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notesSlides/notesSlide4.xml" ContentType="application/vnd.openxmlformats-officedocument.presentationml.notesSlide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notesSlides/notesSlide5.xml" ContentType="application/vnd.openxmlformats-officedocument.presentationml.notesSlide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  <p:sldMasterId id="2147483684" r:id="rId6"/>
    <p:sldMasterId id="2147483696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48"/>
  </p:notesMasterIdLst>
  <p:handoutMasterIdLst>
    <p:handoutMasterId r:id="rId49"/>
  </p:handoutMasterIdLst>
  <p:sldIdLst>
    <p:sldId id="256" r:id="rId12"/>
    <p:sldId id="317" r:id="rId13"/>
    <p:sldId id="513" r:id="rId14"/>
    <p:sldId id="479" r:id="rId15"/>
    <p:sldId id="514" r:id="rId16"/>
    <p:sldId id="515" r:id="rId17"/>
    <p:sldId id="516" r:id="rId18"/>
    <p:sldId id="517" r:id="rId19"/>
    <p:sldId id="518" r:id="rId20"/>
    <p:sldId id="519" r:id="rId21"/>
    <p:sldId id="521" r:id="rId22"/>
    <p:sldId id="520" r:id="rId23"/>
    <p:sldId id="522" r:id="rId24"/>
    <p:sldId id="523" r:id="rId25"/>
    <p:sldId id="524" r:id="rId26"/>
    <p:sldId id="529" r:id="rId27"/>
    <p:sldId id="530" r:id="rId28"/>
    <p:sldId id="531" r:id="rId29"/>
    <p:sldId id="525" r:id="rId30"/>
    <p:sldId id="532" r:id="rId31"/>
    <p:sldId id="526" r:id="rId32"/>
    <p:sldId id="535" r:id="rId33"/>
    <p:sldId id="536" r:id="rId34"/>
    <p:sldId id="528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492" r:id="rId47"/>
  </p:sldIdLst>
  <p:sldSz cx="12188825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1008">
          <p15:clr>
            <a:srgbClr val="A4A3A4"/>
          </p15:clr>
        </p15:guide>
        <p15:guide id="8" pos="10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ny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F9FED-C90F-44CB-8013-3E8A4FE5236C}" v="2" dt="2021-06-06T05:52:05.674"/>
    <p1510:client id="{F62C873B-B9C1-459A-9C32-AC5D9D587797}" v="1" dt="2021-06-06T11:05:18.16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  <p:guide pos="1007"/>
        <p:guide pos="1008"/>
        <p:guide pos="100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 HARSHAVARDAN" userId="S::harshavardan.t2019@vitstudent.ac.in::2bbad938-908e-451d-a0b2-895415d5a8bd" providerId="AD" clId="Web-{982F9FED-C90F-44CB-8013-3E8A4FE5236C}"/>
    <pc:docChg chg="modSld">
      <pc:chgData name="T HARSHAVARDAN" userId="S::harshavardan.t2019@vitstudent.ac.in::2bbad938-908e-451d-a0b2-895415d5a8bd" providerId="AD" clId="Web-{982F9FED-C90F-44CB-8013-3E8A4FE5236C}" dt="2021-06-06T05:52:05.674" v="1" actId="1076"/>
      <pc:docMkLst>
        <pc:docMk/>
      </pc:docMkLst>
      <pc:sldChg chg="modSp">
        <pc:chgData name="T HARSHAVARDAN" userId="S::harshavardan.t2019@vitstudent.ac.in::2bbad938-908e-451d-a0b2-895415d5a8bd" providerId="AD" clId="Web-{982F9FED-C90F-44CB-8013-3E8A4FE5236C}" dt="2021-06-06T05:52:05.674" v="1" actId="1076"/>
        <pc:sldMkLst>
          <pc:docMk/>
          <pc:sldMk cId="506761459" sldId="256"/>
        </pc:sldMkLst>
        <pc:picChg chg="mod">
          <ac:chgData name="T HARSHAVARDAN" userId="S::harshavardan.t2019@vitstudent.ac.in::2bbad938-908e-451d-a0b2-895415d5a8bd" providerId="AD" clId="Web-{982F9FED-C90F-44CB-8013-3E8A4FE5236C}" dt="2021-06-06T05:52:05.674" v="1" actId="1076"/>
          <ac:picMkLst>
            <pc:docMk/>
            <pc:sldMk cId="506761459" sldId="256"/>
            <ac:picMk id="2050" creationId="{00000000-0000-0000-0000-000000000000}"/>
          </ac:picMkLst>
        </pc:picChg>
      </pc:sldChg>
    </pc:docChg>
  </pc:docChgLst>
  <pc:docChgLst>
    <pc:chgData name="SOHAM DATTA 17BME1285" userId="2b959953-821e-43fd-b3d3-3e97e29f2f82" providerId="ADAL" clId="{25F5DFB2-7D88-5E4B-8DDA-071475164BD1}"/>
    <pc:docChg chg="modSld">
      <pc:chgData name="SOHAM DATTA 17BME1285" userId="2b959953-821e-43fd-b3d3-3e97e29f2f82" providerId="ADAL" clId="{25F5DFB2-7D88-5E4B-8DDA-071475164BD1}" dt="2021-05-26T06:46:31.839" v="9" actId="5793"/>
      <pc:docMkLst>
        <pc:docMk/>
      </pc:docMkLst>
      <pc:sldChg chg="modSp">
        <pc:chgData name="SOHAM DATTA 17BME1285" userId="2b959953-821e-43fd-b3d3-3e97e29f2f82" providerId="ADAL" clId="{25F5DFB2-7D88-5E4B-8DDA-071475164BD1}" dt="2021-05-26T06:46:31.839" v="9" actId="5793"/>
        <pc:sldMkLst>
          <pc:docMk/>
          <pc:sldMk cId="0" sldId="546"/>
        </pc:sldMkLst>
        <pc:spChg chg="mod">
          <ac:chgData name="SOHAM DATTA 17BME1285" userId="2b959953-821e-43fd-b3d3-3e97e29f2f82" providerId="ADAL" clId="{25F5DFB2-7D88-5E4B-8DDA-071475164BD1}" dt="2021-05-26T06:46:31.839" v="9" actId="5793"/>
          <ac:spMkLst>
            <pc:docMk/>
            <pc:sldMk cId="0" sldId="546"/>
            <ac:spMk id="7" creationId="{00000000-0000-0000-0000-000000000000}"/>
          </ac:spMkLst>
        </pc:spChg>
      </pc:sldChg>
    </pc:docChg>
  </pc:docChgLst>
  <pc:docChgLst>
    <pc:chgData name="CHARLES SANJAY RAJ A" userId="S::charlessanjay.raja2019@vitstudent.ac.in::b9accf57-cc89-4cd9-92f9-306f54f8ce88" providerId="AD" clId="Web-{F62C873B-B9C1-459A-9C32-AC5D9D587797}"/>
    <pc:docChg chg="modSld">
      <pc:chgData name="CHARLES SANJAY RAJ A" userId="S::charlessanjay.raja2019@vitstudent.ac.in::b9accf57-cc89-4cd9-92f9-306f54f8ce88" providerId="AD" clId="Web-{F62C873B-B9C1-459A-9C32-AC5D9D587797}" dt="2021-06-06T11:05:18.167" v="0" actId="1076"/>
      <pc:docMkLst>
        <pc:docMk/>
      </pc:docMkLst>
      <pc:sldChg chg="modSp">
        <pc:chgData name="CHARLES SANJAY RAJ A" userId="S::charlessanjay.raja2019@vitstudent.ac.in::b9accf57-cc89-4cd9-92f9-306f54f8ce88" providerId="AD" clId="Web-{F62C873B-B9C1-459A-9C32-AC5D9D587797}" dt="2021-06-06T11:05:18.167" v="0" actId="1076"/>
        <pc:sldMkLst>
          <pc:docMk/>
          <pc:sldMk cId="2740136683" sldId="492"/>
        </pc:sldMkLst>
        <pc:picChg chg="mod">
          <ac:chgData name="CHARLES SANJAY RAJ A" userId="S::charlessanjay.raja2019@vitstudent.ac.in::b9accf57-cc89-4cd9-92f9-306f54f8ce88" providerId="AD" clId="Web-{F62C873B-B9C1-459A-9C32-AC5D9D587797}" dt="2021-06-06T11:05:18.167" v="0" actId="1076"/>
          <ac:picMkLst>
            <pc:docMk/>
            <pc:sldMk cId="2740136683" sldId="492"/>
            <ac:picMk id="1026" creationId="{00000000-0000-0000-0000-000000000000}"/>
          </ac:picMkLst>
        </pc:picChg>
      </pc:sldChg>
    </pc:docChg>
  </pc:docChgLst>
  <pc:docChgLst>
    <pc:chgData name="Tapan Kumar Mahanta" userId="S::tapan.mahanta@vit.ac.in::331cffee-a19a-4ba0-aca3-7578d48a0ae4" providerId="AD" clId="Web-{20433ED2-1984-4F87-A7E6-F1F1CA30508B}"/>
    <pc:docChg chg="sldOrd">
      <pc:chgData name="Tapan Kumar Mahanta" userId="S::tapan.mahanta@vit.ac.in::331cffee-a19a-4ba0-aca3-7578d48a0ae4" providerId="AD" clId="Web-{20433ED2-1984-4F87-A7E6-F1F1CA30508B}" dt="2021-05-24T13:03:35.026" v="0"/>
      <pc:docMkLst>
        <pc:docMk/>
      </pc:docMkLst>
      <pc:sldChg chg="ord">
        <pc:chgData name="Tapan Kumar Mahanta" userId="S::tapan.mahanta@vit.ac.in::331cffee-a19a-4ba0-aca3-7578d48a0ae4" providerId="AD" clId="Web-{20433ED2-1984-4F87-A7E6-F1F1CA30508B}" dt="2021-05-24T13:03:35.026" v="0"/>
        <pc:sldMkLst>
          <pc:docMk/>
          <pc:sldMk cId="0" sldId="5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DB7646E-8811-423A-9C42-2CBFADA00A96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4360E59-1627-4404-ACC5-51C744AB0F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1:42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1278 462 133,'0'2'219,"-1"-1"10,1 1-54,0-2-61,0 0-39,0 0-20,0 0-7,1 0-4,-1-2 1,0 1 4,2-1 0,-1-1-1,-1 0 0,0 0-1,2 0-4,-2 2-12,2-2-6,-1 3-11,3 0-4,-1 1-6,3 2-4,0 0 0,0 3 0,4 2 0,1-2 0,-2 2 0,3 2 0,-2-2 2,2 2 0,-4-3-1,2 1-1,-1-1 2,-1-3 2,0 1 6,1-3 3,2-2 4,0-2 5,6-4 3,5-1-4,2-7-5,5-2-5,5-5 1,6-3-8,3-5 2,6-2 0,0-2 0,5-5 1,1 1 0,-2-2-3,3 0 1,-2 0-5,-1 3-1,-1 4-23,-1 5-46,-5 6-135,-8 6-71,-13 2-38,-13 2-18,-17-1 10</inkml:trace>
  <inkml:trace contextRef="#ctx0" brushRef="#br0" timeOffset="4962">20 2159 151,'-3'-5'240,"-2"1"10,1-2-35,1 1-92,2 1-52,-2-1-33,1-1-13,2 3-4,0 0 0,0-1-1,0 2-2,2-1 2,1 3-2,-3 1-6,1 3-5,2 2-2,2 4-1,-1 2 1,0 3-2,1 2 0,3 1 1,-4-2-2,5-1 0,0-1 2,4-2 10,1-5 7,5-3 6,6-2 3,5-5 2,5-3-2,6-4-10,6-4-6,6-4-1,7-4-5,8-4-3,11-5-3,11-4-6,10-4-27,7-3-74,7 0-103,6-4-53,7-4-30,4-4-6,0-6 14</inkml:trace>
  <inkml:trace contextRef="#ctx0" brushRef="#br0" timeOffset="30195">21 2069 151,'0'1'223,"0"2"5,0-1-60,0-1-75,0 1-46,0-2-29,2 1-14,-2 1-2,2-2 0,-2 1 7,1 1 6,1-2 7,-1 0 6,1 1-3,1-1 1,-3 2-7,0-1-7,1-1-6,-1 3-4,2 0 0,-1-1-1,3 2 1,-3-1-2,1 3 1,0-1 0,1-1-1,-2 1 2,3 0 2,-3 2 0,1-1 0,-1 1-1,1 1 2,0 1-1,0 1-3,-2 0 0,4 3-1,-4-1-1,3-2 0,-2 2 0,-1-1 2,4-2 0,-4 1 2,0-2 4,1-2 0,-1 0 0,2 0 2,-2-2-1,1-1 1,-1-2-2,0 1-2,2 0 2,0-2 1,-1 1 4,-1-1 1,3-1 6,1-1 1,2-1-1,2-1-3,1-4 0,7-2-4,2-3-3,5-3-2,4-3-2,5-3 1,2-3-2,4-2 1,5-1 0,1-4 1,5-2 1,4 1 0,2-3 0,3 3 1,2-2-3,0 4-3,-3 2 1,-1 4-3,-9 4-3,-3 3-6,-7 3-11,-6 4-14,-4 4-37,-8 1-113,-1 4-55,-9-1-27,-6 2-7,-7-2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2:36.0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151 144 239,'3'-13'324,"-8"2"16,-3 1 9,-1 2-139,-5 5-92,-2 2-52,-1 2-25,-1 2-14,-1 2-8,5 4-2,0 0-4,4 1-1,4 4-3,2 2-4,6 1-2,3 1-2,4 3-1,3-2 0,3 4 0,4-2 0,0 1 6,2 2 1,-4-3 5,2 0-1,-6-1 1,-2-4-5,-6 1 3,-5-5-4,-5 0-2,-6-2 1,-3-1-1,-2-3-3,1 0-4,1-4-4,2 1-11,4-3-22,3-3-30,5-2-33,3-2-52,5-4-94,3 1-49,6-5-11,5-2 11,4-1 28</inkml:trace>
  <inkml:trace contextRef="#ctx0" brushRef="#br0" timeOffset="266">303 318 245,'22'-9'302,"-7"3"32,-3 2-14,-3 1-91,-4 1-69,-1 0-51,-4 2-37,-1 2-28,-4 3-13,2-1-10,-2 3-5,2 1-4,0 1-7,1 0 0,6 0-4,-1-1 1,3-1-2,2-1 2,1-3 3,3-3 1,2-3-2,-2-3 3,4-1-1,-3-5 0,0 1 3,1-1 4,-5 3 16,-1-1 11,1 3 10,-4 0 4,-1 4-2,0 2 6,0 4-4,-1 3-4,-2 3-7,4 6 2,-2 6-4,2 3-7,-2 2-9,3 6 3,2 3 0,3 1 1,-1 1 1,-2 1 3,3-1-2,-5-1-10,-1-1-11,-4-3-12,-2-1-20,-6-6-12,-3-2-6,0-7 0,-5-5 1,-2-7 8,1-4 16,-2-4 8,-1-5 6,3-6-1,-1-3 2,7-5-2,2-2-6,6-2 0,4-3-1,4-5-2,7-2-4,4-2 3,4-2-3,1-1 0,3 2-2,1-3-1,0 3-1,1 0 2,-3 1 2,-2 0 1,0 3 5,-4 0 4,-2 6 5,-5 1 0,-4 7 12,-4 2 5,-3 5 2,-3 3-3,-4 5-2,-4 2-3,-2 4-7,-3 4-6,2 1-7,1 7-3,4 2-1,2 4 1,1 2-1,6 2-1,5 2 7,3 1 3,0 0-1,1 1 1,5 2 2,-1-3 0,1 2 2,-3-4-1,2-2 1,-5-2 1,-3-3-1,-5-2 0,-2-2-1,-3-2-4,-1-3-5,-7-2-15,2-2-22,-1-2-23,0-3-32,4-4-33,4-1-53,-1-4-85,8-3-53,2-3-15,1-2 12,7-1 23</inkml:trace>
  <inkml:trace contextRef="#ctx0" brushRef="#br0" timeOffset="942">838 103 145,'13'-23'314,"0"2"41,-5 3 22,-4 3-85,0 3-100,-1 4-63,-1 4-46,-1 2-32,1 7-15,-1 4-5,-1 7-1,2 4 2,2 7 0,1 4-6,0 2-8,1 2-8,1 1-12,0 0-23,0-3-38,-2 0-45,-7-2-112,0-2-98,-3-5-48,-4-8-8,5-5 20,-3-7 39</inkml:trace>
  <inkml:trace contextRef="#ctx0" brushRef="#br0" timeOffset="1142">823 303 151,'1'-9'297,"3"2"17,5 1 7,4 0-110,4 0-91,1 1-50,4 1-24,-1 1-8,4-2-3,0 1-1,0 1-5,0-3-2,-1 1-11,-2-1-4,0-1-5,-3-1-3,-3-1-4,0 0-1,-7-1-2,-4 2 1,-2 1 1,-3 1 2,-3 0 1,0 1 5,-3 4 0,-3 1 4,0 1-1,0 4 4,1 2 2,0 2 4,0 3 9,3 2 0,2 1 0,2 1-1,2 2-4,2 2-11,4-1-23,0 2-26,3-2-32,1 0-36,1-4-57,1-3-98,-1-5-50,3-4-15,0-6 12,-1-1 23</inkml:trace>
  <inkml:trace contextRef="#ctx0" brushRef="#br0" timeOffset="1435">1283 248 187,'6'-13'315,"-1"5"20,-2 2 10,0 1-116,0 2-93,1 6-59,-1 0-35,-2 5-14,3 2-10,0 2-4,1 3-3,-1 2-2,0 1-4,1 0-1,1-3-4,-1 0-2,0-3-1,-1-2 3,-2-4 5,1-1 2,-2-5 2,3-3 4,-1-5 1,2-2 3,-2-7 5,2-1 2,-1-1 6,1-1 4,1-1 0,1 5-2,-1-1-6,2 3-3,-4 6-5,1 2-5,2 3-3,-2 6-6,4 3-1,-1 2-4,0 5-3,0 2-2,-1 3-2,1-2-1,4 2 0,-2-1 1,0-4 0,0-1 3,0-3 5,-2-3 1,0-4 2,2-5 1,1-5 3,2-2 1,-1-5 1,2-3 2,-1-2 24,4 1 20,1 1 23,-1 1 18,2 2 5,0 5 2,2 5-19,-1 4-18,-2 7-23,1 4-16,-3 8-10,-1 4-10,-3 7-24,-3 6-42,-5 2-60,0 4-62,-8 1-168,-8-2-83,-12-1-32,-15-4 17,-14-5 45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1:40.8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703 1336 60,'3'-9'323,"1"1"29,-3 1 24,1 2-28,-1 1-107,-1 0-77,5 2-45,-5 0-17,1 2-16,2 0-7,1 3 10,-3 2 15,2 2 13,1 2 9,1 3 3,-2 2-10,0 4-20,1 0-24,-1 3-22,1 0-21,-3 3-15,1-2-2,0 1-11,1-2 1,-3-3-2,1-3-3,-1-3 4,0-3-4,0-3 10,0-3 1,-1-3 2,-2-3 1,-2-3-2,1-3 5,0-5 1,-2-2 1,3-2 3,-2-4 9,1-1 8,3-3 3,-1-4 3,4-1 5,1-1-1,0 1-3,5 4-1,0 2-9,2 5-6,2 3-13,2 4-2,2 5-4,3 2-8,2 5-2,-4 2 2,5 4 4,-1 4 0,0 4 0,-1 2 1,-1 7 0,-2 4-2,0 3-4,-5 4 0,-3 0 1,1 0-2,-6 1 0,0 1 0,-4-2-7,-2-3-6,0 0-13,-2-3-27,0-2-40,0-1-61,-1-3-74,2-4-73,1-4-83,-1-2-124,3-5-33,0-6 20,3-2 56,5-2 67</inkml:trace>
  <inkml:trace contextRef="#ctx0" brushRef="#br0" timeOffset="573">1498 1480 192,'2'1'354,"1"-1"33,0 0 30,5-3-80,1 0-87,3 0-70,3-3-40,1 2-22,5-1-19,0-1-27,2 2-22,2-1-27,-1 2-34,0-1-50,-3-1-58,1 2-62,-5-1-106,-1-2-99,-7-2-33,-3 2 10,-4-2 32,-6 4 50</inkml:trace>
  <inkml:trace contextRef="#ctx0" brushRef="#br0" timeOffset="744">1587 1366 229,'-9'0'323,"4"0"14,5-2 5,5-1-128,5 0-103,6 0-59,3-1-44,5 1-28,3-3-52,-6 1-132,4-1-66,0-3-35,-2 0-6,9-1 8</inkml:trace>
  <inkml:trace contextRef="#ctx0" brushRef="#br0" timeOffset="1110">2404 1331 161,'4'2'256,"-3"-2"15,2 0-29,-1-2-81,-1-2-61,1 1-27,-2-2-18,1-1-8,-1 0-9,0-2 0,0 0 2,2-2 2,0 0 3,-1-2 10,1-2 8,1 0 15,-1-4 13,1-3 2,0-3-7,0-3-5,2-2-8,-1-2-8,1-4 1,2 1 12,-2-1 20,4-1 22,-5 0 6,5 1 5,-5 1-7,1 0-13,-2 1-9,2 1-25,-4 2-1,1 0-7,-2 3 0,-2 3-5,1 3-8,-4 2-2,2 2-7,0 2-10,0 5-8,0-1-6,-1 4-5,3 2-4,-1 1-9,0 0-5,1 3-1,-1 1-2,1 1-8,-4 3 9,4 2 3,-6-2-1,2 5-5,1 0 5,-1 5 13,-3-3-5,2 6-6,-2 1 4,1 3-1,-2 3-5,0 3 1,1 2-6,0 2 2,0 2 0,2 3 6,2 2-6,1-2-1,2 1 7,1 1 3,1-2-5,2 0 0,2 0 7,4-4-3,-1 0-4,4 0 4,2-5 1,-2-3-3,4 0-2,-2-5 0,4-2 2,-4-2-6,3-5 6,1-1-2,1-3-7,-2-3-17,4-1-34,-2-4-52,-2-2-67,4-2-64,-5-2-65,-1 1-50,-2-1-89,-4-1-52,-2 1 11,-6 3 37,-1-1 54,-1 3 61</inkml:trace>
  <inkml:trace contextRef="#ctx0" brushRef="#br0" timeOffset="1853">2156 1499 5,'-6'2'246,"-1"1"23,2-2 16,1 2-62,1-1-65,3-2-42,4 1-27,3-1-11,2-1-3,9 1-6,6-2-7,4-1-5,10 0-7,3 0-9,7 0-14,4-1-6,4 0-8,6 0-5,1 0 0,1-1 0,1-1 7,-2 2 4,2-2 8,1 1 8,-3 0 4,-1 0 17,-5 0-4,-2 1-5,-4-1-8,-8 1-14,-4 1-21,-9-2-43,-5 4-43,-6-3-49,-8 4-98,-6 0-100,-5 0-46,-8 4-1,-3-3 21,-6 4 42</inkml:trace>
  <inkml:trace contextRef="#ctx0" brushRef="#br0" timeOffset="2297">2556 1822 68,'0'-9'271,"-1"0"22,1 1 20,0 0-64,1 3-69,-1-1-29,2 3-18,-1-2 1,1 4-9,0-1-17,-2 2-8,4 2-12,-2 2-5,2 2-6,0 3-1,-1 3 2,-2 2-8,3-1-7,-4 3-9,0 1-15,0 1-13,0 2-14,-4-1-20,4-1-36,-1 0-32,-1-1-37,1-2-42,1-3-44,0-2-65,1-4-93,-1-6-34,0 0 2,-1-4 23,1-4 37</inkml:trace>
  <inkml:trace contextRef="#ctx0" brushRef="#br0" timeOffset="2558">2577 1790 264,'3'-9'320,"2"2"13,-1 1-6,4-2-123,0 1-84,2 1-46,2 0-20,1-2-8,1 2-8,3 2-3,2-2-4,1 2-12,2 0-1,1 1-6,0 0-4,0 0-8,1 0 3,-2 0 6,-1 0 0,-6 0 4,0 2 11,-1-2 16,-6 1 19,-2 1 24,-1-2 19,-1 3 12,-2-2 7,0 2-5,-2-2-15,-4 2-23,2 2-18,-2 0-20,0 1-12,-4 4-6,-2 4 8,-2 1 11,0 4 11,3 2 8,-5 3 2,2 3-3,2 2-11,2 0-10,3 3-14,3-2-2,5 2 4,6-2-5,3-2 4,6-1 6,2-1-1,5-4 0,4-1-2,2-4-1,1-4 0,1-2-6,0-5-5,-1-3-3,-4-3-25,-1-2-66,0-4-126,-8 0-225,-2-4-119,-12-2-65,-13-6-15,-12-8 47,-15-5 112</inkml:trace>
  <inkml:trace contextRef="#ctx0" brushRef="#br0" timeOffset="30306">2373 221 3,'-5'-3'226,"0"0"19,0 0 10,-1-1-70,-2 1-70,4-2-33,-1 2-18,-2 0-13,1 2-1,-2-1-3,4 1 1,-4 1 0,1 1-1,1 1-3,-3 0-4,0 5-1,1 0-6,-1 2-4,1 2-1,2 1-6,-1 3-2,-2-1-1,1 6-2,0-2-3,-1 3-1,-2 0 3,1 2-1,1 1-4,-4-1 4,4 5-5,0-3 2,-1 1-4,2 2-1,0-1-1,0 0-2,2 0 3,1-1-5,0 1 2,2 0-2,0 1 0,1-2-1,0 1 1,1-2-2,1 1 2,0-1-2,1-1 2,1 2 3,1-2-4,0 0 3,2 0-2,2-2 0,0-1 0,0 0 0,2 0-1,1 0-1,2-3 0,0 0 0,2 0 0,-2-1 0,6-1 0,-4 1 3,2-2-2,0 1 1,1-2-2,-3 1 0,3-2 1,0-1-1,1 2 0,-2-4 0,5 2 0,-2-1 0,-2-2 0,5-2-1,2-1 1,-3 0-1,4 0-1,0-1 2,0-2-2,2 0 5,0-1-3,-1 0 1,-1 0 0,2 1-4,-4-2 3,2 1-3,-2-2 3,2 0-1,0-2 1,1 1 0,-1-2 0,-3-2 0,2-1 0,0-1-2,-2-2-1,-3-2 0,0-2 0,-2-2 2,2-3 1,-2-3 0,-2-2 1,0-1-1,0-3-2,-4-1-3,1-2 3,0-2-2,1-3 1,-1 1 3,-1-3 0,1-1 0,0-1 0,-4 0 2,1 0 1,-1 2-1,-5-2 6,-1-2 5,-2-2 2,-2-1 3,-1-1-1,-4 2-1,-2-1-7,0 2-5,-3 2-4,-2-2 0,-2 3-2,-2 0-1,-2 1 0,-3 4 3,-3 1 0,1 1 3,-3 4 0,-1 1 0,-1 4 3,0 2-3,-1 3 1,1 5 1,-3 2-4,1 4-1,-1 2 1,-2 2-1,0 5-4,-2 2 0,1 4-1,-3 1 1,1 4-2,-4 1 3,2 4 2,-3 0-2,-2 1-6,1 2-9,5 3-28,-4 3-65,5 2-138,3 1-73,1 4-35,-3 2-6,1 2 16</inkml:trace>
  <inkml:trace contextRef="#ctx0" brushRef="#br0" timeOffset="34814">253 877 56,'-5'-14'266,"-2"1"20,3-1 16,-3 2-68,0 3-78,2 0-46,0 2-20,2 2-12,0 2-8,1 0-17,0 2-10,2 1 2,-1 1-2,1 2 0,1 3 1,1 3 10,1 2 0,0 2-2,2 2-6,0 3-8,3 3-1,0 3-5,0 5-8,0 2-6,2 4-6,-2 2-3,4 2-5,-2 2 0,0-1-2,0 2-2,-1 0 4,-1-1-2,-2-1-2,1-2-8,-1-2-12,-3-4-17,2-1-22,-4-3-27,3-5-26,-4-2-27,1-6-51,-2-2-98,-3-5-41,-1-5-6,-2-3 10,2-5 26</inkml:trace>
  <inkml:trace contextRef="#ctx0" brushRef="#br0" timeOffset="35228">142 811 196,'-7'-12'244,"0"0"18,0 4-63,2 1-60,1 1-41,-1 3-27,0 3-13,1 1-8,-1 4-4,2 2-7,-2 2-2,2 3-2,-1 0-8,3 3-6,-2 2-6,-2 1-8,2 0-2,-2 1 0,4-1 0,-4 0-10,2-1-2,1-4-1,0-2-5,1-4 0,-1-2 0,1-2 4,1-5 3,0-4 3,-4-3-1,2-3 4,-2-3-1,0-1 0,-1-2-1,0 0 8,0 0 3,0 1 4,-1 2 11,3 3 10,2 2 5,1 3-1,4 3-2,4 4-6,5 3-7,6 2-9,1 2-8,7 4-6,5 4 0,4 1-11,8 4-12,6 0-35,3 2-138,3-1-78,-3-3-41,-2-2-14,-5-4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1:58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0 711 161,'5'-1'284,"-4"1"22,1-2 0,-1 1-88,-1 1-62,0-2-30,0 2-13,2-1-2,0-1-5,-2 1-12,1 1-11,1-3-15,0 0-16,1-2-12,-2 1-7,-1-2-3,4 0 5,-4 0 1,1-3 2,-1-2 5,2-1 4,-2-1-5,1-5-2,-1 0-1,2-5-3,1-1-4,0-3 1,2 0 0,-2-1 3,2 1 2,0-2 6,-1 4 2,2-1 1,-1 2-2,0 0-1,0 2-11,0-1-1,-2 1-6,0-1-1,-1 2-1,0 0 0,-2 0 2,0-2-5,0 4 0,-2-2-2,0 4 1,0 3 1,2 0 1,-3 5 5,3 0 7,-1 3 1,-1 0 5,0 2-1,1 1-6,1 1-5,0 1-8,-2 1-8,1-2-9,1 2-9,0 2 5,-2-2-3,0 1 4,1 1 0,-1 1-2,-1 2 1,0 3-2,-2 0 0,1 4 2,-1-2-2,2 5 6,-2 2-1,0-1 0,2 2-2,-3 2-3,3-1 2,-2 2-3,2 0 5,-1 0 2,3 3 1,-1 0 2,0 0 4,2 3-2,0 0-1,0 2-6,0 1 7,2 0-3,1 1 1,1-1-3,4 0 2,-2-1 2,5-2-1,0-2 0,3-1-3,0-3 2,4 0-1,-2-5-3,1 0-1,1-4 4,-1-2-1,0-1 2,0-1-3,2-4 3,-3-2 4,1-2-11,0-2-7,-3-2-25,0-1-44,0-1-88,-1-1-95,-2 1-146,0-2-125,-2 2-50,0 2 11,1-2 65,1-1 84</inkml:trace>
  <inkml:trace contextRef="#ctx0" brushRef="#br0" timeOffset="1340">818 102 148,'-2'0'267,"0"0"18,1-1-12,-3 1-81,1 0-60,2 0-30,-4 0-11,4 0-3,1 0 1,-2 0-3,1 0-7,1 0-8,0 0-8,0 0-11,3 0-6,-2 3-6,5-2-5,2 2-1,2 2-4,4 1-3,4 0-8,4 1-4,3 4-5,5-1-4,1 2-1,4 2-1,5-2 3,1 3 0,3-2 3,1 1 0,-1 1 2,0-2-2,0 1-3,-3-2 0,-1 0-3,-2-2 1,-3-1 0,-5-1 0,-5-1-2,-3 1 0,-1-4 0,-5 1-2,-4-1-1,-4-1 3,-1 0 4,-3-1 4,1 1 8,-5-2 12,1 2 13,-2 0 10,-2 2 8,0 2 7,-4 1 0,-1 2-7,0 2-8,-4 1-7,-1 3-3,-2-1 0,-2 0-4,-1 3 4,-3-2-1,-1 1 0,-3 1-6,-2-2-5,-3 2-7,0-1-8,-2-1-2,0 1-5,1-2-9,2-2-10,3 1-19,6-5-43,1 0-60,10-3-61,6-2-60,6-2-86,8-4-113,6-1-27,1-4 23,4-2 42,2-3 52</inkml:trace>
  <inkml:trace contextRef="#ctx0" brushRef="#br0" timeOffset="1937">1561 102 97,'-12'-6'269,"3"2"16,1-1 17,3 2-88,2 2-79,2-1-38,-1 1-19,4 2-4,2 1-5,8 2-4,2 5-4,3 0-1,7 3-8,4 2-13,6 0-10,1 3-8,7 0-2,-1 1-5,6 0-3,1 0 0,2 0 1,0-2-8,-1 1-1,-5-1 0,0-3 1,-4 0-2,-5-1-1,-5-3 2,-4-2 3,-2-1-3,-6-1 2,-4-1 5,-5-1 11,-1 0 9,-2-1 6,-3 1 10,1-2 9,-4 4 8,0-1 1,-4 2-1,1 3 0,-3 3-4,-2 2-6,-1 0-6,-5 3-7,-1 1-1,-2 0-5,-2 2-2,-3-1-2,0 1-9,-2-2-4,-3 0-5,2-2-10,-1 1-18,1-2-23,4-2-34,3-2-38,0-1-44,9-1-37,2-3-34,4 0-70,3-6-70,3 0-16,4-1 16,1-7 23,4-2 41</inkml:trace>
  <inkml:trace contextRef="#ctx0" brushRef="#br0" timeOffset="2409">2361 145 24,'-3'-8'342,"-1"2"9,4 0 3,4 1-1,0 2-174,6 0-112,2 3-54,4 2-7,2 1 3,4 1 1,-1 2 3,5 0 3,3 3 4,1 2-3,3-1-4,3 1-1,5 1-3,0-2 0,1 2 3,2-2 5,-1 1 8,-4-2 4,0-1 7,-5-1 1,-8-1-2,-3 0-5,-4-1 2,-5-2 9,-1-1 16,-7 0 15,-1 0 19,-2-1 16,0-1 3,-3 2-4,0-2-16,-1 0-16,-2 1-23,-1 2-9,-1 0-13,1 1-1,-1 3-5,-4-1-3,2 1 2,1 1-4,-1 1 4,1 0-8,-3 1-1,1 4 2,-4 1-6,2 1-2,-3 2-4,2 3-2,-3 2-1,-1 1-1,1 1 1,0 1-2,0-2 5,-1 1-1,3-1 0,1-1 2,0-1-3,0-1-1,1-3-22,2-1-32,-1-2-50,3-3-53,1-1-54,2-1-47,3-2-67,0 0-84,0-3-13,0-2 18,0-3 38,4 0 38</inkml:trace>
  <inkml:trace contextRef="#ctx0" brushRef="#br0" timeOffset="2957">3406 192 120,'6'-21'307,"1"2"22,-3 2 22,1 4-67,-4 0-89,3 5-46,-1 0-23,-3 2-13,1 2-16,-1 2-8,2 2-6,0 5 1,1 2 6,0 5 1,0 6 8,2 3-6,-1 3-14,1 3-20,0 2-18,0 2-20,0 2-23,-2 0-32,1-3-45,-2 2-47,-1-5-49,-1-2-47,0-4-57,-1-4-100,-1-4-25,-4-8 10,2-5 28,-3-5 42</inkml:trace>
  <inkml:trace contextRef="#ctx0" brushRef="#br0" timeOffset="3204">3419 179 103,'4'-14'273,"2"2"14,2 2 8,5 1-97,3 1-91,0 1-51,4 2-23,1-1-6,1 2-6,-1 1 6,2-2 4,1 4 2,-2-2 5,4-1 1,-1 2 3,-3-1-1,0 0 6,-3 0 6,0-2 17,-5 1 21,0-2 27,-4 0 26,-4 1 20,-1-1 18,-2 2-5,2-1-14,-5-1-19,0 3-26,0-1-21,0-1-24,0 2-8,0 0-17,0 2-13,-2-1-3,-1 2-10,3-1-5,0 1-9,-1-2-2,1 2-1,0 0-8,-2 0 0,1 2-1,1-2 3,-4 1 0,3 1-2,-4 0 3,2 2-2,-2-1-2,-3 0-4,0 3 3,0 1 3,-1 4 3,-5 1 10,2 6 3,-3 1 11,2 4 7,-3 2 0,3 4-1,1 2-9,1 2-3,3 3-4,1 0-2,6 2 1,4-2-4,5 1 2,5-2 2,7-2 0,9-3-8,2-3 2,7-5-4,5-5-7,-4-4-47,4-8-100,-3-4-156,-4-5-188,-1-8-98,-8-8-47,-5-10 18,-13-9 84,-14-9 145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2:05.9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18 611 18,'-4'-5'254,"-1"0"16,2 1 13,2 1-62,-3 2-90,4-1-54,-1 1-29,1-1-14,0 2-5,0 0-2,1 2 11,4 1 9,2 0 8,1 1 9,4 1 6,3 1 6,3 1-5,4 1-6,1-1 1,5 2-2,2-1-3,4 2-7,0-1-8,5 0-5,1 2-13,1-2-10,3 1-8,1 1-4,0-4-3,-3 2 2,-1-1-2,0-1 0,-3-1 0,-2 2-3,-2-4-2,-4 1 1,-4-1-4,-4 1 5,-2-1 2,-5-1 1,-3 0 6,-3 0 7,-3 0 13,-3 0 10,-1 3 15,-4 0 15,-3 0 8,1 3 7,-7 0 6,1 0 0,-4 2 0,-2 1-1,1 1-3,-1 2-10,-5 2-13,2 1-6,-3 1-14,-3 2-13,-4 0-12,-1 0-5,-1 0-3,-3 0-6,3 2-7,-1-4-3,4-1-13,1-1-34,8-2-51,1-2-60,9-2-53,1-4-49,8 1-49,5-5-70,-1-5-46,4-1 7,1-3 32,0-4 39</inkml:trace>
  <inkml:trace contextRef="#ctx0" brushRef="#br0" timeOffset="524">673 479 245,'-1'-8'385,"-2"1"14,1 1 7,7 3-104,-1 1-139,5 2-93,3 2-45,7 1-18,2 1-1,1 2 2,3 0 3,4 2 3,-1 0 3,4 2 8,-1 0 1,4 1 1,0 1 0,3 1-4,-2-1-5,2 0-3,-1 0-8,1 0 0,-2-1 0,-3-1-6,-3-1 4,-2-1-4,-4-1 4,-3 1-5,-2-4 0,-7 2 5,-3 0 5,-2-1 13,-2-1 10,-4 4 12,-1-1 4,-1 4 4,-2-1 1,-3 4-2,-2 1-3,0-1 1,-5 5 2,0-1 1,-1 2 2,-3 2-5,0 0-4,-3 2-9,0 0-6,-2 2-6,-1-2-7,3 0-9,0 0 0,0-2 0,3-1-6,4-1-16,-1-4-22,6-1-35,0-1-48,7-4-51,-1-1-43,5-4-47,1-2-82,4-5-62,0-4-6,-1-1 23,3-7 31</inkml:trace>
  <inkml:trace contextRef="#ctx0" brushRef="#br0" timeOffset="953">1356 579 239,'5'-18'341,"-2"5"17,1 2 6,-3 4-122,3 1-113,0 1-63,4 2-34,0 2-16,2 1-5,2 0-3,1 1 4,2 1 1,1 1 2,3 1 0,2 2 1,3 0 3,1 0 0,3 3 4,1 0 6,-3 3 12,3-2 4,-3 3 6,-3-3 2,-2 2 2,-4-1-5,0-1 3,-4-1 1,0 1 5,-7 1 12,-1 1 13,-3 3 8,-2 0 0,-5 2 0,0 1-3,-3 1-6,-3 2-14,1 0-6,-2 2-11,-1-2-5,0 3-11,-1-2-9,3 0-5,-2 1-5,1-2-4,1 0-2,0-1-9,1-1-10,2-2-23,2-4-32,-2-1-51,4-1-59,0-4-60,4-1-71,0-3-130,0-3-52,0 0 6,4-3 39,-1-3 52</inkml:trace>
  <inkml:trace contextRef="#ctx0" brushRef="#br0" timeOffset="2410">2070 669 126,'0'-1'295,"3"-2"19,-3 0 10,0-1-95,0 2-90,0-3-49,0 1-30,0-1-4,0-1-2,1-1 2,-1-1 3,0 1 0,2-4-8,0 1-11,-1-4-12,1 0-11,-2 0-6,0-4-9,0-2-4,0-3 0,-3-3 1,1-6-2,0-1 1,1-4 1,-2-1 4,-1-1-1,3 1-2,-2 1-2,-1 1 5,0 3 7,1 3 7,1 3 15,-1 3 17,1 4 13,1 7 2,-2 1-5,3 3-12,-4 3-14,4 3-19,0 3-8,0 3-3,0 3 2,0 3 7,4 5 8,-4 1 13,3 4 4,0 4 6,0 1 1,2 3-3,1 1-3,-1 4-8,0-1-7,1 2-6,0 0-10,4 0 2,-2 0-2,3-4 0,1 1-1,1-3-2,3-3 0,1-2-4,4-1-4,-2-3-5,5-3-5,-2-3 1,1-1-4,0-4 1,-1-2-3,0-3 0,0-2 5,-5-2-1,4-3-2,-4-2 2,1-1-5,-6-2 0,2-2 0,-2-2 0,-3-1 1,0-1 1,-1-2 5,1 0 6,-5-2 2,4 1 2,-3-3-1,-1 3 2,1-2 1,-1 2-4,0-1 5,2 2 0,-3 1 2,1 4 0,-1 1 0,-1 5 4,-2-1 1,0 5-7,0 0 0,-4 3 1,-1 3 4,-4 3 2,-2 5 1,0-1 2,-5 2 3,2 2 1,-3 1-3,4-1-6,-3 0-1,3 0 0,3-1 0,2-1-1,0 0-2,4-2-1,3 0-1,1 0 2,1-2-1,6-1-1,1-2-2,1-1 3,2-1 2,2-3-4,3 0 1,-4-1 2,2-4 1,1-1 1,-1-1-1,-1-4 1,1 1 3,-3-1 0,-1-1 7,-4 3 9,1 0 13,-3 2 10,-3 2 8,1 1 0,-2 1-4,-2 3-10,-1 0-13,0 3-12,-5 3-8,4 1-5,-1 2-2,2 0 0,1 2-1,2-1-2,2 1 4,1 1 1,2-2 4,5 1-5,0-1-2,3 1-11,1-2-12,0-3-21,3 1-22,-1-4-19,2 0-21,-2-3-18,-2-2-15,-3 0-8,0-3-2,-7-2 9,0-1 13,-4-2 25,-4-2 28,0-2 29,-4-3 26,0-1 17,-2-1 20,1-1 15,1-2 14,2 1 11,-1 2 9,6 1 2,-2 3-2,3 1-8,3 2-8,2 3-10,1 2-8,4 1-10,0 3-6,2 3-5,2 1-5,-2 4 1,3-1 0,1 5 0,-2 2 4,0 1 2,-1 3-1,-2-2-2,-2 2-1,-2 2-1,-3-1-2,1-1-2,-2-2 2,-3 1-1,0-3 0,0-2 10,0-2 16,0-2 20,-3-2 11,0 0 8,0-3 5,-4-2-7,3-2-12,-3-1-20,0-4-13,2 0-7,2-3-3,3-1-11,3-3-8,0-2-7,6 1-12,2-1-11,5-2-9,2-1-7,4 0 0,0 2-6,2-1 7,-1 4 0,3 1-3,-4 1 1,-2 2-1,-2 3 6,-2 2 3,-6 1 11,0 0 14,-3 2 11,-4 2 13,-3 2 10,0 0 8,0 0 6,-5 0 2,-2 1 12,-4 2 1,-1 0 7,-1 2-1,1 1 0,0 0-3,4 0-8,2 0-5,-3 0-9,6 1-6,-1 0 0,4 1-3,4 1 1,0-1 2,6-1 4,2 2 3,4 0-2,0 0-1,4 0-4,0 2-4,2-1-4,0 2 1,0 1 4,-3 3 5,0 0 6,-5 2 7,-1 0 4,-5 3 1,-4-1-4,-2-1-1,-4-1-7,-2-1-5,-3-1-5,-4 1-3,2-4-4,-4-1-3,2-1 2,2-4 2,-1-1 1,1-1-1,2-1 5,4-2-2,3-2 0,0 0-4,-3-3-3,3-2-3,2-2-7,1-4-2,3-1-9,5-1-7,-1-2-5,4-3-8,2 0-7,2-5-10,0 1-1,1-2 2,2-4 0,-3 2 6,1-3 5,-4 1 8,-1-1 10,-5 2 8,-2 2 7,-4 2 8,-5 3 15,-1 4 6,-3 3 2,-2 3 3,-5 6-1,2 3-1,-3 4-3,0 6 3,0 4 10,1 4 5,3 2-1,1 4 2,6 4-4,3 1-7,1 1-10,4 1-5,6-2-3,-1 1-12,4-1-25,2-1-39,1-1-53,1-4-65,-1 4-117,-1-4-118,-1-2-42,-2-4 4,3-5 33,-3-5 54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2:51.9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0 791 33,'2'3'261,"-1"1"20,3 5 13,-1 5-65,2 2-96,-2 5-52,4 3-32,0 2-21,-2-1-9,1 2-1,2-3-2,0 0-2,-2-1 0,0-4 1,-1-1-4,2-3-4,-1-2 0,-3-2 0,-2-3 9,1-2 16,0-5 13,-2-1 11,0-5 14,-2-3 23,0-5 12,1-5 11,1-2 9,0-4 7,1-5 7,3-1-6,0-1-5,5 2-9,1 1-3,0 2-2,0 4-12,2 4-6,1 3-9,-4 3-15,4 1-12,-4 6-11,5 3-1,1 2-6,0 4-5,1 2-5,2 5-1,-2 2-5,-2 4-10,0 2-3,-3 2-1,2 3 0,-4 0-4,-1 2-1,-2-1-4,-1-1-14,-2 0-16,-3 0-26,-1-2-46,-3-2-70,1-2-69,-3-1-55,5-4-49,-4-1-58,2-4-75,-2-4 8,2-3 37,-1-3 48,4-4 52</inkml:trace>
  <inkml:trace contextRef="#ctx0" brushRef="#br0" timeOffset="520">435 282 56,'0'-31'320,"2"1"31,-2 1 19,1 2-25,2 2-129,2 1-70,6 1-29,0 2-8,4 2 7,0 4 9,6 1 12,-2 4 3,5 1-6,-1 4-13,2 5-14,-1 5-24,0 4-17,0 6-19,-1 7-10,-5 5-12,-3 6-8,-3 3-1,-7 3-8,-5 0-3,-4 2-5,-4-2 0,-4 0-5,-1-3-2,-1-2 0,0-4 0,1-3 4,2-4-3,3-5 5,3-5 0,2-1 3,6-4 10,5-2 7,11-5 6,8-1 9,6-3 8,7-3-1,3-2-8,4-2-7,2 0-6,-2 1-7,-1 0-10,-5 1-26,-4 4-76,-6 1-104,-9-1-208,-7 4-111,-15 0-59,-15 2-6,-13 3 56,-10-5 97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2:54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0 342 212,'2'-14'319,"-1"5"16,1 2 10,-1 4-130,3 4-94,0 4-57,4 4-30,-2 4-13,1 4-8,-1 2-3,2 2 2,3 3-5,-1 0 3,2-1 6,-1-1 9,2-1 16,1-4 20,-3-2 35,2-3 40,-4-5 51,-1-2 39,-1-5 11,0-5 2,-2-2-14,-2-5-30,2-3-53,-2-3-42,2-3-29,-2-3-26,1-1-34,2 0-44,-2-3-59,3-1-75,1 2-77,4 0-65,3 5-66,-3 5-118,2 5-28,-1 6 27,0 5 53,1 4 57</inkml:trace>
  <inkml:trace contextRef="#ctx0" brushRef="#br0" timeOffset="276">410 418 110,'1'17'288,"1"-4"20,-1-1 7,-1-3-85,4 0-99,-3-3-53,5-1-24,-3-1-4,4-3-1,-1-2 3,7-2-2,-4-3-2,3 0-5,1-3-14,-1-5-6,2 1-7,-5-3-2,-1-4 1,-1 1 5,0-4 3,-2-2 7,-2 1 17,1 1 26,-4 0 31,0 7 25,0 1 19,-4 5 6,3 4-10,-6 3-22,-2 3-32,-2 4-30,-5 3-20,4 6-17,-6 0-8,5 4-3,2-1-3,1 4-6,5-1-5,3-1-8,4 2-17,6-1-34,1-2-36,4-1-37,4-2-33,1-2-23,2-3-9,2-3 6,0-3 11,0-3 12,0-3 12,-1-5 13,-2-1 19,-2-4 32,-2-1 45,-1 1 48,-6 1 43,0 1 34,-3 4 16,-2 1 2,-2 2-11,-2 3-18,-1 2-13,-3 3-13,1 3-8,-1 2-7,0 3-6,-3 0-3,4 1-6,0 1-1,4 0-2,-1-1-4,2-2 0,-1 1-2,4-3-2,-4-3 1,3-2-2,-2-4 5,4-1-1,-1-6 0,1-1 5,3-4 1,0-3-1,1-2 13,0 1 18,-3 2 18,-1 2 7,0 3 4,-1 2 1,-2 1-13,1 6-19,-2 1-15,1 4-10,0 4-5,1 1-5,2 4 0,-1-1-3,1-1-6,4 3-8,3-3-12,0 0-14,1-1-21,4-5-19,-1-2-18,3-2-12,-1-4-4,-1-4 6,-3-1 15,0-4 15,-3-2 22,1-4 19,-2-1 24,-3 0 29,-4 0 24,0 2 25,-3 4 11,0 3 7,0 1-4,-1 5-13,-3 3-19,3 2-17,-1 4-11,1 1-6,2 4-3,1 1-2,3 0-1,-1 1-4,6 1 0,1-2 0,-1 0 0,3-2 0,-1-1 9,2-1 11,-1-4 14,-2 2 18,-1-3 14,-1-1 6,-5 1 4,0-1-3,-3 2-12,-2 2-8,-4 0-16,-3 4-13,-5 0-12,-1 3-17,-3-1-17,-1 1-19,-1-1-23,3 0-30,2-1-49,1-4-112,1-1-83,6-3-36,1-6-3,10-1 18</inkml:trace>
  <inkml:trace contextRef="#ctx0" brushRef="#br0" timeOffset="1212">1622 39 221,'6'-18'469,"-2"6"37,-8 4 18,0 7-9,-7 6-223,1 9-145,-4 3-77,1 4-34,1 4-19,1 5-13,1 2-6,5 2-26,2 4-42,3-1-52,5 2-59,3 0-92,3-1-122,6-5-43,1-2 5,-1-5 36,4-7 49</inkml:trace>
  <inkml:trace contextRef="#ctx0" brushRef="#br0" timeOffset="1389">1890 352 135,'15'-31'283,"-4"-1"16,1-1 15,-2 2-105,-3-1-67,-2 4-23,-2 4 1,-3 4 1,-3 5 0,-2 5-8,-5 5-12,-5 5-27,-2 6-27,-4 8-19,-1 2-13,-4 5-4,7 2-2,-1 0 0,5 2 0,1-3-2,8 1 3,1-2-3,3-3-5,4-2 0,3-4-6,0-1 4,4-7 6,5-1 5,1-6 12,2-1 13,2-5 22,-2-2 29,2-1 25,-4 2 31,-2 1 19,-1 0 5,-4 3-8,-5 1-22,1 2-35,-4 3-32,2 1-33,-2 3-30,0 3-42,0 0-49,2 4-52,-2-2-59,1 0-50,2 0-27,1-1-2,2-4 30,0 1 37,4-5 51,-1-5 50,1-2 44,1-4 36,0-3 28,0-5 25,1-3 19,1-1 20,3-2 21,-2 2 19,2 4 12,-3 0 1,-2 8-3,0 2-9,-2 6-18,-1 3-20,0 7-16,-2 5-7,1 5-9,-1 4-9,1 4-4,2 2-5,-1 0-8,2 0-4,-1-1-3,-1-5 0,-2-3 0,1-3 24,-3-5 33,1-4 13,-2-3 7,-2-6 8,4-6-1,-1-3-22,0-6-29,4 0-19,1-6-7,0 0-6,2-3-2,4-3-5,0 2-12,4-2-23,-2 1-18,4 2-22,1 2-15,-3 2-5,0 4 5,-2 4 15,-4 3 19,-2 3 19,-2 2 10,-2 3 11,-3 3 8,0-1 7,-4 2 6,0 0 6,0 2 5,-4-1 2,4 1 2,-1 0-3,-1 2-3,1-1 0,1 1-5,3 1-4,-2 2-3,4 1 0,2 2-2,0 4-4,0 2 4,1 4-2,-4 3 4,1 3 0,-2 3 8,-3-1 7,-3 0 4,2 0 8,-3-3 8,0-1 13,-1-3 2,-2-3 8,3-4 6,0-2-1,2-4 6,-2-1 6,4-3 7,4-2-2,5-1-5,4-2-7,4-1-11,5-2-22,4-3-13,0 0-12,0 0-4,0-4-11,0 2-23,-2-3-91,-7 3-149,-4 0-196,-6 2-104,-10-4-51,-8-5-6,-6-4 76,-15-4 136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27.9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55 946 333,'-11'-8'443,"-3"-4"57,4 0 43,1-2-91,2 1-134,3-2-68,4 0-43,4-1-33,3 0-23,2 3-24,3 0-16,5 0-23,3 3-26,1 2-24,6 4-18,1 4-8,1 2-4,-1 5-1,2 4-3,-3 4-4,-2 4-2,-4 4 0,-1 4-2,-5 1-5,-3 1-3,-5 0 2,-4 2 1,0-5-4,-4 0-1,-3-3 0,1-4 4,0-2 4,-2-5 1,3-3 6,-1-3 5,3-3 6,-4-5 1,4-4-4,0-3 0,4-6-4,1-3 2,0-3-7,3-5-3,3-2 1,-2 1 0,3 0-3,-2 3-8,-2 5 4,0 4-5,-3 4 2,-3 4 4,1 4 1,-3 4 1,0 7 4,-2 4 2,1 6 0,1 1 0,0 2-2,1 2 5,5-1-2,1 1-2,2-1-2,4-1-5,4-3-10,1-1-24,-1-4-26,5-2-25,-1-2-21,-2-5-18,1-2-4,-4-5 15,2-2 22,-6-2 26,2-4 29,-4-2 32,-2-4 24,0 1 29,-4-1 43,1 2 28,-2 2 16,1 2 4,-3 4-1,1 2-21,-2 4-26,3 3-20,-1 6-14,2 2-5,-2 8 4,-1 4 2,1 0-6,-1 4-9,-1 4-6,2 0-9,0 1-9,-1 2-7,2-2 0,1 4-5,-3-3-12,1 1-29,-2-2-60,2-1-84,-2-6-93,1-2-74,-1-5-56,2-3-25,-1-9-65,-1-5 19,-3-7 55,-2-8 57,-1-4 60</inkml:trace>
  <inkml:trace contextRef="#ctx0" brushRef="#br0" timeOffset="660">675 1142 280,'2'-34'378,"2"4"31,-1 6 20,2 4-130,0 5-99,3 6-47,3 2-31,0 5-5,0 4 3,3 5 0,-3 2-12,2 6-15,-5 3-23,-2 3-27,-1 2-16,-3 2-13,-2 1-5,-4-2-18,0 1-18,-5 1-17,-1-2-23,-3-2-32,-1-1-35,-1-3-22,1-1-22,0-2-24,4-3-40,-2-3-65,7-3-42,5-6-5,2-3 13,10-5 27</inkml:trace>
  <inkml:trace contextRef="#ctx0" brushRef="#br0" timeOffset="932">1244 1258 8,'19'1'364,"-3"-1"50,-2 0 35,-3 0 19,-1 0-146,-1 0-106,4-1-72,-2-1-43,1 0-33,3 0-29,-2-1-31,2 1-46,0-1-50,-1 0-56,-3-2-57,0 3-79,-7-3-90,-2 1-24,-5-1 12,-6 2 28,-1 0 49</inkml:trace>
  <inkml:trace contextRef="#ctx0" brushRef="#br0" timeOffset="1068">1391 1208 29,'-17'-1'258,"2"-1"55,-2-1 43,6 2 1,0-2-78,3 1-67,3-1-50,4 2-34,2-1-29,2 1-35,6-2-46,4 0-58,4-2-72,1 2-140,2-3-101,3 2-47,2-4-4,7 1 21</inkml:trace>
  <inkml:trace contextRef="#ctx0" brushRef="#br0" timeOffset="1307">2033 962 333,'-3'-15'409,"-2"2"58,0 1 47,-1 1-118,4 5-113,-1 0-72,0 3-54,0 3-36,0 4-26,1 3-16,-1 4-10,2 5 0,-1 2-2,0 3-19,2-1-25,0 3-28,-1 0-34,1-2-59,-2 0-63,2-3-60,-1-2-52,1-1-51,0-2-49,-5-3-35,0-3 3,1-4 27,0-5 37,4-3 57</inkml:trace>
  <inkml:trace contextRef="#ctx0" brushRef="#br0" timeOffset="1502">1984 1039 81,'5'-15'291,"0"1"26,-1 1 17,4 4-63,0 0-95,0 1-56,3 2-27,0 0-4,2 1 7,-1 1 8,-2 1 3,3-1 4,-1 1-7,-2-1-13,-1 0-9,-1 1-8,-2 2-4,-1-1-1,-2 1 0,-1 1 3,-2 0 0,0 0-4,0 0-5,-2 0-3,2 3 5,-3 1 7,0 4 4,0 2 5,-1 5 8,0 2 0,-2 2-5,1 5-17,-1 2-8,1 1-17,1 1-12,3-1-6,2 1-14,1 0-3,6-3-6,3-1 3,3 0-11,4-3-20,4-4-35,3-2-60,0-6-75,4-4-67,-1-5-55,4-1-35,-2-6-35,-2-1-53,-2-2 0,1-2 32,-2-5 38,2-3 43</inkml:trace>
  <inkml:trace contextRef="#ctx0" brushRef="#br0" timeOffset="1901">2816 450 252,'4'-34'354,"-2"7"37,-2 6 26,-2 3-132,-4 6-81,0 6-24,-5 8-13,-2 7 4,-6 10 11,0 8 23,-1 9 11,-1 7-15,0 9-32,-1 6-36,2 4-30,4 2-33,2 4-24,7-4-25,7-1-22,7-4-51,8-6-84,5-3-91,8-5-76,5-6-59,5-5-87,3-3-67,1-9 18,-2-7 55,-2-8 57,-4-5 55</inkml:trace>
  <inkml:trace contextRef="#ctx0" brushRef="#br0" timeOffset="2307">3347 768 78,'-2'-10'429,"2"4"55,-3 2 28,3-1 15,0 5-172,0 3-109,0 3-50,0 3-12,0 5 0,0 4 6,-1 3 2,-1 4-34,0 4-49,2 1-38,0 0-31,-1 1-20,1-1-29,0-1-24,1-1-49,-1-4-82,2-3-93,1-1-85,-1-4-121,-1-4-102,1-3-15,-2-4 49,6-5 71,5-6 78</inkml:trace>
  <inkml:trace contextRef="#ctx0" brushRef="#br0" timeOffset="2546">3576 982 280,'8'0'367,"0"0"32,-1-2 25,3 1-131,1-1-103,-1-2-62,6 1-43,-2-2-36,3 2-41,1-1-44,4-1-48,2 2-60,-4-1-126,1 1-81,-2-4-28,-2 0 5,5-4 26</inkml:trace>
  <inkml:trace contextRef="#ctx0" brushRef="#br0" timeOffset="2799">4197 641 258,'-3'-6'309,"-3"0"25,3 3-20,0 0-103,-2 2-63,2 2-15,-4 4 13,1 3 23,-5 6 28,0 4 23,-1 2 10,0 3-17,1 5-45,-3 1-40,5 2-42,0-1-35,0 1-24,6-2-24,3-2-19,3-3-38,3-2-45,4-2-51,1-4-45,6-4-40,3-4-35,3-4-32,-1-4-64,2-3-29,-2-3 4,0-6 28,2-3 36</inkml:trace>
  <inkml:trace contextRef="#ctx0" brushRef="#br0" timeOffset="3021">4376 794 15,'6'-10'279,"-4"4"26,1 1 12,-3 2-48,0 3-89,0 3-65,-3 2-35,1 3-14,-1 2-10,0 2-6,0 0-11,3 1-11,-1 1-12,1-4-8,1 1 0,-1-2 0,3-3 13,0 0 25,0-5 31,2 1 37,0-2 42,0-3 24,1-3 18,0 0 2,-1-2-6,2-1-16,-6-3-34,4 2-24,-2-4-29,-1 1-32,-1-1-32,1 2-44,2 0-40,1 0-60,-2 1-63,4 1-69,2 3-52,5-2-58,-2 1-100,3 2-27,3-1 26,-1-1 47,5-1 53</inkml:trace>
  <inkml:trace contextRef="#ctx0" brushRef="#br0" timeOffset="3318">4705 610 171,'3'-2'309,"-1"1"22,-2 1 16,-2 0-94,-1 3-72,-2 3-31,-3 1-9,0 4-10,-1 2-7,3 4-15,1 1-21,2 1-27,1 1-21,5-1-15,1 2-7,2-3-6,4 3-2,0-3-4,2 0-1,0-1-3,1-1-2,-3 1-1,0-4-2,-2-1-1,0 0 0,-4-1-1,-3-2-2,-1 0-8,-3 0-24,-2 1-31,0 1-41,-1-2-45,-2 1-66,5-1-90,2 0-51,1-3-9,3-3 18,7-3 38</inkml:trace>
  <inkml:trace contextRef="#ctx0" brushRef="#br0" timeOffset="3623">5239 677 21,'5'-16'296,"-2"-1"33,-3 2 25,-3 2-15,1-1-85,-1 5-34,-3 0-16,3 3-11,0 2-18,-2 1-24,0 6-33,0 3-38,-4 6-29,0 4-9,-1 4-7,1 4 0,1 1-4,1 2-5,4 2-5,0-1-5,5 1-5,2-1 2,6-3 0,2 1-2,3-3-6,2-4-10,1-1-4,2-4-5,1-7-2,-4-3-2,4-2 4,-4-6 9,0-4 4,-2-2 2,1-6 2,-7-2 1,0-3 3,-2-1 1,-2-2 5,-2-1 3,-3 1 10,-2 1 9,-1 2 4,0 5-1,-2 2-5,-1 5-3,1 6-11,-3 6-13,0 3-5,-1 6-3,1 5-2,1 1 0,1 1 1,3 1-4,0 1-51,1 0-81,4 0-111,-1-2-170,1-1-87,-2-4-44,0-5 26,1-2 71</inkml:trace>
  <inkml:trace contextRef="#ctx0" brushRef="#br0" timeOffset="4370">5875 734 63,'-6'-1'295,"1"-1"37,0 0 32,0 1-37,1 1-80,2 0-43,2-1-23,2-1-16,7 1-14,1-2-13,4 1-22,5-1-22,3 2-18,3-3-19,1 3-19,1 0-11,1-1-18,2 2-31,-3 0-41,1 0-54,-2 0-53,-1 2-55,-3-1-71,-6-1-96,-5-1-23,-2-1 14,-7-1 36,-4 0 42</inkml:trace>
  <inkml:trace contextRef="#ctx0" brushRef="#br0" timeOffset="4578">6115 641 253,'-11'-10'291,"-3"-3"25,5 3-26,-1 0-70,1 1-30,2 1-15,1 2-4,1 3-15,2 3-1,-1 3-3,0 5-8,1 5-6,-2 2-5,2 6-2,2 1-19,-1 6-24,2 0-25,0 2-26,3 2-40,0 0-51,2 0-60,4 0-61,-1-2-54,2-3-54,1 0-43,-2-5-77,1-3-16,-2-2 20,1-6 33,4-4 44</inkml:trace>
  <inkml:trace contextRef="#ctx0" brushRef="#br0" timeOffset="4889">6702 596 311,'7'-13'373,"-4"-1"40,0 4 28,0 1-146,-2 2-97,-1 3-60,2 3-43,-2 2-36,0 7-23,-2 4-7,2 4-2,0 5 0,2 3-2,-1 2-4,1 1-7,1-2-6,-1 1-2,1-2-2,-1-4-3,-1-2 3,1-1 0,-2-5 3,2-2 5,-2-3 29,0-3 21,-2-2 10,2-5 8,-2-3 3,1-3 4,-1-3-18,2-3-9,0-2-7,0-1 3,2-1-5,1-2-5,0 0-9,5 1-2,-2 1 3,2 1-3,2 3-3,0 1 2,2 5-6,-1 3-7,3 5-5,0 2 1,0 3-2,-1 6 3,0 2 6,-2 2-9,-1 4-1,0 1-5,-3 1-3,-1 3-2,-3 0-3,1-1-2,-4 2-11,0-1-29,-4-1-36,1-1-65,1-1-71,2-1-64,0-2-68,-1-2-113,2-2-50,1-2 13,5-5 45,2-4 55</inkml:trace>
  <inkml:trace contextRef="#ctx0" brushRef="#br0" timeOffset="5383">7309 664 290,'7'-2'362,"-1"1"21,0-2 14,5-1-126,-1 3-86,4-2-46,0 0-21,3 0-8,-1 2-11,2-1-14,-2 1-23,1-1-22,-3 0-17,2 1-11,-5 1-11,0-1-20,0 1-37,-3 1-56,0 0-74,0 1-146,-4 1-77,0-1-26,-4-2 15,-2 3 41</inkml:trace>
  <inkml:trace contextRef="#ctx0" brushRef="#br0" timeOffset="5660">7842 542 146,'-2'-4'330,"1"1"24,-1 0 13,2 3-84,-1 1-103,1 2-59,0 4-27,-2 4-10,2 4-2,-2 2 2,2 1-8,-3 1-15,2 1-16,1-1-13,-5 1-12,5-2-10,-1-2-3,-1-3-2,0-2-1,1-1 0,1-3 20,-2-3 37,2-1 48,0-3 31,0 0 23,0-4 16,0-4-1,2-2-26,-1-4-40,4-1-22,1-3-17,-1 0-15,3-1-13,3-1-11,0 2-9,0 2-6,3 4-4,1 1-4,0 5-1,1 2-4,2 4-1,-2 3-4,-1 4-1,1 2-1,-3 5-3,-4 2-4,-1 4-12,-4 1-34,-3 3-69,-2 1-87,-3 2-95,-4 2-109,-6-1-128,1 1-39,-3-1 27,2-4 67,5-3 80</inkml:trace>
  <inkml:trace contextRef="#ctx0" brushRef="#br0" timeOffset="6139">8487 158 308,'20'-30'377,"1"5"44,5 5 37,5 7-132,3 8-80,6 11-30,2 6-21,2 11-6,0 8-14,-1 7-6,-2 7-9,-5 4-28,-3 8-21,-7 3-28,-9 2-23,-4 4-23,-12-2-41,-10 1-56,-9-1-90,-10-3-103,-10 0-129,-9-4-141,-10-3-53,-8-6 8,-5-5 58,-9-6 85</inkml:trace>
  <inkml:trace contextRef="#ctx0" brushRef="#br0" timeOffset="6767">7015 132 32,'2'-2'239,"-1"-1"17,1 0 1,0 1-67,-1-1-67,4 2-45,-5-2-18,1 1-9,1 0-5,-1 1 2,-1 1 2,0-1 2,0 1-5,0-2-4,0 1-5,-1-1-3,1 2-1,0-1-1,0-1 6,0 2 6,0 0 5,-2-1 0,2 1 3,0 0 0,0 0 2,0 0-2,0 0-1,0 0-2,-1 0-3,1 0-8,0 0-10,0 0-6,0 0-5,0 0-7,0 0-3,0 0-6,0 0 1,0 1-2,-2 2-3,-2 2-2,0 2 2,1 1 1,-2 0-2,1 2 1,-3 0 4,2-1-2,-1 0 0,0 0 2,1-2 2,0 1-2,2 0 2,-2-3 1,1 3 3,1-2-3,-2 2 3,0-1 1,0 0-1,-3 4-1,-1 0-1,1 1 4,-2 0-4,1 1 0,-2 1 1,1 2 0,-2 2-1,-1 0-4,-1 2 4,-2 2-2,1 2-1,-1 3 0,-2 2 3,-3 1 0,1 1 2,-3 1-3,0 1-2,-1 0-1,-1 1-1,0-1-1,1 1 0,0 1-3,1-2 3,-1 0 2,-1 0-1,0-1 0,2-2 2,-2-2 0,1 1 0,-1-3-1,3 2-2,0-3-1,1-3-3,2 3 3,3-4-4,2-2 0,0-1-2,4-1 3,2-4-3,1-1-9,0-1-19,4-2-19,2-2-28,1-1-36,1 0-40,2 0-91,2-1-88,2-2-37,0-2 0,6-5 16,4-4 37</inkml:trace>
  <inkml:trace contextRef="#ctx0" brushRef="#br0" timeOffset="8109">8237 11 191,'3'-3'251,"-1"2"9,0-1-45,-1 1-74,-1-1-45,0 2-22,0-2-10,0 2-7,0 2-4,-1 0-1,-1 2-1,-1 4 0,-2 2 9,0 5 10,-2 1 7,-1 4 11,-2 4 2,-1 3-2,-2 3-4,-5 6 1,-5 6-8,-4 6-7,-4 8-9,-4 4-3,-4 6-13,-1 1-13,-3 5-6,-1-2-10,1 1-8,-1-3-3,3-5-6,1-5-13,5-4-21,2-4-23,5-5-24,4-6-23,1-3-19,5-5-8,2-4-3,3-3-1,1-3-5,3-1-29,-1-5-68,1-2-45,2-4-13,1-3 6,1-2 18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59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165 213 65,'-22'-6'271,"2"-2"23,2 0 18,1 1-69,4 0-88,-1-1-47,3 2-25,0 2-18,2-1-15,2 1-9,1 1-4,-1 0-1,4 1 2,0 1-4,0-1-1,2 2-3,1 0-10,1 0-10,2 0-9,3 3-3,4 0-4,1 2 3,5-1 1,4 1 2,4 1 0,5 0 2,4 0 0,3 0-2,5 0-2,2-2 4,6-1-1,3 2 0,2-1-1,3-1 4,1 2-2,1-4-1,1 4-2,0-2 1,0 0 0,0 0-1,0-2 2,-1 0-1,-4 1 3,2 1 1,-2-3 0,-1 2-4,0 1-1,-3-2 0,-1 1-2,-1 1 3,-3-1 0,-2 0 3,-3 1-1,-3 0-3,-6-1-3,-4-1-2,-6-1-11,-6 0-8,-2 0-19,-4-1-20,-4-2-32,-1 0-73,-5-2-95,-1-1-44,-6 0-13,-2-1 8,-4-1 27</inkml:trace>
  <inkml:trace contextRef="#ctx0" brushRef="#br0" timeOffset="504">1317 57 136,'-7'-8'284,"4"0"13,-2 1 8,2 0-105,1-1-88,2 2-32,-4 2-9,4 0-2,0 2-2,0-1-3,0 3-7,0 3-18,2 1-12,0 5-11,3 3-3,-2 3 0,1 1-2,0 5 0,0 1-3,0 0-2,1 2 0,-2 0-1,2 0-1,-2 2-2,0-2 1,0-2-3,-3 1-14,0-2-12,0-3-17,2-2-21,-2-4-25,2-1-25,-1-5-34,1-3-38,-2-3-55,0 0-28,0-5-3,0-4 14</inkml:trace>
  <inkml:trace contextRef="#ctx0" brushRef="#br0" timeOffset="773">1307 186 231,'-10'-20'260,"-2"2"6,2 2-44,-2-2-53,4 1-38,0 2-25,3 0-13,2 3-4,0 3-11,0 2-9,7 1-14,1 1-9,6 4-14,5-1-12,5 2-9,6 3-6,4 0 0,1 2-5,3 0 0,1 0 0,0 3 0,-1-3 0,0 0 0,-4 1 2,-2-1-2,-4-1 0,-4-1 0,-4 0 2,-4-1 5,-4 1 13,-2-3 7,-3 1 8,-2 1-2,-2 1 2,-2 1-2,-1 5-5,-2 3 3,-3 5 5,-1 2 9,-4 7 3,-1 4 4,0 1-3,-5 7-6,-2 1-14,-6 3-59,-13 4-126,-8 4-155,-14 4-84,-18-1-46,-12 2-18,-14-3 37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1:52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1 372 85,'0'0'187,"0"0"-9,0 0-34,0 0-36,0 0-23,0 0-19,0 0-14,0 2-5,0-2-6,0 0-2,0 0-8,0 1-5,0-1-2,0 2-1,0-2-7,0 0-1,0 0 4,0 0 1,0 1 4,0-1 1,0 0 6,-1 0 2,1 0 3,0 0 1,0 0 1,0 0-5,0 0-2,0 0-5,0 0-5,0 0-2,1 0-1,-1 0 3,0 0 5,0-1 6,0 1 7,2-2 5,-1 1 0,-1-1 1,0-1-6,2 0-4,0 0-8,-1-1-7,1-1-3,-1 1-4,-1-4-2,2 2 0,-2-1 0,2-1 0,-1-1 7,-1 0 4,0 0 11,0 0 8,0-1 4,0-1 7,0 1-1,0 1-6,0 0-5,0-2-5,0 4-5,0-2-3,2 0 0,-2 1 4,2 2-2,-1-1-1,-1-1-9,3 2-3,-1-1-4,2 2-10,-1-2-2,1 2-8,-1-1 6,0 2-2,0-2 3,2 1 2,-2-1 1,2 0-1,-1 0 2,-2 0 2,1 0-4,1-1-1,-3-1-3,1 1 6,-1-1-3,1 2-1,0-1 1,-1-1 0,-1 2 1,0 0-1,0 0 0,0 2 1,0 1 0,0-2-1,-3 4 4,3-3 4,-2 3 1,2 1 0,-1-1 0,-1-1 4,2 2-10,0 0-2,-1 0-4,1 0-2,0 2 0,-4-1-1,4-1 6,-3 1-5,3 3 2,-2-1-1,-1 0 1,-1 1 0,2 0 1,-1 1 3,2 1-3,-3 0-1,1 0 2,1 2 1,-2-1-1,2 2-1,-1 0 4,0 0 0,-2 0-3,2-1-3,2 1 2,-3 0 0,1 0 0,1 1-1,2-1 7,-1 2-4,-1-1-1,2 1 2,0-1 0,2 2-1,-1-1-3,1 1 3,0-2 2,-1 2-1,3-1-1,-3-1 7,1 1-2,1-2-2,-3 1-1,4 1-2,-2-2 1,-1 0-4,1 0 1,1 0-2,0-2 4,1 2 1,-1-3-2,3 2 1,0-1 1,1 1 1,-1-1-5,2-1 1,1-1-1,-2-1 1,1 1 5,1-2 1,1 0 1,-1-2 1,2-1 1,3 0 0,-2-1-2,0-1-1,2 1 1,-1-4-1,1 2 1,-2-1-5,1-1 1,-3 1 0,1-1-1,-2 2-5,-2 0-15,-2 0-21,-2 2-40,0-1-47,-1 1-60,-2 1-126,-5 0-79,0 0-29,0 0 9,2-2 36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13.0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36 408 155,'-12'-15'285,"3"-3"11,1-3 11,3 0-115,2-2-83,6-1-38,2 2-16,3-2 4,1-1 14,3 5 15,-2 0 22,2 3 15,-1 3 10,1 2 3,-2 2-13,4 2-17,-1 2-21,1 1-20,6 2-22,2 2-14,4 2-15,-2 2-7,4 3-3,1 2-4,-3 2 4,1 5-7,-2 1 0,-1 6-3,-5 3 0,-2 5-3,-4 3 1,0 2-1,-5 1 4,-3 1 0,-2 1-1,-3-2 3,-2-2 0,1-1 1,-3-4 0,4-4-1,-1-4 3,-1-5-2,0-2 2,2-3 4,2-5 1,0-3 2,-1-5 2,6-4-2,-2-6-1,4-6-4,-1-4-4,1-7 0,3-4-3,0-4-1,1-7-3,2-2 0,1-4-1,3-1 5,2 0 3,-2 2 0,0 4 2,-2 6 2,1 6 1,-6 7-2,-1 5-4,-4 5-3,-3 4-3,0 6-1,-4 4 1,-4 7-2,0 5 4,-3 5 2,-2 6 4,1 3 3,0 6-1,1 3 0,4 2 2,2 1 1,2 0 1,6 1-3,2-1-1,3-3 2,3 0-5,2-4 3,1-1-6,1-4-3,2-1-29,1-7-46,1-1-55,1-4-68,-3-5-133,1-3-80,-2-5-18,-4-4 22,5-4 40</inkml:trace>
  <inkml:trace contextRef="#ctx0" brushRef="#br0" timeOffset="573">1095 394 35,'4'-3'295,"1"2"26,0 1 10,-2 0-44,-1 0-117,-1 4-70,1 2-39,0 5-7,-2 2 0,0 3 6,0 6 13,0 2 5,0 3-2,0 3-11,0 1-10,1 1-13,-1-1-16,5 2-11,-2 0-9,-2 0-4,3-1-5,-1-4-9,0 2-24,2-5-31,0-2-37,-1-3-47,1-8-74,-4-3-95,-1-9-23,0-5 0,-3-4 21</inkml:trace>
  <inkml:trace contextRef="#ctx0" brushRef="#br0" timeOffset="793">1068 582 127,'-4'-49'281,"4"3"19,2 3 13,5 4-101,1 3-86,6 7-42,3 4-25,5 5-12,2 7-4,-2 5 2,2 6 0,0 6-4,-4 5-7,-2 4-7,-3 5-10,-5 3-6,-5 3-10,-5 2-2,-5 2-1,-3 1-2,-8-1-2,2-3 2,-5 0 3,1-4-1,-1-3-2,2-3-13,1-2-19,5-4-26,0-3-58,3-3-117,3-3-59,4-3-23,2-1 5,6-6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14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0 123 89,'4'1'293,"3"1"26,-1-1 19,-2-1-64,5 0-89,2-1-48,4-1-22,1 1-18,5-1-7,2-1-11,3 0-18,-1-1-15,2 1-16,0 0-22,-2-1-37,-3 0-41,-3 0-45,-3-1-69,-6-1-119,-9-4-51,-1-1-7,-8 1 15,-3-1 36</inkml:trace>
  <inkml:trace contextRef="#ctx0" brushRef="#br0" timeOffset="162">137 1 152,'-16'0'283,"2"0"23,5 0 12,5 2-107,4-1-79,5 2-50,8 0-29,4-1-22,8 1-43,9-2-154,2-1-84,7-1-43,-5-4-23,0-4-9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13.6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6109 711 114,'-6'-2'229,"3"2"15,-3 0-31,-1-1-72,2 1-53,-1 0-25,0-2-4,1 1-1,0-1 3,-1 1-1,1-1-2,2 1-9,-3-3-9,3 3-15,-2 0-8,0-1-10,-1 1-5,-1-1 2,-3 1-3,0-1 3,0 1-2,-4-2 2,3 1 1,-3-1-2,3 2 0,-2-1-3,-3 1 0,2 1 0,-2 1 0,-2 2 0,0-2-3,-1 3 3,0 0 1,0-1 1,0 2-2,2-1 0,-2-1 3,1 2 0,-1-1-3,-1-1 0,-1 1 0,-1 3 1,0-3-1,1 1 0,-4 1-1,3 0 1,-2 0 0,2 0 0,2 0-1,-1 0-2,0 0 1,1 0 2,0 1-2,0-1 2,1 2 2,2-2-2,0 1 0,-2 1 2,4-1-2,0 1-2,0-1 2,-2 2-4,4 0 4,-1 0-1,0 0 0,3 0 1,-2 2 0,0-2 0,1 1 0,2 2 0,-1 0 0,-1 0 0,-1 2 0,3-2 0,-4 1 0,3 1 3,-3-1 0,3 2-1,-3 0-1,1 3 2,2-1-3,0-1-3,0 2 2,1 2 1,1-1 0,-1 2 1,2 0 2,-1 2-2,3 1 1,-1-2-1,1 2-1,3 0-1,-2 0 1,3 0 1,-2 0 0,1 2 2,1 1-3,-1 0 1,1 3-2,-1 0 0,0 1-1,1-1-2,2 2 3,2-1 1,1-1 0,2 0 1,0 0 1,6 0-1,-2 2 0,2-2-1,2 1 2,-2 1-1,3-1-1,-1 2 0,0 0 1,1-2 3,-1 1-4,2-2 1,1-1 3,0-1-4,0-1-1,1 0-1,1 0 0,-1-2 0,0 3 0,-1-2 2,1 2 3,-1-1-2,-2 1 1,1 1 0,0-2-1,-2 1 1,2-1-2,0 0 1,2-1-1,1-2 3,1 0-2,2-2 0,2 0-1,4 0 0,3-1 3,3-2-3,2 1 1,3-2 0,3 0 0,-3-2 2,2 0-3,-1 0 0,-3-1-3,1-2 2,-4 1-1,0-1 1,-3-2 1,2-1 1,-2 1-1,0-4 0,3-1 0,1-3 0,2 0 1,3-1-1,2-2 0,4-3 0,2 0 2,2-2 2,-1-1-1,2 2 3,-4-4 2,0 2 1,-3 2-1,-2-2-5,0 0 1,-2 0-4,-1 0 1,3 1-1,-3-2 0,4 1 2,0 1-1,-1-2-1,2 1 0,1-1 0,-1 0-1,1 1 1,-1-1 1,0-2 0,1 1 0,-3-1 1,3 0-2,-1-1 0,-2 0 1,0 0 2,-5 1 0,1-1 5,-4-1-1,2 1 4,-5-2-2,2 1 1,-4-2 0,2 2-2,-2-1 1,1-1-2,1-1-2,-3 2 1,1-1-4,-1-1-2,0 1 0,0-2-2,0 0 2,3-2-2,-3 1-1,1-5 1,-1 1 2,0-2-1,0-1 0,-2-2 1,1-2 0,-1 0-1,0-2-1,0 1 0,-2-1 1,0-1-1,-1 0 2,-4 0 1,-1 0 0,-1 2 0,-5-2-1,-3 1 5,-2-1-3,-4 0 3,-2-1 2,-2-1 5,-1-1 4,-2-2 2,-1-2 0,-2-2-3,-3-1-4,0-1-2,-3-1-9,-1 0-5,-2 3-3,-4 0-4,-4 0 1,-3 0-3,-4 0 3,-1 2 4,-2-2 3,-1 0 1,-2 1 1,0 1 4,0-1-2,1 4 1,-2-1-1,1 2 2,0 2-4,0 2 1,-3 1 1,0 2-2,-2 1 1,-4 2 1,2 2 1,-3 0 1,0 2-2,1-1 0,2 0 0,1 3 0,3-1 0,3 0 0,0 1 0,4 1 0,-1 1 1,1 0-2,0 1-1,0 1 1,-1 1 1,1-1 0,-1 5 1,-1-1 2,3 0-3,-1 3 0,1-1 0,1 3 0,1 0-3,2 1 2,-1-2-2,2 3 3,1 0-2,-3 0 2,0 1-1,0-1 1,-2 2 0,1 0 0,-4 0 0,0 2 0,0 1-2,-3 1 1,-1 1-1,-1 2 0,2 1 0,-1-1 0,-1 0 1,4 0 2,1-1-1,2-2 0,-2-1 0,3 2 0,-1-1 2,0 1-2,-3 2-2,-2 2 1,-2 2 1,-1 3-3,-5 3 2,0 4 1,-4 2 0,-2 2 0,1 2 4,-1 0-3,-2 0 3,3 2 1,1-1-2,-2 2 0,1 2-16,2 4-33,-1 4-154,-3 7-77,-5 2-44,-6 2-21,-5 0 1</inkml:trace>
  <inkml:trace contextRef="#ctx0" brushRef="#br0" timeOffset="6785">12652 1023 71,'3'0'245,"-3"1"20,3-1-15,-3 0-60,2 0-56,-2 0-36,0 0-25,0 0-8,0 0-8,2 0 0,-1 0-6,-1 0-4,0 0-5,0 0-9,0 0-10,0 0-6,0 0-7,0 0-3,0 0-3,0 0-1,0 0-2,0 2 6,0-2 2,0 0 4,0 0 7,0 0 6,0 0 3,0 0 2,0 0-8,3 0-36,0 0-115,2-3-126,0-8-70,1-7-37,2-13-13,8-13 21</inkml:trace>
  <inkml:trace contextRef="#ctx0" brushRef="#br0" timeOffset="9104">11234 787 178,'-8'-3'254,"1"0"9,-2 0-37,1 2-93,3-1-63,-3 1-32,2 1-15,-2 0-5,3 1 4,-3 1 0,-1 1 5,1 0 1,0 1-2,0 4 0,-1-2-3,-1 1-3,1 4-2,-4-3 2,2 3-1,0 1-1,-3 2 0,3-1-3,-3 2 1,-1 2-4,1-2-1,-2 3-5,1-2 3,-1 2-1,-2 1-2,1 0-1,-2 0 1,1 2-1,-2-1-2,1 1 0,3 1-2,-1-1 2,2 0 1,0 0 1,2 0 3,-1 0 0,4-1 1,-2 1 1,-1-2-2,2 2 1,-3 0-3,3 0 1,-1 0-2,0 0 0,-1 3-1,4-1-2,-2-1 3,1 1 0,2-1-1,-1 1 2,4-1 2,0 1-1,2-1 0,0 2-1,1 0 1,2 0-1,0 0-1,4 2-2,0-1-1,3 0 0,1 3-1,4-3 2,1 2 0,3 0 2,1 0 1,2-1 1,2 1-1,-1 0 1,4 0-1,3-2 0,0 2-5,1-2 1,2 0 2,3-3-4,1 1 0,2-4-4,2 2 4,4-3 0,1 0 0,0-3 0,4 0 3,2-2-1,-1 0 2,2-1-2,1-2 1,1 1-1,0-2-1,-1 0 2,-2-2-3,1 1 2,-2-1 2,1-2-1,0-1-3,3 1-2,0-2-2,-1-3-2,1 0-2,2 0-1,0 0 0,-3-2-1,1 1 1,0 1-1,-2 0 4,2 0-2,0 0 2,-2 0 0,0 0 2,-4 0 1,2-2 1,-6 1 2,-1-1 0,0 0-3,-2 0 3,-3 0 0,3-2 0,-1 1 0,0-2-4,0 1 4,1-1 0,1 1 0,-2-1-1,3-1 1,0 2 1,1 1-1,0-2 0,2 0 0,-1 3-2,5-1 0,0 0-2,-2 1-2,5-1 3,-3 2-3,0-1 2,0-1-3,1 2 4,1-2 3,-2-2 2,4 1 0,-1-1 3,1 1 0,3-1-2,2 1 0,1 0-3,-1 2 0,-1-1 0,3 1 0,-3 1 0,-2-1 2,1 2-1,-2-1-1,0 1 0,-1-2 2,1 1 1,2-1-2,0 1 4,2-3 2,0 0 0,2 0-2,-1-1 1,-1-2-3,2-1-3,-1-1-3,1 0 1,-2-1-3,-1-1-2,-2-2 3,-1-1 0,-3-3 0,-1 1 3,0-3 2,1-3-1,-2-1 0,-1-1-3,-4-2-4,3 1-3,-5-4-3,-3 1 0,-3-3 1,-2 0 5,-3-2 5,-3-3 4,-3-1 6,-4-4 5,-4-1 1,0-2 3,-7 0-2,1-1 2,-2 0-4,-4-2-4,1 2 3,-5 0 0,0 2 5,-1-1 5,-6 5 7,-4 0 10,0 2 4,-6-2 0,-4 1-3,-2-1-7,-7-1-2,-7-1-11,-4-1-8,-3 0-5,-7-1 0,0-1-3,-4 1-1,-2-1-2,-6 0 1,-2 1 4,-5 0 1,-3-1 2,-4 1 0,-8-2 1,-5 1 3,-6-1 1,-7 0-1,-5 0 3,-3-1 1,-6 2 1,-8 2 1,-5 5-3,-10 3-3,-10 11 0,-11 9 0,-19 14 0,-26 14-12,-30 14-18,-37 19-54,-43 22-91,-45 22-149,-45 25-76,-42 20-34,-37 22-1,-33 20 40</inkml:trace>
  <inkml:trace contextRef="#ctx0" brushRef="#br0" timeOffset="12216">6897 906 1,'-2'3'250,"-1"0"17,3-2 16,0 1-62,0 1-78,3-2-53,-3-1-35,2 3-15,1-1-8,3 1-8,-3-2-4,4 4-3,-1-1-2,4 2-3,0 2-2,2 2-2,2 2-5,0 2 0,-1 2 1,3 1-4,-2 2 0,3-1 2,-1 0-1,1-1-1,-4-2 0,3-3 4,-2-5 1,2-2 2,0-5 2,3-5 3,3-7 0,3-6 2,7-4 0,4-8 7,7-5 4,4-7 3,8-6 5,3-4 0,8-6-1,2-3-5,5-2-8,4-3-3,2-1-13,5-1-22,0 4-34,-5 7-80,-7 6-114,-13 5-63,-13 11-26,-13 6 2,-13 11 21</inkml:trace>
  <inkml:trace contextRef="#ctx0" brushRef="#br0" timeOffset="12810">6775 967 113,'-3'-3'281,"0"0"22,-2 0 16,3 0-95,-1 2-79,3-2-50,-2 3-28,2-2-22,0 2-15,2 0-14,-2 0-5,5 2-3,1 1-1,4 2-1,4 5-2,5 2 3,-2 4-1,5 4 1,-1 1 0,3 3-3,-2 0-1,3-1 1,0 2-4,-2-4 3,2-2 0,0-5 0,0-5 0,1-5 0,2-5 1,1-8-3,5-5 0,4-7-1,2-4 0,6-7 0,1-5-1,7-7-1,3-5-1,4-5 0,3-3-1,2-6-2,4 1-3,2-1-10,1 2-21,0 5-41,-6 5-129,-6 8-68,-7 5-32,-10 8-9,-6 8 10</inkml:trace>
  <inkml:trace contextRef="#ctx0" brushRef="#br0" timeOffset="13292">6794 909 85,'-8'-3'258,"0"1"15,4-1 4,2 3-99,5 3-82,0 2-46,5 2-21,3 5-16,0 5-2,3 1-1,-1 3-2,4 3 0,-1 1-2,2 2 2,-1 0 0,-1 2-3,0-4 0,1 1 3,0-5 0,-1-5 6,3-4 2,0-6 4,5-6 1,4-9 1,7-7-1,9-7-3,9-8-4,10-8-8,9-9-2,11-6-3,10-9-2,8-6-1,7-5-5,10-2-25,-1-3-106,2 2-85,-8-1-49,-10 1-23,-14 1-7</inkml:trace>
  <inkml:trace contextRef="#ctx0" brushRef="#br0" timeOffset="45270">47 1732 76,'-6'-12'269,"0"0"20,-2 0 15,0 0-78,3 2-88,0-1-49,-1 2-28,5 2-15,-1 1-11,2 1-11,0 2-7,0 3-3,3 0-6,3 5-2,2 2-4,0 4 1,5 5 0,1 4-2,-1 1 1,4 0-1,2 0 1,-5 0 0,4-2 1,-4-2 1,2-4 6,-4-2 6,3-4 3,2-5 5,5-5 3,3-9 2,7-9-4,6-9-5,8-11-7,8-7-6,9-9-3,7-7-5,9-7-4,4-5 3,3-5-1,6-6-3,-2-2 3,1-2-4,1 2-14,-3 2-25,-9 9-90,-5 9-109,-9 11-59,-14 8-26,-5 9-4,-15 10 16</inkml:trace>
  <inkml:trace contextRef="#ctx0" brushRef="#br0" timeOffset="46287">1225 205 45,'-11'4'137,"-1"1"-32,2 3-44,-1-1-19,0 2-5,0 0 6,0 2 8,0 1 9,1 1 7,-1 2 5,-1 3-5,2 2-7,-4 3-11,3 3-7,-4 3-8,0 2-10,2 1-4,-4 4-3,2 0-4,-3 4 0,2 1 2,-2 2 3,1 4 1,3 1 2,-4 1-4,2 2-1,1 0-2,0 3-2,0-1-2,0-1 0,0 1 0,5-2-1,-1 1 0,0 1-2,3-2-1,0 3-3,2-1-1,0 3 0,4 1-2,2-2 3,2 1-1,2 0 1,1-2-3,3-2 3,0 1-1,4-2 2,0-2 2,2-1-1,3 0 2,4-1 0,1-2 1,3 1-5,4-1 2,2 0-1,4-1-2,6-2 5,2-2-3,1-4 6,7-1-2,-1-7 3,4-1 0,2-4 0,0-5-1,3-3-2,4-2-3,0-4 1,2-2-5,3-2 1,5-2-2,-2-1 0,5-2 0,-2 0 2,2 1 0,2-1-2,-2 2 3,-1-1-1,0 1 2,2-1 1,-2-1 0,0-1 3,1-1 0,-2-1 0,1-1 0,1-3 0,1 2-3,4-3 1,1 2-1,3-1-1,4 1 1,3-1-5,-1 2 0,1-1-4,-2 1 1,0 2 3,-4-1 0,1 1 0,-4 1 4,1 1-1,-1-2 1,0 1-3,1-1-1,0 0 0,-2 2-1,0-2-3,2 1 0,-3 1 3,1-1 1,-3 1 0,0 1 1,0 0 3,0-2 0,2 2-3,-4-1-1,4-1-1,-1 1 1,1-2-4,0 0 2,-2-2 4,3 2-1,0-2 3,1 1-4,0 0 0,1-1 2,1 0-4,1 1-1,-1 1 1,1-1 2,0-1-2,-3 1 1,1-1 1,-1 1 0,-2-2 1,3 0-1,0 0 2,-1 0-1,0 0 2,-1 0-5,0 1 2,-4 0 0,2 1-1,-4 0 2,3 1 2,-4 0 1,0-1 0,-2 3-1,0-2-2,-1 2-1,0 1-3,-4 0 2,0 0 0,-4 0 2,0 0 0,-3 1-1,-1 1 3,-4-1 1,1 0 0,0 1-3,-2 0 0,2-1 1,-3 1 1,3-1-3,-2 1 0,0 1 1,-1-2 0,-2 3-1,-1 1 0,-2 0 0,-2 1 0,-1 0 0,-2-2 0,-1 1 0,1-1 0,-4-1-1,4-1 0,-3-2 4,-1-3 5,2 0-2,0-2 1,-1-1 0,1-3-2,-1 0-5,-1-1-4,1-4 2,-3 2-1,0-1 0,0-4 3,1-1 2,-1-3-1,2-3 0,-2-3-1,1-1 0,-1-5-5,-3-2-4,-2-2-8,-1-2-8,-2-5-6,-3-1-3,-4-3 1,-5-3 1,-4-3 5,-7-3 7,-6-1 6,-4-2 5,-4 0 2,-5-1 3,-2 0 2,-3 0 6,-3 1 1,0-2 2,-4 2-1,-1 3-1,-5 2 2,-2 3-4,-1 2 2,-3 3 1,-4 2-1,-1 2 0,-2 5 0,0 1 1,-7 5-3,0 2-2,-5 6 2,-5 2 4,-3 5-4,-6 4 3,-1 2 1,-6 5-2,-4 3-1,-4 5-2,-2 0 3,-1 3-2,1 3-2,-3-1 3,2 2 1,2 1 2,-1 0 0,-2 0 3,-1-1 0,2 2-4,-1-4 0,5 1-4,4-2 0,5 0 0,2 0-2,5 0 1,2-2 0,2 2 3,3 0-2,-2 0-2,1 0 0,-3 2 0,1-2-4,-2 1 2,0-1 1,0 0 0,-1 0 1,6 0-2,0-1 2,3-1 0,0-1-2,3-1 0,2-1 1,3 2 1,-3-1-2,2-1 1,-3 1-1,-2 1 2,-2 0-1,-3 1-3,-2-1 4,-4 2-2,-1 1 1,1-2-3,1-1 2,-1 2 2,1-2 0,4-2 2,0 1 0,3-2 0,2-2 0,3-1-1,-1-1-1,-1 1 0,1-2 1,-5 2-2,1 0-2,-1 2-1,-1-1 0,3 1 1,-1 1-3,4 0 5,2-2 0,1-1 0,4 0 2,-1-3 0,4 0 3,2-1-3,0-2 4,1-2-3,2 2 0,-1-1-2,0-1-4,-2 1 2,1 0-6,1 2 0,-4-2-1,1 2 2,2 0-1,-3-1 5,4 2 0,1-4 5,0 1 1,2-2-1,2-2 2,0 0-3,-1 3-2,3-4-2,-3 1 1,1 1-1,-2 1 0,1 1 2,-1 1 2,-2-1 2,1 2-2,0 0-1,-3-1-1,0 1 1,-2 0-1,-6-2-2,2 1 3,-5-1 0,-2-1 0,-3 2 0,0-1 0,-3-1 0,-3 3 3,-5-1 0,-2 2-1,1 1 2,-4 1-3,-3 1-1,-2 1-1,-7 1-2,0 1 1,-4 2-4,-2 2 3,-3 2 3,-4 2 0,0 3-3,-6 2 1,-5 2 2,-7 5-1,-5 4-5,-6 9-2,-6 8 2,-6 9-1,-6 10-45,-4 7-115,-6 5-61,-4 5-33,-3-1-19,1-1-5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18.4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384 374 38,'-3'-32'328,"-3"5"39,2 3 34,-1 2 8,0 4-126,2 4-72,-2 3-50,2 4-32,1 3-29,-1 4-6,2 4 10,1 7 9,-3 5 17,3 10 4,-2 3-1,0 7-24,2 5-38,0 4-26,2 3-23,0 3-8,-2-1-14,3 1-19,-2-2-27,-1-2-26,0-2-35,0-4-35,0-3-28,0-5-9,-1-4 8,-1-7 13,1-5 15,-1-7 12,-1-5 14,-2-7 8,0-5 9,0-7 5,-2-5 12,-1-5 18,0-7 20,0-3 20,-2-3 13,1-6 11,-1 0 12,-2 0 11,1 4 9,-2 3 6,-1 7 7,-1 8 8,0 6-1,-6 8 6,4 5-2,-5 8 0,0 8 6,2 5-5,0 4 0,2 4-10,3 1-9,2 4-10,4-1-10,6-1-8,4 2-3,8-1-1,7-2-10,8-2-15,4-3-11,7 0-12,3-5-16,0-5-14,3-4-4,-3-6 9,-1-5 3,-2-5 2,-2-6 12,-3-6 6,-3-4 14,-1-5 9,-4-2 11,-2-4 23,-5 0 18,-2 2 20,-1 2 32,-4 7 27,-3 3 22,2 6-5,-6 3-7,4 4-14,-5 4-12,1 7-11,1 2-7,-2 4 5,0 2 5,0 4 3,0-1-14,1 3-19,3 1-17,-1 1-12,0 0-25,0-1-46,-1-1-56,0 1-55,1-4-53,-3 1-105,0-4-105,-3-4-24,-2-1 17,-3-7 38,0-1 42</inkml:trace>
  <inkml:trace contextRef="#ctx0" brushRef="#br0" timeOffset="649">508 542 255,'1'-26'319,"-1"4"15,4 2 4,-1 4-158,3 2-96,5 4-74,0 1-47,4 3-52,2 1-70,-1 3-80,3 1-36,1 2-3,-1 1 9</inkml:trace>
  <inkml:trace contextRef="#ctx0" brushRef="#br0" timeOffset="773">802 483 239,'-1'9'290,"-3"3"21,0-1-33,-3 1-89,1 0-60,0 0-31,-1-1-12,6 2-7,-3-1-1,4 1 3,0-1-2,5 2-1,2-1-10,3 2-15,3 2-10,4 1-12,3 1-8,2 2-10,0 0-6,-5 2 1,2-1-3,-4-1-5,-3-1-2,-6-1-1,-4-1-3,-4-1-9,-2-2-10,-4-2-17,-5-1-21,2-1-23,-1-2-23,0-5-32,3-1-72,0-3-81,2-3-31,2-1-5,2-5 12,3 0 31</inkml:trace>
  <inkml:trace contextRef="#ctx0" brushRef="#br0" timeOffset="1078">1181 693 249,'7'-10'315,"-2"2"30,-4-1 0,2 2-83,-3-1-52,2 2-14,-2 0 8,0 0 12,0 2 2,0 1-7,0 0-16,0 1-29,-2 2-43,2 2-39,0 1-21,2 4-18,0 7 1,-1 2 6,1 4 0,1 4 3,0 3-4,0 3-14,2 1-6,-4 2-15,3 1-4,-1 1-14,-2 0-27,1-1-44,0-1-73,-2-3-77,0 0-68,0-6-64,0-2-85,0-6-67,-4-6 10,3-5 43,-2-7 58,-1-4 66</inkml:trace>
  <inkml:trace contextRef="#ctx0" brushRef="#br0" timeOffset="1332">1177 768 230,'4'-49'320,"-1"4"24,2 4 21,0 8-133,2 6-79,-1 6-48,1 5-25,3 5-15,0 5-6,1 5 3,-2 5 2,-1 5 6,3 6 0,-5 3-12,1 5-11,-4 4-25,-1 0-28,-6 4-36,-2-1-41,-5 2-21,2 1-23,-3-3-15,2 0-14,-2-6-12,4-2-24,0-5-70,1-7-27,2-4-1,5-6 17</inkml:trace>
  <inkml:trace contextRef="#ctx0" brushRef="#br0" timeOffset="1542">1346 555 42,'16'-36'296,"-2"4"49,-4 6 50,-1 5-23,-3 4-67,-3 4-59,1 4-47,-1 6-14,-2 4-8,1 5-6,-2 8 1,2 5 2,-2 7 2,1 5-26,1 4-44,3 4-47,-1 1-63,2 2-73,1 0-100,2 2-91,-4 1-118,3-2-131,-2 1-42,-1-4 20,2-7 68,5-4 72</inkml:trace>
  <inkml:trace contextRef="#ctx0" brushRef="#br0" timeOffset="1783">1796 884 125,'2'0'271,"-1"-2"8,-1-2 3,2-1-114,1-1-82,-1-1-47,1-2-24,0 0-6,1-3-2,2-2 0,2-1-2,-2-3-4,0-3-1,2-1 8,-3-4 3,3-2 3,-5 1 9,0 3 23,-3 3 20,-3 4-4,-2 7-1,-2 3 7,-6 6 7,-2 7-3,-2 3 6,-3 6 14,-1 2 17,1 2 3,-1 1-2,3 2-18,1-1-16,4 0-24,3 0-13,2-3-17,4 0-11,4-3-7,4 0-2,2-3-5,5-3-6,2-2-1,4-3-1,-1-3 1,3-2 5,-2-4 5,1-2 0,-2-2 6,-2 0 16,-3-2 18,0 2 18,-5 3 15,-1 1 4,-4 4 1,-1 1-13,0 1-17,-4 6-19,0 0-13,0 4-8,0-1-4,2 1-7,0 0-7,4 0-23,4 0-36,2-1-46,1-2-51,7-1-60,0-2-95,4-4-97,1-1-27,0-4 12,1-4 35,3-1 53</inkml:trace>
  <inkml:trace contextRef="#ctx0" brushRef="#br0" timeOffset="2230">2294 555 38,'7'-11'337,"-2"3"30,-4 2 20,1 4-11,-4 5-135,1 3-91,-4 5-29,0 1 5,-1 3 14,0 3 13,-1 1 7,1 2-1,1 0-19,2 2-28,1-2-30,2 1-25,2-1-18,1-1-12,3-1-8,3-2-6,1-1-3,1-4 0,7-1 1,-4-3-5,5-1-2,-1-3-8,0-2-4,4-4 4,-2 1-4,-2-4-6,0-2 7,-1-2 2,-1-2-2,2-2-7,-6-4-9,4 1-4,-3-2-2,-3-2 0,2-1-1,-4 0 4,-1-3 11,1 2 9,-3 1 4,-2 1 3,-1 2 9,-2 2 11,0 3 5,-2 3 7,1 4 0,-4 3 0,-1 3-3,-4 3-4,1 5 0,-3 2 1,2 4 5,-1 2 7,1 4-4,1-1-3,1 2-5,3 0-8,2 0-7,3 0-4,1 0 0,6 0-18,2-3-27,4 0-24,3-4-14,3-1-23,3-4-37,-2-3-21,4-4-10,0-4-5,-2-4-7,0-3 7,0-4 31,-2-2 28,0-6 29,-1-2 31,-3-2 19,-1-2 26,-3-2 25,0 2 32,-3 0 35,-2 5 39,-2 4 45,-1 3 20,-1 4 3,-1 2-13,-2 3-35,0 3-37,0 2-41,-2 4-33,1 4-14,-4 2-9,5 4 5,-1 4 0,1 1-3,0 0 3,1 3-4,-1 0-3,5-1-3,-2-3-4,-2 0-1,3-5-6,-3 0-8,1-4 4,-1-3-2,3-1-13,-3-6-4,3-2 2,-1-5 3,3-3-1,-2-3 2,1-3 12,2-2 5,-2-4 4,-1-1 2,5 1 0,-2 0 2,-1 1 1,2 4 1,-2 2 8,1 4 2,-2 2-2,-1 5 0,0 3 2,0 3-3,1 3-5,0 5-6,-1 2 1,0 5 1,-1 2-2,0 2 1,0 2-5,0 0 5,1 0-2,2-2 1,-3 1 0,-2-3 1,3-4-1,-1-1 4,-2-4 0,1-1 3,1-2-1,2-5 0,3-2 2,0-3-4,1-3-8,1-4-4,2-2-4,0-2 0,0-2 3,-1 0 1,-1-2 1,-3 4 7,0 1 10,-2 4 7,-1 1-2,0 2 5,-3 4-1,1-1-2,-2 5-1,-2 3 2,1 1 4,-3 4-1,3 4 4,1 0 4,0 2-6,0 1-5,0-1-1,1 0 0,3 0-4,0-2-8,2 0 3,2-2 2,0-1-2,2-1-2,1-4-1,2-1 8,1-1-1,2-2-5,1-3 0,1-3-4,2-2 2,2-2-2,-3-2 1,2-2-1,-1-1-3,-2-1 2,-1-2 2,-3 0-4,2-2 2,-8 1 1,-2-1-3,1 1 1,-6-1-1,1 2 7,-2 2 5,-2 2 13,1 2 9,-2 3 4,-1 1-1,1 4-1,-2 1-15,-1 3-11,-3 3-3,-1 3-2,-1 2 1,-1 2 1,2 1 2,-1 4 4,1 0 0,2 3-1,0 0-3,5 0 3,2-1-2,1 1-2,0-1-2,4 1-1,3-3-3,2 0 1,5-1-9,3-4-23,3 1-38,3-4-49,3-2-51,-1-4-53,4-2-40,-1-4-15,1-1 10,-3-3 33,0-1 48,-4-4 46,-5-1 47,0-3 41,-5 0 33,-3-1 31,-3-1 26,-1 1 28,-3 2 27,-2 0 26,0 6 20,-2 0 7,1 4-2,-3 1-22,2 1-28,-2 5-24,-2 0-27,0 6-16,-3 2-10,0 0 0,1 5 2,2 0-2,1 1 1,2 2-4,1-1 3,2 0-5,2 2-4,-1-2 0,4-2-3,2-1 0,-1-1-6,5-2-5,-1-2-6,1-4-2,3 0-8,-1-3-7,4-3-3,-4 0 0,2-4 2,-2-1 4,-2-1 5,0-1 10,-1-1 11,-5 2 20,-1 2 23,2 1 13,-4 1 5,-1 2-4,-1 1-3,0 4-16,-1 0-19,1 4-14,0 1-7,0 2 2,3 2-5,0 1 0,5 0 4,0-2-13,1 1 10,3-1-1,2-2 0,-1-2-4,1-2-5,2-4 7,0 0-9,1-4-6,0-2-7,-3-5 0,4-1 1,-2-4-3,-1-2 0,-3-2 1,-1-1 6,-1-3 5,-3-1 0,-1-3 4,-2 0 7,0-2 2,0 0 2,2-1-1,-3-2 4,2-1 2,-2 0 23,0 0 7,-1-1 11,1 2 4,-2 2 8,1 2 8,-2 5-2,0 2 7,0 4 15,0 3 5,-2 4-2,1 2-8,-1 3-18,1 6-19,-1 3-16,-1 6-10,-2 5 1,2 5 0,-2 7 10,1 4 4,-1 4 0,2 2 4,-1 3 1,3 2-3,-2 1-9,3-2-3,1 2-1,1-1-9,3-2-4,-1-3-5,6 0 2,-2-5-3,3-1-9,1-3-10,-1-1-15,1-7-39,0-4-72,-1-3-105,2-6-99,-5-3-163,-2-3-92,-1-6-22,-3-3 39,1-4 87,-5-4 100</inkml:trace>
  <inkml:trace contextRef="#ctx0" brushRef="#br0" timeOffset="4114">4056 435 245,'-7'-5'329,"7"3"14,4-1 10,4 1-139,6 2-99,0 0-54,5-1-31,2 1-19,1 0-20,5 0-34,-4 1-92,4-1-105,-3 0-55,-2 0-27,0 0-4,-7 2 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22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93 127,'0'-5'305,"-4"4"23,1 1 18,-2 2-78,-4 5-75,0 0-41,-3 5-13,-2 2 8,-2 2 16,-1 1 4,0 1-6,2 0-17,3 0-24,1 0-27,4-2-28,4 1-29,3-2-12,3-2-6,6-1-4,1-1 0,5-4-6,0-4 3,0-1 5,0-4 3,1-2 3,-4-4 5,2-4 4,-5-3 7,-2-3 1,-1-1 1,-3-4 0,-2 1 5,-2-1-7,-1 2-5,-3 3-6,3 3-3,-3 3-15,2 1-31,-1 3-38,4 2-53,4-2-49,0 4-41,6-1-21,-1 1 1,6-2 19,0 1 37,1-1 38,1 0 36,-2 0 28,-1-1 20,-1 1 32,-4 0 32,-3 0 40,1 1 44,-4 1 51,-1 1 40,-1 0 18,-2 0 1,1 3-16,-4 0-31,1 3-34,-2 1-27,-3 2-14,2 5-11,0 1-5,0 4-2,-1 2-11,4 1-13,-3 6-9,4-1-11,2 2-19,2 3-35,1 1-42,0 0-81,2-1-112,-4 1-158,1-3-132,0-3-48,-4-3 0,0-3 58,1-3 98</inkml:trace>
  <inkml:trace contextRef="#ctx0" brushRef="#br0" timeOffset="505">184 429 252,'0'1'325,"3"-1"14,2 0 6,3 0-142,6-1-102,0-1-68,7 2-50,4 0-54,5-2-106,5 0-80,6-1-42,8-2-8,7-1 11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23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0 274 35,'29'-27'371,"-7"4"65,-6 2 66,-3 5 41,-4 2-125,-4 4-93,-2 2-71,-2 5-53,-1 1-39,-3 6-24,0 5-15,0 3-11,0 4-2,-1 4-8,2 4-25,0 4-25,4 1-30,0 4-20,2-2-35,0 2-82,1 0-119,0-3-107,0 0-124,0-5-117,-4-2-43,-1-5 42,0-7 97,-1-7 96</inkml:trace>
  <inkml:trace contextRef="#ctx0" brushRef="#br0" timeOffset="200">38 296 190,'-3'-43'339,"2"-1"21,1 2 14,0 3-89,4 6-112,1 5-59,3 4-30,-2 4-12,2 7-5,2 5 1,1 5-2,0 6-2,0 5-6,1 4-6,0 4-8,-4 5-11,1 2-11,-4 1-12,-5 1-21,-2 2-27,-1-1-30,-5-1-33,0 2-31,2-3-29,-1 0-59,-2-3-90,3-1-38,-1-7-1,4-1 14,3-3 22</inkml:trace>
  <inkml:trace contextRef="#ctx0" brushRef="#br0" timeOffset="413">258 305 73,'24'-9'296,"-5"-1"42,-3 2 41,-1 2-39,-4 0-64,-2 3-36,-2 0-8,-1 3 2,-1 2-6,0 2-8,-2 4-12,2 2-17,0 2-29,-1 5-44,-1 1-29,1 1-36,-3 2-38,1 0-44,-2 0-63,0 0-84,0-1-92,-2-2-113,-1-2-132,-2-4-54,-4-3 19,1-6 60,0-4 73</inkml:trace>
  <inkml:trace contextRef="#ctx0" brushRef="#br0" timeOffset="633">313 205 94,'-1'-17'293,"1"1"17,1 2 9,-1 1-78,4 2-116,-1 1-75,2 2-63,4 1-87,0 1-106,3 0-58,2 0-22,0 1-6,3 1 22</inkml:trace>
  <inkml:trace contextRef="#ctx0" brushRef="#br0" timeOffset="767">615 110 276,'-3'8'324,"-2"-1"14,-2 0-3,2 3-131,-1-2-78,1 2-36,0 0-6,-1 1 0,4 1 1,1 0 0,1 1-3,3 1-11,3 1-20,0 1-14,4 2-10,1 1-13,-2 1-5,4 1-4,-1 2 1,0-4-1,-4 2-3,-1-3 2,-2-1-4,-3-2 0,-5-2-10,-7-1-10,2-3-22,-3-1-27,-3-4-26,3-2-24,3-2-26,-1-2-62,1-5-88,3-1-32,3-4-6,6-4 8,4-5 26</inkml:trace>
  <inkml:trace contextRef="#ctx0" brushRef="#br0" timeOffset="1012">788 136 63,'14'-23'320,"-4"3"48,-4 4 42,0 3-24,-5 2-91,-1 4-69,0 1-50,0 3-32,-1 1-11,-2 5-4,-3 3-5,1 3 3,0 5 3,0 1-10,4 4-24,1 2-32,0 3-23,1 3-26,3 0-60,2 5-82,2-2-79,3 0-89,-2 0-159,-2-3-79,-4-2 1,-5-4 54,-1-3 60</inkml:trace>
  <inkml:trace contextRef="#ctx0" brushRef="#br0" timeOffset="1221">824 329 12,'8'-18'224,"5"2"-5,1-2-2,3-2-75,4 2-92,-2 0-48,2 0-7,0 2 18,1 1 14,-2 1 10,-1 2 5,-3 3 7,-1 3 0,-5 2-3,-1 4 5,-3 1 5,-2 5 14,-4 3 8,-4 3 10,1 1 8,-4 3-5,2 2-5,-3 0-9,1 0-11,3 1-12,0-1-16,0 0-11,2 0-6,1-1-9,2-2-5,3-3-7,2-2 6,0-1-1,2-4 2,3-1 1,2-4-1,-1-3 6,2-2-2,1-2-2,0-2 4,-2-3 14,3 0 12,-5 0 20,0 0 24,-2 1 21,-2 3 9,-2 2-6,0 0-12,-2 4-20,-2 1-23,3 2-26,0 5-16,-3 2-8,3 2-2,-1 1-8,0 1-11,0 1-13,2-1-12,0 0-9,3-1 0,0-2 2,-2-2 11,0-3 17,4 0 10,-2-4 12,0-5 10,0 1 15,1-5 18,0-3 15,1-2 6,1-2 11,0-1 9,0 1-4,0 1-4,-1 1-5,-2 4-10,1 2-13,-3 5-18,2 5-11,0 5-20,-2 7-14,-1 4-31,-3 4-64,-2 4-94,1 4-168,-4 1-116,-8 2-52,-6 3-4,-12-3 50,-6 3 86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26.1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30 405 171,'-5'-18'328,"0"3"27,0-1 19,-1 3-72,3 3-98,2 1-43,-3 1 4,3 4 21,1 1 27,0 0 7,-2 1-7,2 2-16,2 0-32,-1 2-39,3 4-39,5 2-20,-1 8-12,3 4-4,3 6-4,-1 4-6,2 6-15,1 0-7,2 3-13,-2 1 0,2 0-3,0-3-4,1-1 1,-2-4 1,-1-4 6,-3-5-7,-1-4 0,-2-4 6,-4-4 2,3-5 5,-4-6-2,0-5 4,-2-4 6,2-6-8,-2-6-7,-1-3-4,1-4 1,0-7-5,2-4-7,3-1-2,1-7-3,4 1 1,0-4-17,1 4-22,0 1-48,2 7-49,-5 7-63,2 8-61,-3 7-47,0 7-73,-3 6-80,2 7-14,-6 2 31,-2 3 43,3 6 54</inkml:trace>
  <inkml:trace contextRef="#ctx0" brushRef="#br0" timeOffset="448">594 591 35,'-1'3'232,"1"0"21,-2-2 28,2 4-61,0-2-43,2 3-4,-2 2 19,1 2 17,4 3 6,-4 2-6,2 3-12,-1 3-7,1 3-14,0 3-24,1 2-23,-3 2-19,3 2-19,0 3-22,2 0-30,1-1-26,-2-1-34,-2-1-45,2-1-51,-4-5-56,2-3-46,-3-3-34,0-8-30,-3-4-39,-2-5-65,1-8-11,-3-3 15,-4-8 27,3-3 46</inkml:trace>
  <inkml:trace contextRef="#ctx0" brushRef="#br0" timeOffset="675">537 826 26,'-4'-42'282,"0"3"30,4 3 19,4 5-45,0 4-93,2 6-69,2 4-32,4 5-13,2 5-6,0 2-5,2 5-4,-2 5-7,2 2-9,-3 4-12,-1 2-10,-1 2-10,-3 1-3,-1 4-8,-3-2 0,-4 3-5,-2 0-15,-4 0-9,-2-1-18,0-1-18,-1-2-29,0-1-39,-1-1-82,0-4-88,0-1-34,-2-1-6,6-3 14</inkml:trace>
  <inkml:trace contextRef="#ctx0" brushRef="#br0" timeOffset="1005">1141 828 136,'13'9'283,"-1"-1"25,1 0 19,4-2-93,1-2-64,1 1-39,1-3-21,0-1-24,-2-1-24,3-1-36,-5-1-49,1-3-67,-6 0-133,-4-3-83,-3-2-40,-7-4-8,0 1 19</inkml:trace>
  <inkml:trace contextRef="#ctx0" brushRef="#br0" timeOffset="1167">1166 765 91,'-4'5'259,"5"-1"9,6-1 2,5-3-123,6 0-134,4-2-143,3-1-71,3-4-39,-2-1-13</inkml:trace>
  <inkml:trace contextRef="#ctx0" brushRef="#br0" timeOffset="4432">2011 418 182,'-6'-27'300,"-1"-3"23,1-1 18,1-2-116,2-2-76,-2-1-32,4 0-11,-1 2 12,1 1 22,-3 3 36,3 4 34,-3 4 16,1 5 5,0 4-22,0 4-34,0 3-51,1 6-46,-1 4-32,3 8-22,0 5-14,0 7 1,5 3 0,-1 4-3,1 4 8,5 2-6,1 2-3,0 0-2,2 2-4,2-1 1,0 1-8,0-2-3,-2-5-5,1-2-13,-3-5-21,-3-5-29,0-4-25,-3-4-26,-5-7-30,0-1-19,-8-6-4,0-5 13,-5-3 13,-4-3 20,0-6 33,-4 0 31,-1-5 22,0 0 17,-2-2 14,0 0 9,-1 0 9,3 3 4,0 5 5,0 4 4,1 4 1,2 7 3,-1 5-2,-1 7 0,4 5 5,-4 4-5,7 5 3,-2 4-3,7 0 0,4 2-3,5 0-3,1-1-4,9-1-3,6-5-12,1-2-16,5-4-19,5-4-22,1-7-30,-1-2-21,1-7-18,-2-5 6,-2-4 10,-4-5 23,-3-5 31,-4-5 35,-3-4 36,-3-3 23,-1-3 23,1-3 18,2 2 12,2-1 2,1 4 1,3 5-6,2 7-10,0 5-16,4 5-8,1 6-11,0 6-6,0 5-4,-1 5-6,-4 4-4,1 4-2,-4 3-4,0 3-2,-3 1-1,2 2-4,-2 0 0,-3-3 2,1 0-2,-3-4-3,1-4 0,-2-4 2,0-4 1,-2-7-2,1-2 2,1-7 0,-4-4 1,3-4 1,-3-5 2,-1-2-2,0-3 4,0-2 2,-1-1 4,-3 1 7,1 1 12,-3 3 19,5 3 13,-4 6 10,2 3 4,1 3-5,-1 3-10,0 5-12,-1 4-19,0 4-8,-2 5-9,2 5-2,1 1-4,3 3-5,0 1 2,3 2-5,2 0 0,4-1-4,1 1-6,1-2-19,8-1-33,1-3-40,1 0-39,5-4-27,0-4-21,1-4-29,-2-3-48,-1-4-41,-5-4-6,-2-4 7,0 0 16</inkml:trace>
  <inkml:trace contextRef="#ctx0" brushRef="#br0" timeOffset="5295">2618 448 184,'3'-9'286,"0"0"26,-1 3-11,-2 0-67,2 1-55,-2 1-19,0 1-7,2 0 4,-2 0-2,0 3-9,0-1-20,0 1-28,0 0-27,0 0-28,0 1-17,2 4-9,0 2-2,1 4-1,0 4 3,0 3 8,0 3 3,2 3-1,-2 1 2,2 4-1,1 1-2,-1 1-6,1 1-6,-1 1-7,2-2 0,-1 1-9,-3-2-12,0-3-27,-1-3-36,-1-4-43,-1-2-53,0-4-59,-3-5-124,0-4-64,-2-4-7,-2-4 21,2-6 36</inkml:trace>
  <inkml:trace contextRef="#ctx0" brushRef="#br0" timeOffset="5587">2621 550 114,'5'-34'273,"3"5"12,-2 4 8,4 5-100,-1 4-82,5 3-42,-1 8-19,3 0-6,-2 7-4,2 2-2,0 7-8,-2 4-3,-5 4-12,-4 4-6,-3 4-11,-9 0-20,-2 0-35,-8 0-68,-10-2-98,-3-1-54,-4-3-22,-4 0 0,4-3 26</inkml:trace>
  <inkml:trace contextRef="#ctx0" brushRef="#br0" timeOffset="6396">1824 1070 94,'-16'-1'278,"1"1"21,-3-1 16,3-2-78,2 1-75,0 1-33,5-2-13,3 1-4,4-1-8,4 0-4,7 0-11,8 0-13,9-1-13,10-2-8,8 0-7,10 0-8,11-2-4,8 1-2,5-1 0,7-1 3,0 0 8,5-1 12,-1 1 2,-2 0 3,-4 0-2,0 0-10,-5 3-11,-10 0-27,-5 1-39,-12 2-49,-9 2-54,-8-1-51,-9 2-51,-5 2-84,-10-2-76,-5 1-15,-6-1 21,0 0 30,-4 3 45</inkml:trace>
  <inkml:trace contextRef="#ctx0" brushRef="#br0" timeOffset="8767">2298 1149 258,'-1'-11'341,"-2"2"21,1 2 18,-1 1-129,2 1-99,1 2-53,0 0-29,-2 4-4,2 4 0,0 4 8,2 5 5,-1 7 0,4 3 3,-2 6-18,3 3-16,2 3-20,0 1-10,5 1-7,0-1-5,2-1-3,-2-1-1,1-4-7,-1-4-9,-5-1-16,-1-7-17,0-2-17,-4-5-4,-1-2-6,-2-4-5,-4-4 8,1-2 11,-3-6 8,-3-2 11,1-4 10,-4-4 11,-2-2 9,1-3 4,-4-3 3,3-3 3,-5 0-4,0-1 5,2 2 6,-4 2 8,4 3 8,-2 4 6,0 4 2,0 3 2,-2 8-3,2 4-2,-3 6 0,0 6 0,2 2-1,2 5 0,1 0 2,6 3-7,2 0-2,6 0-6,6 2-4,4-2-7,6-2-2,9-1-7,6-3-14,5-3-14,7-1-13,2-4-12,1-5-8,0-2-9,0-3 2,-4-8 3,-1-1 9,-4-4 9,-4-6 9,-3-1 15,-2-7 17,-3-5 14,-5-2 14,1-4 14,-4-1 21,-2-1 24,0-1 16,-4 4 16,-1 2 32,0 5 19,-4 6 15,0 6-3,-1 3-5,-2 6-19,0 2-31,0 5-30,0 5-30,0 5-20,0 8-14,0 4-4,1 5 4,-1 5 0,2 3-3,-1 2 2,3-1 1,-3 2-4,5 0-8,-3-1-5,2-2 0,-2-2 2,2-1-2,2-3 1,-1-3-2,-2-3-11,0-4-35,-1-1-53,0-5-50,-1-4-48,1-2-51,-1-5-50,1-2-55,-3-6-61,-2 0-7,-1-7 18,-2-2 35,0-4 52</inkml:trace>
  <inkml:trace contextRef="#ctx0" brushRef="#br0" timeOffset="9477">2540 1458 38,'-7'-2'310,"2"2"24,5-1 13,5 1-32,4 0-129,0-2-90,9 1-47,1-1-22,5 1-12,1-2-23,5 0-34,-3 1-113,1-2-98,-1-1-50,2-3-26,2-2-2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22.7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459 914 229,'-23'-2'323,"2"-1"14,5 0 9,4 2-133,4-1-100,1 2-50,0 2-24,2 4-4,0 3 6,2 4 12,0 4 10,1 5 3,2 4-3,0 2-6,3 4-13,2 1-16,0-1-9,3 4-7,0-2-5,0 0-7,-2-4 0,2 0-2,-2-3-6,-3-4-4,1-4-8,-3-4-10,-1-4-9,-1-2-15,-3-5-7,-4-4-6,-1-6 0,-2-1 1,-5-7 7,0-2 14,-2-4 12,0-3 12,-3 0 14,3 0 15,-2 2 12,3 2 8,-1 2 9,1 5 4,0 5 4,-2 2 0,-1 8 4,0 2 1,0 5-1,-2 6 5,3 4-2,-3 1-5,4 3-7,6 2-7,3-1-8,6-1-4,6 2-5,6-4-6,5 1-5,10-2-6,2-3-13,8-3-19,2-5-21,6-2-21,-2-4-17,3-7-13,-1-3-10,0-6-13,-3-6-21,-3-5-40,-2-5-43,-4-5-33,-8-4 23,0-1 106,-5 1 109,-4 2 96,-2 2 89,-2 5 75,-4 4 20,-1 3-66,-3 4-46,1 4-26,-1 2-14,-1 4-15,0 2-12,0 2-5,0 3 17,0 6 22,4 3 22,-4 6 27,1 5 27,1 4 14,-1 1-14,4 3-22,-4 3-30,4-1-29,-2 0-31,2-2-26,0-1-18,0 0-13,0-3-5,2-1-6,1-2-8,-1-5-12,1-1-26,-1-3-38,1-4-52,-1-2-65,1-6-58,-1-3-61,0-5-98,-4-5-56,-2-5 5,-1 0 37,0-3 51</inkml:trace>
  <inkml:trace contextRef="#ctx0" brushRef="#br0" timeOffset="679">617 1343 248,'-13'3'315,"0"-1"20,-1 2-2,6-3-119,1 1-84,2-1-40,4 1-21,2-2-10,3-2-10,4-1-9,1-2-19,9 1-28,3-3-39,4-3-69,5 0-135,1-5-70,4-1-26,-2-5 2,-2-3 15</inkml:trace>
  <inkml:trace contextRef="#ctx0" brushRef="#br0" timeOffset="890">1223 896 23,'6'-5'270,"1"2"21,2-3 14,3 2-46,2-2-102,0 0-60,5-1-33,1 2-23,1-1-14,3-1-24,-4 0-27,-1 0-50,-5 1-96,-2-3-78,-8 0-38,-4 0-11,-3 1 7</inkml:trace>
  <inkml:trace contextRef="#ctx0" brushRef="#br0" timeOffset="1030">1280 777 176,'-9'0'299,"1"2"13,3-1 8,10-1-118,3-1-105,5-1-71,7-1-90,7-3-126,3-1-65,1-4-31,6-2-11,-1-4 9</inkml:trace>
  <inkml:trace contextRef="#ctx0" brushRef="#br0" timeOffset="3911">1840 355 203,'0'-4'253,"-2"0"22,1-1-58,-1-1-58,1 0-36,-1 0-21,0 0-11,-1 0-5,0 0 0,0 0-2,0 0 5,1 0-4,0 2-7,0-1-4,-2 1-9,1-1-6,2 2-6,-1 0-2,0 0-4,-1 3-4,3-2-7,-1 2-6,-3 0-9,3 2-6,-4 0-3,2 1 0,-5 1 8,3 2 2,-1 2 7,-1 1 2,3 1 1,-4 1-3,2 2-8,1 1-1,0 2-7,0 2-2,-1 0 1,3 3-5,2 0-2,-1 2-2,2-2 0,2 0-2,-1 1-8,2-1 6,3-3 1,1 0 0,1 0 0,-2-1 0,3-2 3,1-2 1,0-1-2,2-1 0,-2-3 3,-2-1 4,0-1-5,2-3 2,0-2 1,0-2-2,0-2-1,2-2-4,0-3 0,-1 0 0,-1-3 0,2 2 2,-1-4-2,-1-1-2,2-1 2,-2-1-4,-2-2-2,3-2 0,-3 1 2,-2-1 9,1 2-3,0 0 4,-2 3 1,-2 2 5,1 2 0,-3 1-2,2 2 2,-3 4 4,2-1-3,0 2-3,-2 0-2,0 2-2,0-1-5,0 2-1,0 0-1,1 2 1,1 2 1,-1 2 2,3 2 0,0 2-1,-1 2-1,0 2-4,1-1 3,0 2-1,0 0 1,2 0 1,2 2 3,0-2-3,1-2-1,4 1 2,-2-2-2,3-3-2,0-2 2,2-1 4,0-3-1,0-3 3,1-1-1,-1-4 6,-2-2 3,1-4 1,0-2 6,-3-5 6,1-5 5,-5-1-1,1-6-2,-3-3-2,0-3-6,-3-1-8,-1-5-6,-2 1-1,-5 2 1,-3 2-1,-1 1-12,-6 6-46,-4 1-90,-6 2-214,-14 5-118,-18 1-61,-25 3-15,-20 3 25,-23 1 81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36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1896 146,'0'1'245,"0"2"22,0-3-37,0 0-60,0-2-39,1 0-27,-1-4-18,0 0-15,0-2-9,0-1-9,0-1-7,0-4-8,-1-1-6,-2-1-8,-1-4-4,-1-2-6,2-2-4,-1-2 6,1-4 6,-2 0 4,2-3 2,-1 2 5,1 1 11,-2 1 2,2 5 6,-1 3 9,1 5 11,0 4-2,-1 1-3,3 5-10,-3 2-15,1 2-14,-2 4-13,1 5-4,-5 4-3,0 5-4,1 7 0,-2 2 2,2 5-3,1 3 0,2 2 1,1 1-4,0 1 2,4-1-4,4 2 2,0-4-4,4 1-2,5-5 0,1-3-5,2-3 0,5-5-1,-3-3 2,-1-2 0,1-5 0,-3-4 4,0-5 2,-2-3-3,0-4-4,-4-4-2,2-4-6,-1-3-1,-6-5 0,1-1 0,-2 0 10,-3-1 8,0 1 18,-1 3 25,-1 4 19,1 4 13,-3 3 5,1 5-6,-3 3-11,1 7-22,1 1-17,-3 6-10,1 3-4,3 3-1,-1 1 0,2 2-3,4 0-4,2 0-2,2 0 0,2-1-9,2-2-14,2-2-25,1-2-29,4-1-38,1-3-33,2 0-28,2-4-23,-3-2-17,3-1-14,-1-3-16,-5-3-15,1-3-23,-3-4 10,-1-5 51,-5 0 105,0-3 134,-2 0 121,0 3 108,-1-1 84,-2 3 47,0 3-9,-3 2-41,0 2-43,0 2-35,0-1-48,0 4-50,-1 1-46,-1 0-37,1 6-1,1 4 5,-4 5 4,1 6 7,2 3 2,1 3-3,-5 3-26,5 2-19,0 2-17,5 0-7,-5 3-12,1-3-11,2 1-31,1-1-55,0-4-62,0-3-72,-1-3-63,2-1-95,-4-5-87,-1-8-5,0-2 35,0-8 48,-1-8 59</inkml:trace>
  <inkml:trace contextRef="#ctx0" brushRef="#br0" timeOffset="797">443 2080 142,'3'-42'309,"2"0"23,2 5 13,2 4-82,0 5-120,3 6-63,2 6-23,0 2-9,2 7 1,-2 4 3,3 7 6,-2 4 2,-1 7-7,-1 2-9,-5 6-19,-1 1-9,-5 3-13,-4-1-5,-5-1-11,-1 0-8,-5 0-12,-3-3-17,2-2-26,-3-1-55,-1-2-103,2-2-74,3-2-31,1-4-4,6-4 17</inkml:trace>
  <inkml:trace contextRef="#ctx0" brushRef="#br0" timeOffset="1081">1006 2044 125,'16'2'309,"-7"-1"23,1 0 20,-1 1-75,1-2-103,0 0-64,2 0-38,-1 0-22,0 0-22,0-2-28,-1 0-30,-1 0-37,1-1-76,-7 0-89,-3 0-68,0-2-25,-7 0 1,5 0 24</inkml:trace>
  <inkml:trace contextRef="#ctx0" brushRef="#br0" timeOffset="1218">1073 1993 272,'-7'-2'348,"2"1"21,4 0 9,-1 1-132,4-2-108,1 2-66,4-1-40,3 1-29,3-2-34,4 1-61,1-4-138,1 2-74,0-3-38,0-3-10,3-1 14</inkml:trace>
  <inkml:trace contextRef="#ctx0" brushRef="#br0" timeOffset="1693">1858 1168 122,'0'-27'307,"0"5"31,0 2 19,-1 7-84,1 2-102,-2 5-58,2 6-36,-2 6-17,2 5-3,2 7 12,0 4 11,1 5 9,0 3 2,0 5-6,4 1-13,0 6-20,0 1-16,1 4-10,-2-1-10,3 1-6,-1-1-14,-1-2-10,-2-4-17,1-4-13,-2-4-10,1-7-8,-2-5 0,1-5 3,-1-6 5,-3-5 0,0-4-1,0-7 6,-5-4 0,-1-5 4,-4-2 7,1-3 11,-4-3 11,-3-2 6,-1-1 8,-4 2 7,1 1 7,-4 3 7,3 3 5,-1 4 2,0 7 3,2 2 1,-1 8 0,2 5 4,3 4 1,1 4 7,0 5 4,6 2 4,0 1-3,4-1-2,5 3-6,5 0-9,4-3-10,5 0-10,5 0-3,3-4-11,5-1-18,3-4-29,3-2-37,2-3-46,0-5-75,-8-2-114,0-5-47,-4-5-6,-2-4 19,0-6 36</inkml:trace>
  <inkml:trace contextRef="#ctx0" brushRef="#br0" timeOffset="2134">2059 1489 231,'6'-31'336,"-3"3"25,1 8 16,-1 1-128,2 6-98,-2 4-52,3 3-30,2 6-17,2 5 8,-1 4 8,2 4 0,2 5 2,0 4-1,1 4-10,-1 3-19,0 1-12,-1-2-2,-3 1-6,2-4-10,-1-1-4,-4-3-2,2-4-1,-2-4 8,-1-4 23,-2-1 37,0-6 23,1-2 15,-1-5 16,-2-6 0,1-2-18,1-5-32,-3-5-20,0-2-17,1-2-17,2-2-14,2-2-20,2 1-29,-1 1-40,3 4-50,-1 4-60,2 4-54,0 5-56,0 5-99,2 2-50,-3 5 5,4 2 40,-2 4 41</inkml:trace>
  <inkml:trace contextRef="#ctx0" brushRef="#br0" timeOffset="2460">2545 1525 193,'1'6'329,"-1"-1"28,0-2 22,0-2-89,-1-1-73,-1 1-48,0-1-30,2 2-14,-1 1-2,1 2-1,0 5-10,0 4-1,1 2 1,1 5 1,1 3-19,0 2-26,2 2-14,1 2-19,-3 0-15,2 2-12,2-1-15,-4-1-26,2 0-50,-1-3-54,-1-3-51,-1-1-50,-1-5-43,-1-5-39,0-2-3,-1-7-35,-4-6 1,-1-5 23,1-6 39</inkml:trace>
  <inkml:trace contextRef="#ctx0" brushRef="#br0" timeOffset="2678">2533 1735 4,'-1'-42'287,"1"0"31,0 2 19,3 4-18,2 2-106,1 6-80,2 2-42,3 7-21,-1 4-11,2 5-8,-1 4-1,1 4-1,0 5-5,-1 6 0,-3 5-8,-5 4-11,-3 3-19,-8 1-16,-5 2-17,-4 0-17,-5 0-20,-3 0-24,-2 0-46,-2-3-109,-2-3-66,1 0-33,-4-3-2,8-3 17</inkml:trace>
  <inkml:trace contextRef="#ctx0" brushRef="#br0" timeOffset="3005">1820 2134 221,'-19'5'342,"7"-4"18,1 0 13,6-1-117,7-1-108,7-2-71,12-1-34,9-1-18,11-2-9,13-4 1,7 2-3,13-1 6,7-2-1,9-1 3,7 2-6,5-1-1,4-2-2,2 2-5,-5 2-5,-4-1-16,-7 2-27,-7 3-55,-12 2-147,-13 0-78,-14 4-38,-15-1-11,-13 0 14</inkml:trace>
  <inkml:trace contextRef="#ctx0" brushRef="#br0" timeOffset="4001">2141 2380 7,'-3'-22'278,"0"1"31,0 1 25,0 2-37,3 5-95,-2 0-61,2 6-43,-2 1-32,2 3-21,0 1-7,2 7 8,-2 3 12,2 5 22,1 8 18,0 6 15,0 5 1,0 5-7,1 5-17,0 2-18,1 2-19,1 4-16,-1-1-13,0 1-11,0-4-4,1-1-2,0-4-1,0-4-5,1-4-13,-1-5-13,1-3-29,-1-7-31,-3-4-27,-2-3-26,3-5-23,-4-5-14,-4-5 2,1-5-5,-4-4-10,-1-5-23,-4-6-26,-1-3-24,-2-6-5,-4-5 14</inkml:trace>
  <inkml:trace contextRef="#ctx0" brushRef="#br0" timeOffset="4260">2070 2659 87,'-20'-39'233,"-1"5"43,0 5 25,3 5-34,-3 7-83,2 6-62,-1 3-33,0 7-15,2 5-13,-4 5 0,4 5-3,1 4 3,1 3 4,3 3-2,4 1-1,4 4-7,3-1-9,7 1-8,5-1-8,7 1-13,2-4-14,10-1-23,2-4-25,4-4-34,4-3-33,1-3-30,1-4-45,1-5-51,-5-5-65,-1-4-15,-4-2 6,-2-7 18</inkml:trace>
  <inkml:trace contextRef="#ctx0" brushRef="#br0" timeOffset="4488">2402 2526 90,'11'-44'303,"1"3"31,-2 5 22,0 5-54,-4 7-84,1 3-66,-1 6-32,-2 5-9,0 4 9,-1 6 19,2 6 17,-4 6 21,3 6 16,-1 6 6,-3 4-19,1 4-30,-1 4-32,0 1-29,0 2-26,0 2-18,2-1-13,2-1-12,0-1-8,0-3-2,1-1-9,0-4-7,0-5-15,1-3-37,2-2-58,-2-5-72,1-4-67,-3-4-68,1-5-83,0-4-88,-2-4-6,-3-4 37,-2-5 51,1-3 66</inkml:trace>
  <inkml:trace contextRef="#ctx0" brushRef="#br0" timeOffset="4741">2481 2719 200,'-6'0'367,"-1"-1"31,3 1 16,1-2-90,3 2-124,3-1-87,1 1-50,6-2-31,1 1-16,8-4-18,3 1-41,2-2-62,11-2-153,-2-2-82,0-3-43,-1-3-8,-1-5 23</inkml:trace>
  <inkml:trace contextRef="#ctx0" brushRef="#br0" timeOffset="5124">3508 2082 42,'10'0'347,"2"-3"18,0 1 9,2-1-8,4-1-171,1 0-116,1 0-67,2 0-35,-2 1-33,-2-2-45,-5 2-91,1-3-78,-4-1-36,-5-1-8,-4-1 10</inkml:trace>
  <inkml:trace contextRef="#ctx0" brushRef="#br0" timeOffset="5261">3538 1975 273,'-20'-3'448,"3"0"40,3-1 21,3 2-72,5-1-169,2 0-124,8 0-67,2 0-44,10-1-46,6-1-58,6 1-63,5-1-117,4-1-131,2-1-62,-1-4-10,3-1 30,-3-3 49</inkml:trace>
  <inkml:trace contextRef="#ctx0" brushRef="#br0" timeOffset="5446">4347 1354 32,'-3'-25'357,"3"4"25,-5 3 9,2 4-3,0 4-170,-2 4-122,0 6-61,0 4-19,-4 8 3,5 3 6,-1 8 5,1 4 4,4 3 1,4 4-3,1 2-11,4 0-3,0 0-8,1 0-10,1-1-9,0-3-12,0-1-9,0-5-14,-3-3-6,-2-6-3,1-4 5,-4-4 1,0-6 3,-3-3 4,-5-4 8,1-7 7,-4-2 2,-2-4 7,-6-3 10,2-2 9,-7 0 10,3 1 13,-3 4 9,-1 4 8,1 4 3,-1 4 4,2 5-2,-1 5-6,5 1-10,2 3-3,4 3-4,6 1-6,0 2-8,8 0-2,0 3-4,5 0-9,3 0-21,2-1-25,5 1-37,0-3-71,0 0-121,-2-2-61,-2-1-17,-2 0 7,-3 2 27</inkml:trace>
  <inkml:trace contextRef="#ctx0" brushRef="#br0" timeOffset="5851">4085 2109 223,'-24'12'324,"6"-5"22,4 1 13,5-4-115,4-1-83,7-3-41,6 0-7,9-4-1,4-1 3,9-1-10,6-3-10,3 0-17,6-1-20,2-1-20,7-1-22,0 0-34,6 0-44,0 2-48,2 1-58,-6 3-140,-4-2-84,-9 5-21,-6 0 14,-7 2 30</inkml:trace>
  <inkml:trace contextRef="#ctx0" brushRef="#br0" timeOffset="6330">4220 781 48,'-4'-19'360,"2"2"29,4 1 10,5 1 4,6-1-181,8 3-112,4 1-57,2 0-29,5 2-4,2 2 7,-1 5 9,1 3 5,-1 3 5,-1 8 3,-4 4-5,-3 6-10,-5 4-12,-7 5-7,-4 2-7,-8 1-1,-6 0-3,-1-2-2,-3-2-1,1-5-1,1-3 2,2-5-4,4-1 2,2-3 0,6-3 0,4 0 5,8-1-5,8-2-20,3-3-36,5 0-50,3-2-92,-2-2-129,-1 1-63,-3 0-17,-4 3 18,-3 4 39</inkml:trace>
  <inkml:trace contextRef="#ctx0" brushRef="#br0" timeOffset="6844">4282 2247 239,'0'-18'336,"0"3"24,-3 1 10,3 4-134,0 2-94,0 5-50,0 2-11,3 5 12,-1 4 22,-2 5 21,0 5 16,0 5-1,0 4-15,-2 1-29,2 3-30,0 3-23,0-1-18,0 0-12,2 0-12,1-2-10,-2-1-15,1-4-20,1-3-27,-1-3-20,-1-5-17,1-3-8,-2-4-5,-2-7 0,-2-1 7,-1-6 12,-4-3 8,-1-4 8,-1-5 15,-3-2 17,-1-4 19,0-1 24,-1-1 26,-1 5 22,0 2 24,2 4 18,0 5 10,2 6 0,-4 4-5,0 4-4,3 7-8,0 3-6,-1 2-8,5 4-9,-2 1-8,8 3-15,0 0-13,4 1-18,7-1-32,2 2-42,9-4-46,0-2-43,6-2-33,3-5-28,3-2-7,4-7-3,-3-4 9,1-4 10,-2-7 4,-2-4 6,-1-6 15,-2-6 37,0-4 59,1-5 79,-2-3 83,1-2 70,-1 1 55,-4 2 37,-2 5 10,-4 8-15,-5 5-27,-2 5-29,-2 4-15,-2 7 1,-3 6-3,-3 5 1,-1 7 0,-2 4 7,-1 2-6,-2 6-22,3 1-30,-1 2-27,3 1-25,0 0-21,3 0-16,1-2-10,0 1-2,1-2-7,3-3 1,2-4-6,1-2-12,3-2-29,0-4-44,0-5-61,3-3-68,0-4-70,1-2-98,-2-9-91,-4-1-18,-2-4 29,-2-2 53,-4 0 63</inkml:trace>
  <inkml:trace contextRef="#ctx0" brushRef="#br0" timeOffset="7484">4405 2545 272,'-12'-4'346,"4"-3"16,3 3 4,3-2-139,6 0-110,2-1-60,4-1-32,5 1-19,5-2-16,2 0-22,3 0-26,2-1-57,-1 0-96,0-3-70,-5-1-28,-3-1-6,-2-3 16</inkml:trace>
  <inkml:trace contextRef="#ctx0" brushRef="#br0" timeOffset="7617">4696 2245 258,'5'-11'292,"0"4"17,-3 4-39,-2 5-87,0 5-69,-5 4-42,2 4-16,-2 1-8,-2 5-13,3 2-5,-1-1-4,0 2-8,2 0-8,2 0 0,-1-1 2,4-2 17,1-3 23,2-3 24,4-3 16,0-3 4,4-5-11,3-4-38,3-4-63,2-4-75,2-5-109,1-5-127,1-6-57,-1-6-15,5-6 23,2-5 39</inkml:trace>
  <inkml:trace contextRef="#ctx0" brushRef="#br0" timeOffset="7868">5514 1173 80,'-14'-44'375,"-2"7"29,-3 2 9,2 5 2,-3 8-203,3 4-114,0 4-58,-5 5-28,-4 9-3,0 6 4,-8 9 15,-1 8 18,-1 10 21,-1 7 19,-3 8 12,3 9 7,1 5 3,3 5-7,3 5-14,4 3-19,9 2-15,4 0-13,7 0-16,6-4-10,5-3-14,9-6-23,2-5-39,4-7-41,5-5-48,3-8-47,0-6-42,2-8-54,-6-5-84,-2-10-20,-5-5 13,2-7 26,2-7 44</inkml:trace>
  <inkml:trace contextRef="#ctx0" brushRef="#br0" timeOffset="8139">5281 1616 125,'4'-28'372,"1"4"20,4 3 9,5 5-34,5 4-183,3 4-107,7 4-58,-4 4-19,2 2-6,-5 6 5,-4 2 8,-5 6 3,-5 2 4,-3 3-1,-1 1-3,-8 2-13,-1 2-5,-3-4-5,-1-3-3,1 0 3,2-4 7,-1-2 12,3-4 16,-1-3 10,4-1 8,1-4 4,0-4-2,1-3-4,4-3-10,-1-3-9,4-3-5,1-1-4,1-4-1,0-3-3,0 0 0,2-3 10,-4 2 26,0 3 27,-2 1 30,0 4 21,-3 4 13,-3 3-11,0 2-23,0 5-28,-3 4-27,-3 4-18,2 4-2,-3 2 2,1 4-1,2 3-3,3 1-2,1 3-4,6 0-5,2-1-3,8 1-5,-2-3-6,7 2-17,-2-3-21,1-3-19,2-2-22,-1-2-16,1-4-8,-1-4 2,-2-1 17,1-4 14,-3-2 18,0-3 21,0-3 16,-4-2 21,1-2 19,-3-1 30,-3 2 37,-2 0 38,2 2 29,-3 2 8,-4 2 4,-1 3-23,0 3-26,0 2-23,-1 5-16,-3 2-14,3 6-6,-2 3 8,-2 3-4,4 3-11,1 3-10,-2 0-8,1 2-8,1-1-10,-2-1-15,0 0-16,1-3-25,-1-1-45,0-2-77,1-3-83,1-5-65,-2-2-47,2-4-39,0-2-18,2-7 6,-2-4 26,-3-3 37,-1-6 51,0-6 75,-2-6 97,-1-3 116,1-4 111,-1-4 70,3 1 38,0-3 15,0 5-12,2 0-31,2 4-34,4 4-25,2 1-17,-2 7-24,6 2-22,0 5-17,4 5-18,-1 4-13,2 4-10,0 5-3,2 5-3,-3 2 0,-2 5 1,-2 5 2,-3 1-9,-4 1-11,-6 1-14,-4-2-10,-4 0-18,-5-3-21,0-3-14,-3-4-32,1-3-77,0-6-76,1-4-31,2-4-5,3-6 6</inkml:trace>
  <inkml:trace contextRef="#ctx0" brushRef="#br0" timeOffset="8932">6043 1290 42,'29'-15'269,"-7"9"25,4 6 18,-1 7-60,-3 8-88,1 9-39,-2 6-22,0 9 2,-4 7 13,-1 9 16,-5 6 10,-2 7-2,-7 5-11,-5 5-25,-10 2-54,-9-1-64,-8-2-67,-8-2-56,-6-5-72,-12-5-111,-4-8-67,-1-6-11,-11-9 19,2-6 30</inkml:trace>
  <inkml:trace contextRef="#ctx0" brushRef="#br0" timeOffset="12651">5520 573 155,'0'-11'288,"0"2"18,-2 0 18,2 2-116,0 0-74,-1 3-37,1 0-19,0 1-4,0 1-3,-2 1 2,1-1-6,1 2-6,0 0-13,0 0-15,1 2-12,1 1-10,-1 3-7,3-1-2,1 5 3,-1-3-3,3 2 0,2-1 4,-3-1 11,2-1 23,0-1 41,3-2 34,0-2 32,7-4 15,1-1 7,4-6-16,3-1-34,4-7-30,1-3-25,4-2-24,5-4-19,2-3-15,4-3-4,6-1-19,5-4-37,2-1-29,1 0-47,-3 2-54,5 1-65,-7 1-110,2 5-88,-4-1-24,-5 2 15,-1-1 40,-5 2 60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21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466 282 179,'-8'-40'292,"-2"-1"18,0 3 18,0 2-125,1 4-67,3 3-32,-1 5-21,2 8-13,2 2-15,2 5-2,-3 6 7,2 6 16,0 6 18,0 8 22,-1 6 15,3 9 2,-1 9-12,1 7-25,0 7-27,0 7-27,1-1-22,1 5-14,1-4-13,1-1-25,0-4-20,-3-3-22,2-4-30,-1-6-25,0-3-23,-2-7-8,0-6-6,0-7-2,-2-5-21,-1-6-47,-4-5-51,-3-8-13,2-6 3,-2-6 16</inkml:trace>
  <inkml:trace contextRef="#ctx0" brushRef="#br0" timeOffset="262">288 560 174,'-10'-35'271,"-4"8"21,1 8-36,-4 5-74,-1 10-45,-4 6-47,0 8-25,-2 5-13,-1 6-11,0 3-2,1 1-5,2 4-6,5-1-6,1 2-2,5 2-5,4-1-6,6-1-3,6 0-8,4 0-9,12-3-15,5-3-19,9-4-37,5-2-79,2-8-87,3-2-45,-1-5-15,0-6 7</inkml:trace>
  <inkml:trace contextRef="#ctx0" brushRef="#br0" timeOffset="495">741 476 49,'7'-23'277,"-4"7"22,-1 4 12,-2 6-68,-5 4-92,-2 5-60,-2 6-32,-7 6-9,-3 2 1,2 5 8,-5 2 13,0 2 9,2 1 4,2 1-3,0 1-12,4-1-15,6-1-14,5 0-18,3-1-9,8-4-5,5 1-7,2-5-2,7-2-3,2-4 1,3-3-4,2-4-2,-1-5-8,-1-3-8,0-6-9,-4-5-10,0-4-7,-5-5-1,1-3 1,-6-1 6,-3-5 10,-3 1 9,-5-1 12,-4 2 19,-4 3 25,-2 2 15,-3 7 9,-4 4 12,-3 5 13,-3 8-1,-1 5-12,3 5-8,0 5-10,3 2-10,6 4-14,2-1-13,4 3-7,6 1-5,4 1-19,4-1-23,4 0-36,2 0-34,4 0-55,-1-2-113,-1 0-72,1-2-25,-5-1 11,2-3 20</inkml:trace>
  <inkml:trace contextRef="#ctx0" brushRef="#br0" timeOffset="962">168 1131 114,'-20'7'276,"5"0"18,8-3 8,7-2-101,7-2-86,8-2-51,8-2-24,8-3-7,4 0 2,9-2 4,7-3 8,1 2 11,7-2 3,1 3-7,5-2-7,1 4-10,3 1-19,-1-2-30,0 5-34,-1 0-45,-7 0-92,-8 2-94,-9 1-44,-11 0-7,-9 0 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4:56.6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1914 200,'-3'-8'290,"3"2"8,0 5 6,3 1-137,-2 4-82,4 5-41,-2 3-18,2 1-6,0 4-2,1 3-3,2 0 3,-2 5-5,2-1 1,0 1-5,3 1 1,-3-1-3,2-1-4,2-3 1,1-5-2,1-2 11,0-8 9,4-6 9,1-9 5,9-9 9,4-9 5,6-9-2,9-7-14,8-7-2,7-5-7,8-5-9,6-5-15,4-1-34,4 0-68,-3-3-136,-2-3-75,0-1-38,-8-2-9,-1 1 16</inkml:trace>
  <inkml:trace contextRef="#ctx0" brushRef="#br0" timeOffset="14888">887 0 122,'-7'-3'213,"-1"1"10,-2 1-60,-2 2-58,1 4-34,-3 3-24,0 3-11,-3 4-5,2 5 4,-4 1 2,3 4 7,-1 2 4,1 4 5,-3 3-1,2 2-5,1 3-2,-1 2-5,2 3-6,1 3-10,5 1-3,1 3-9,3 1-1,2 4-5,4 0 0,4 1 1,5 2-1,4 0-1,2-4 0,4-3 0,4-3 0,5-5 0,5-5-1,4-3-1,5-2 0,3-6 1,1-2 2,2-5-4,2-3 1,-1-5-1,-1-4-1,-1-4 0,-1-5 2,1-9 0,-3-5 2,-2-7 4,1-6 7,-4-4 3,0-8 3,-5-5 2,-4-4 2,-2-4 0,-6-5 0,-6-3 1,-5-3-5,-9-1 1,-5-1-3,-6-4-7,-6 1-8,-5 2-14,-6 5-14,-10 7-23,-12 10-62,-17 14-131,-22 12-66,-27 15-28,-28 9-9,-31 12 13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03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0 492 63,'0'-4'254,"3"-1"14,-3 2 7,2 2-92,1 1-84,0 1-45,-1 2-25,5 0-5,-3 2 1,1-1 8,1 2 10,0-1 12,4 1 12,-1-2 0,2 1-1,3-2-5,-2 0-6,2-2-11,2-2-5,2-2-5,2-2-1,3-5-5,4-2-3,2-5-5,5-4-7,5-6-7,4-5-16,8-6-33,6-6-68,3-7-127,4-7-77,4-7-37,4-5-11,7-4 21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7:19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739 230 158,'-2'-21'312,"-1"-2"17,-2 0 10,0 0-95,-3 2-112,1 0-57,-1 2-22,-2 1-9,-4 3 3,0 0 9,-2 2 13,-2 5 4,1 0 0,3 4-4,-5 4-9,1 4-10,-4 5-11,-3 8-7,0 7-5,-3 6 11,-4 6 10,2 4 12,-2 7 12,1 2 11,-1 5 2,0 2-6,2 1-10,2 1-8,1 2-9,6 1-7,1 3-2,7-3 6,2 2-4,8-1-2,5-1-7,2 2-4,5 0-9,3 2-10,3-2-4,3-2 0,4-1-3,3-3 1,4-1-3,2-2 1,1 0-4,1 1 1,2-1 2,0 5-3,-2 1 5,-1 2 0,-5 8-1,-7 2-2,-10 4-2,-9 2-2,-9 3-2,-11 3 2,-11-2-2,-5 4 2,-6-3-3,-4-1 1,-2-2-2,0-5 1,3-5 3,0-5-3,6-7 3,3-5 3,3-8-2,7-5-5,3-5-1,6-8-11,5-8-8,6-2-7,7-5-1,10-5 4,6-2 2,11-2 18,5 3 20,5 3 18,6 4 16,5 7 9,3 7 11,2 10 7,2 10-2,-5 11-6,-3 13-13,-6 11-11,-10 14-9,-9 8-17,-12 7-3,-7 6-9,-10 4-4,-3 2-6,-4 2 5,2-2 9,9-3 17,9-5 25,17-5 32,18-4 36,21-2 10,22-5 5,21-8-61,23-9-217,23-7-304,14-10-179,8-15-86,-3-16-57,-6-17 16,-1-17 183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3:41.6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33 927 234,'-5'-11'263,"0"1"14,-2 0-58,2-2-75,2 1-46,-1 2-26,3-1-20,-1 1-7,1 1-7,1 2-4,0 0-1,1 2 1,1-1-2,-1 2 0,1 0-7,1 0-5,-1 1-4,1 2-5,2 0-1,4 0-5,-1 4 2,3 0-1,5 2-2,-2 5-1,7-1 2,-1 5-1,3 0-2,2 2-1,0 1-1,0 0 0,-1-2 2,0 0-2,-2 0 2,-2-4 0,0-4 1,-2-1 2,1-3 5,-3-4 3,3-4 8,-1-5 2,4-7 3,0-4 5,3-7 1,1-5 3,4-7 4,1-4 8,5-8 0,2-5 0,4-4-7,3-6-9,0-1-12,3-4-10,3 1-15,3 2-26,1 5-47,-3 8-91,-4 5-127,-1 7-65,-7 6-29,-5 6 3,-7 7 34</inkml:trace>
  <inkml:trace contextRef="#ctx0" brushRef="#br1" timeOffset="10108">1919 1481 58,'-6'-3'206,"1"1"11,0-1-31,-2 0-70,2 0-50,0 0-22,0 0-7,0 0 2,-1 0 2,0 0 6,1 0 5,-1 2 3,-1-4-4,-1 3-4,-2 0-7,0-1-6,0 1-11,-2 1-10,-1 1-3,-1 0-4,0 1-2,-5 4-4,1-3 0,-2 5 0,-2-1 0,-2 3-1,-1-2 2,-1 4-1,-2-1 4,1 1-1,0 2 0,-3 1 1,0 1-3,-1 1-1,-1 1 0,0 1 3,-1 0-3,1 3 0,1-2 0,-1 2 1,2 0 2,0 0-2,0 3 1,0-1 2,-2 2-1,2 1 0,0 1 0,0 0-2,0 3 4,2-2-3,-2 1 4,5-1-2,-1-1 4,2-1 0,1-3 5,2 2 1,4-3 2,0 1 3,2-4 3,0 1 3,2-1-2,0 2-3,2-2-6,1 3 1,4 0-4,-3 1-4,4-2 0,0 1-2,0 2 3,2 0-2,0 0 1,3 1-2,0 3-5,0 0 1,0 1 2,1 1-3,1-2 2,1 4-1,2-1 2,-2-1-2,4 2-1,0-1 0,1-1-1,4 0-1,0 0 1,4 0-2,1-1 0,-1 1 2,3-3 1,-1 0 0,1 0-1,1-2 1,1 1 1,1-1-2,-2-1-1,3 0 2,0 0 0,1 0 3,-1 0-2,0-1 2,2 1 0,0-2-3,2 1 0,0-1-6,1 1 5,2-1-1,2-1-1,-2 0 1,5 0 2,-2 0 0,4-1 0,1-1-2,2 1 0,2-4 1,-1 1-1,3-1 1,-3-1-2,3 2-1,-4-4 0,1 1 2,2-1-1,-4-2 1,1 1 1,1-2 1,-3-1 1,2-1 1,-1-2-2,2 0 0,0-3 1,2 0-1,4-2 0,-1-1-1,5 0 1,1-3 0,2 2-3,0-2 2,-1-1 0,1 2-1,-3-3 0,-1 2 2,-1 0 0,-3 0 0,1 1 2,-4 0 0,-1 0-1,0 1-1,-1-1 0,0-1 0,3 0 0,-1 0 1,3 0-2,0 0 1,1 0 1,-1-1-1,1-1-1,-2 2-1,-1-1 0,-3-1-2,-3 1 3,0-3 0,-2 2 1,-4-3 1,1-1 0,-3 2-1,2-4 0,-2 2 0,1-1 0,1 1-1,1-2 1,-1 2 0,-2 0 1,3 0-1,-1 0 2,-2 2-2,2-1-2,-1 1-2,-1-1 1,0 1-3,0-1 1,2-1-2,1 0 4,0 0 0,2-1 2,0-2 0,0 0 0,1 0 1,0-2 0,1-1 0,1-1 0,0 1-2,0-2 0,-2-1 0,2 0 2,-3-1 0,1-1 0,0-1 0,-1-1 4,-2-1 1,-1-2-2,0-2-1,-1-3-1,1 0 3,-4-3-4,2 1-2,-3 1 0,0 1-1,-3 1 3,0 2-2,-2 2 0,-3-1 2,-2 1 4,-1 1 3,-2 1 7,-4-1 1,-4 2 8,2-2 2,-5-2-2,-1 1-1,-4-1-6,0-2-4,-1-2-4,-3-3-7,0-2 2,-1-3-4,1-1-1,-2 1-1,-1-1 3,-1 1 5,-1 3-4,-1 3 0,0-1 5,-5 3 1,1 0-2,-1 0-3,-4-1 2,-1 3-1,0-2-1,-3 2 1,2-2-2,-4 1 1,1 1-2,-3 1 0,1-2 0,-2 4 2,-2-1-2,-1 1 0,-2 1 2,-1 1 1,-2 0 0,-2 1-2,-1 1 3,0 2 1,-2-1-2,2 5 0,-1-1 1,-1 1 0,2 3 0,-2 1-2,0 1 1,-1 1-1,2 3-1,-4 0 1,3 3 2,0-2 1,-1 2 2,3 0 2,0 2-2,-2-1 0,4 1-4,-1-1 0,1 1-1,-1 1-2,2 0 0,-2 0-2,-2 1-1,1 1 1,-5 1-2,3-2 3,-1 4 0,-3-2-1,-1 0 0,2 0 4,-3 1-2,3-1-2,-1 0 1,-1 1 1,1 1 3,-1 0-1,1 2-1,0 1 2,-4 2 0,-4 2-2,-8 6-3,-9 3 2,-11 8-4,-14 5-5,-16 8-17,-22 9-41,-28 11-154,-41 9-79,-52 17-42,-56 14-16,-70 21 3</inkml:trace>
  <inkml:trace contextRef="#ctx0" brushRef="#br1" timeOffset="18092">3075 3491 156,'-8'0'235,"0"0"10,0 0-52,0 3-78,-1-2-52,1 5-27,0-1-2,-3 1 3,3 0 14,0 0 10,0-2 7,3 1 5,-2-1-10,4-1-9,-1 2-14,1-1-12,0 2-7,0 2-3,-2 1-2,-1 1-1,1 5 0,-1 0-3,-1 3 1,-1 2-2,1 0-1,0 5-1,-1-1-1,2 1 0,-2 1 3,4 1 3,0 0 0,-1 0 2,4-2 1,-1 2 2,2 0-1,0 2 0,0-2 2,2 3-2,-2-1 0,3 3 1,0 0-4,-1 1-4,0 1-3,-1 1 0,1-1-3,-1 4-2,2-2-2,0 0 1,-1 1-1,1-1 0,0 0-1,0 0 1,1 0 3,-1-3 0,2 2 3,-2-1-2,3-1 1,0 0 1,-1 0-2,3 2 1,0-2 0,1-2 0,1-1 1,2-1-2,-2-1 1,3-1-4,4-1-1,-3-3 4,4 2-7,-1-1 4,2-2 0,0 2-1,-1-1 1,0-1-4,-2 2 4,2-1-2,-2-1-2,1 1 1,0-1 2,-3-1 1,5-1-2,-3-1 0,3-2-2,-1 1 2,2-2-2,-1 1 2,2-2 0,1 0 0,0 0 1,0-2-1,2 1 1,1-2 1,2 0-2,1-2 0,-1-1 0,5-1 0,-1-1 0,1-1-3,1 0 3,4-1-1,-2-2 2,1 1 4,2 1 0,-4-1 4,3 1 1,-1 1 2,-1-2 1,2 0-2,0 1-1,0 0-5,-1-2 0,-1 0-4,2 1-1,0-2-1,-2 1 1,0 0 0,-2 0 1,-1 0 1,-1-1-2,-2 0-2,1 0 4,-2-2-1,2 0-1,0-2 0,3-1 2,-1 0 3,3-1-6,0-2 0,1 0 1,1 0-3,0-2 3,-2 2-5,0-1 4,-2-1-5,0 2 1,-1-1 0,-2 0-3,0 2 3,0 0-1,-1-1 3,-1 2 3,2-1-1,-2 1 0,2-1 1,-1 1 1,-1-1 0,2-1-1,0 0 0,-1 2 3,0-4-3,-1 2-1,1 0-1,-3-1 1,1-1 1,-2 1-1,-4-1-1,1 2 2,0-1-3,-4 1 0,2-2 1,-3 1 2,1-1 0,1-1 0,1-1 0,-2-1 0,2 2-3,-2-1-3,2-2-1,-1 1 1,-1-1-2,-1 0 3,-1 2 0,-2-1 2,1-1 1,-1-1 1,-2 1 2,0-5-6,2 2 1,0 0-2,0-1-3,2-2-2,1 1 0,-1 1 1,0-1 2,0 2 2,1 0 3,-4 2 2,3 1 4,-4-1 2,-1 2 0,0-1 2,-3 1 2,3-2 2,-3 1-1,2-2-1,-1 1-2,2-2-2,-3 0-4,2 1-1,2 1 1,-4-1 0,2 2-1,-1 2 3,-2 0 2,-1 2 0,-3-2 0,0 2-3,2-2 2,-4 0 1,-1-1-3,0 0-2,0-1 2,-1-3 2,-2-2-4,0-1 0,0 0 2,-2-3-2,0-1 2,-2-1-4,-2-2 2,1-1 0,-3-2-2,0-1 1,-2-1 0,-1-3-1,-2 0 2,-2 0 3,0 0 0,-1 2 1,-2-1-2,-1 2 2,0-1-2,-3 2 0,1-1-2,0 2-2,-4-1 2,1 1 0,-3-1 0,0 1 2,-3 1-1,-2 0 2,2 1 0,-2 2-2,-1 0 4,0 0-1,-1 2-1,1-1 0,-1 2 2,-2 0-2,1 1-3,-2 2 0,2 2 0,-3 0 0,0 1-3,3 1 1,-3 0 0,3 3 2,-1-3-1,-1 2-2,-1 2 3,1-1-2,1 1-2,-2 1 1,1 0 4,2 1-1,0-1-2,1 0 0,0 0 2,-1 2 0,0-1 0,3 1 2,-4 2-1,1 1-1,2-1-4,-1 2-2,1 0-1,-2 0-3,0 0 2,2 0-1,-1-1 2,1 1 3,-3-4-2,0 3 4,3 0 1,-2-2 1,0 1-1,0 1 2,0-1-1,2 2 2,-2 2 1,0-1-2,2 2 1,-1 0-1,1 2-1,-1-1 0,0 1-4,0 1 1,-1-2-2,0 3-2,-1 0-1,1 0 0,0 1 0,0 1 4,-3 0 4,5 0 0,-2 1 0,1 2 0,-1 1 2,-1 1-2,2 1-2,-1 2 2,0 1 0,-1 3 2,-1 1-1,1 2 2,-2 3-1,1 2 3,1 2-3,-3 2-9,2 5-33,2 1-141,-4 3-107,-7 3-58,-6-1-29,-10 2-7,-1-7 22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10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280 75 176,'2'0'242,"-1"0"-2,-1-1-31,0 1-37,0-1-29,0 1-27,0-2-18,0 2-20,0-1-11,-3 1-9,3 0-11,-2 0-6,-1 0-14,0 0-5,0 1-7,0 1-7,-2 0-5,-1 3-3,-1 0 0,-2 1 0,0 1-2,1 2 2,-2 0 0,-1 3 2,2 0-2,-1 2 0,-1-2 0,0 1 1,1 2-1,-2-2 2,1 1-2,0 0 1,0-1 1,1 1 1,-1 1 0,0 1 1,1-1 2,0 3-1,0 0 1,0 2-2,1-1 1,1 2 2,2 0-1,1 2 0,0-2 3,5-1 1,0 3-1,3-2 1,2 0 2,0 0-2,1-3-3,2 0-1,0-1 1,0-1 0,3-3-2,0 1-1,0-2 0,2-1-2,-1-1-1,1-1 1,3-1 1,-2-2-2,4 1 3,-2-2-3,2-2 0,1-2 0,0-1 1,3-3-1,0-1-1,-1-2 0,3-3 2,1-2-2,-1 1 2,-1-1-2,0-1-2,0 0-4,-4 2-1,-1-2-5,1 1-1,-5-2 2,0-2 2,-3-2 1,-3-2 3,1-2 4,-2-3 0,-4-2 2,0-2 1,-3-2 1,-3-3-2,0-2 3,-4 1-2,0-3 2,-3 0-1,1-2 2,-4 0 2,2 2 2,-2 1 4,-1 4-1,-3 7-3,-4 4-2,-4 3-7,-2 7-4,-4 7-10,-3 5-18,1 7-30,-2 5-71,4 3-119,-1 6-64,2 0-29,2 2 0,1 0 18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29.7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14867 257 97,'-2'-5'271,"0"1"19,-1-2 4,0-1-86,-3 2-71,1-3-38,0 2-23,1 0-7,-3 0 0,1 3-3,1 0 0,1 1-2,-4 6-9,1 2-6,-5 3-11,-1 4-5,-3 5-6,0 2-5,-2 2-9,-2 4 1,1 2-8,-1 2-3,-1 5-3,-1 4-2,2 3 0,0 4-7,-1 2 4,0 2-2,2-1 3,-2 1 1,1-3-1,1 5 1,0-3 0,-1-1 2,2 0 2,1 0-1,1-1 3,-1 1-3,2 0 0,0 1-3,2 0 2,-3 3-4,6 0 0,-1 1-4,0 1 0,3 1-3,2 2-1,1 0 0,2 2 0,0-1 0,2 1 1,2-1 3,-1-1-2,5-3 3,-2 0 0,2-3-3,1-1-1,2-2 0,4-3 5,0-3-2,3-3 3,0-3 1,2-2 3,-1-2 2,3-4 0,0-2 0,1-2 0,2-3 0,-1-2 4,1-1 0,3-3 1,2-3-2,-2-1 3,4-2-1,-1-2 0,1 1 0,1-2 5,0 0 2,2 0 4,1-3 3,-4 1 2,1-2 0,1 1-1,-2-2-1,1-1-5,0 1-5,0-1-2,1-1 3,4 0-1,0-4 1,-1 1-1,0-3-1,1 0 1,-4 0-1,-1-1-1,-1-2 0,-1-2 5,-1-2 1,0-4 2,-2-4 2,2-4-1,2-4-2,-1-1-4,2-2-4,0-2 0,0-1-6,0 0 0,-1 0 0,-3-1-2,1 1 0,2-2-1,-4-2 0,1-2 1,0-4 0,1-1-2,2-3 0,-4-1-3,-1-1-7,0-2-7,-4-2-8,-1 2-3,-6 0 0,-4 2 1,-2-1 4,-5 2 6,-4 3 4,-2 0 8,-4 2 3,-1-1 1,-4 2 5,2-1 9,-3 1 6,-2-2 5,2-1 4,-2 0 2,2 0 1,-5 2-6,0-1 0,1 2-2,-2-1 3,-4 2 3,0 2-1,-3 2 1,-3 2-3,-1 2-2,-2 2-2,-3 1-6,-1 1-1,-1 2-6,-2 2 1,-7-1-6,-1 1 0,-3 1 0,-6 0 0,-2 1-4,-4 5-15,-7 3-40,-17 9-108,-17 11-135,-23 8-72,-29 11-37,-28 9-6,-29 9 30</inkml:trace>
  <inkml:trace contextRef="#ctx0" brushRef="#br0" timeOffset="9455">5053 413 5,'-7'-5'154,"-1"2"7,4 0-47,-4 0-14,3 0-9,0 2-6,1-1-8,-1 2-10,-3-1-7,3 1-13,-3 1-8,0 1-5,-2-1-7,-2 4-2,1 1-4,-3 0-4,1 2 1,-4 3-4,1 3-1,-3 0 0,0 3-6,-1 2 1,-1 4-2,-1 0 2,3-1 0,0 2-1,1 0 7,1 0 3,1 0 1,1 1 1,2 0 0,-3 2-2,3 0-3,-2 0-3,2 0-3,-1 1-3,1 2-2,0-1-2,1 1-1,2-1 2,-2 2 2,4-1 0,0 1-1,1-1 0,3 2 1,-1 1 0,1 0-3,0 1-1,1 2 0,0-1 2,0 2-2,-1 1 0,3-4 1,-1 2 1,2-1-1,0-1-1,2-1 0,1 0 0,0-1 0,2-1 0,2-1 1,2 0-1,0-1 2,1-2-1,4 1-1,0-1 1,2 0 1,0 0-1,4-2-1,0 3 3,0-3-2,2 1 3,-4-1-4,1 1 0,-1-1 0,-2-1 0,0 0 0,-2 0 0,2-1 2,-2-1 3,2-1 0,0 2 3,3-1 1,0 1 0,3-2 0,0 0-1,5 1-2,0-1 2,3-1-3,0-1-2,2 1 2,4-1 0,0-1 3,1-3 0,1 3 3,4-3 0,1 0-1,4-2 0,1 0-3,6-1-4,2 0 1,6 0-2,3 0-1,3 1-1,3 1 0,0-1 0,2 0-1,0 3-2,1-3 1,-1 1 2,3 1-1,0-2 0,3 2 1,0-1 0,3-3-4,3 0-2,-2-2-1,-1-1-2,0-1-1,-3-3 3,0 1 1,-3-2 1,0 0 3,-2-1-1,2-1-2,0 1-6,1-2 0,1-2-6,1 1-4,-1-1 1,0-1-1,0 2 5,-1-2 4,-4 1 4,3 0 5,-5 2 1,1 0 2,0-1 2,-2 1-2,1 0 0,-3 0 0,1 1-1,-4-1 1,0 0 0,-5 2-1,0-2 2,0 2 2,-4-2 0,-1 0 2,2 0 1,-2 0 1,2-2-2,2-1 0,2 0-4,-1 0-5,4 0 0,-1 0-1,-2-1 0,0 1-1,-3 0 5,-1 0 1,0 0 1,-2 1 0,2 2 0,2-1-1,-1 1-2,4-2 0,-1-1-1,4 0 0,2-1-4,3-2 0,2-2-1,1-1-5,0 0-2,1-3-1,-3 0-1,2 2 3,-2-2-3,-3 2 0,-2 0-4,-1 2-12,0 1-13,0 1-8,3 0-1,-2 0 8,1 2 16,-1-2 22,1 1 18,-3-1 15,-2 2 5,-2 1-2,-1-2-5,-3 2-6,0-1-3,-3 1-8,-5 0-2,2-1-3,-5 0-3,-3 0 1,0-1-1,-3 1 2,-1-1 4,0 1 3,-2-1 0,2 2 3,1-2 2,-3 3 2,3-1-4,-2-2-1,-1 1-2,-1-2-2,-2 0 0,0 0-11,-1-2 0,-4-1-5,-1-1-1,-2-1-3,1-1 1,-4 0 1,-3 0 2,1-1 5,1-1 2,-4-1 2,4 2 6,-4-4 0,4 2-1,-1-1 3,0-1-5,-2 0 3,4 3-3,-2-3 4,2 2 3,-2 2-5,-2-1 2,2 1 0,-2-1 3,0 2-2,0 0 2,-4-1 3,2-1 2,-3 1 1,-1-2 3,-1-2-1,0-1 1,-1-4-1,2-4-2,0-2-2,0-2-2,1 0 0,-2 3-2,3 0-2,-3 4 2,3 4 1,-3 1-2,1 4 1,0 1-3,-1 1 3,-1 1 1,2 0 0,0 1 2,-2 0 0,-2 1 4,2-3 0,-4-3 4,4-4-2,-7-1-1,0-6-2,-1-3-2,-2-3-6,0-4-1,-2-5-3,0-1-1,-1 0-2,0-1-2,-1-1 0,0 1-4,1-1 1,0 0 0,-2 1 1,-1 1 0,-2-1 3,-5 2 2,-1-1 1,-5 2-1,-4-2-2,-3-1 2,-4-1-3,-3-1-1,-2 0 0,-1 0-1,-2-1-1,-5 3 0,2 0 0,-5 2 1,-3 1 4,-3-1 0,1 2 4,-6 0 0,-3 0 1,-5 2-2,-10 2-2,-8 0-2,-12 6-8,-17-1-3,-19 4-5,-26 2-5,-26 5-5,-35 1 5,-37 3 4,-39 3 8,-46 4 3,-47 10-36,-49 8-99,-71 19-59,-87 22-30,-86 19-22,-80 24-5</inkml:trace>
  <inkml:trace contextRef="#ctx0" brushRef="#br0" timeOffset="13055">230 3363 109,'-9'0'197,"-1"-1"8,1-1-58,0 1-44,-1-1-26,0 2-11,0 0-7,-2 0-1,1 0-8,-1 2-3,-1-1-7,-1 2-9,1 0-5,2 0-10,-1 0-1,-1 2-4,0-1-1,2 1-1,3-2 1,0 1-2,1-1 0,3 0-1,3-2-3,1 1 1,3 0 0,3 1 5,5 0 4,2-2 0,7 1 5,5 1 0,4-2 1,1-1-3,3 1-1,2-1-1,2 2-2,1-2 1,2-2-1,3 1 2,0 0 1,3-2-2,-2 0 2,3 0-2,-4 0-1,-3-1-4,2 3 1,-4 0-2,-1-1-4,-1 2-1,-1 0 1,-1 0-2,1 2 0,2-2-1,-1 1 2,1-1-2,0 0 2,0 1-2,-2-1 1,-2 0 1,-3 0-2,0 0 4,-3 2-2,-2-2 1,-3 2-2,0-1-1,0 1 2,-4-1-3,-1 1 1,-1-1-1,0-1 0,0 2 3,-2-1-2,0-1 0,2 2 1,-3-1-1,-1-1-1,-1 0 0,-1 1 0,-1-1 0,1 2 0,-2-2-3,1 0 2,-1 0-3,0 0-2,0-2-5,4 2-2,-5 0-6,3-1-7,-1 1-6,-3 0-4,-1 0-5,-2 0 0,0 0 0,-1 0-3,-2-1-8,-2-2-10,-2 0-10,-3-2-14,-4-1-10,-3 0-3,-2 0 12,-1-1 20,-4-2 17,-4-3 31,4 0 20,-6 0 25,1-2 21,0 0 18,-2 0 19,4 0 8,2 2 5,0-1-2,1 4-8,5 0-11,2 3-18,3 0-10,5 3-10,1 0-7,3 1-8,2 4-6,5 1-5,3 1 1,5 3 1,4 3-1,5 0 0,5 1-4,0 1 3,6 1-6,2-1-3,-2 2 0,2-3-1,-2 0-1,-4 0 0,-3-2-1,-6-2-1,-3 2-3,-4-1 2,-4 1 2,-4 0 3,-4 3 5,-6 3 3,-4 3 3,-5 3 2,-5 1 2,-3 5-4,-7 3 0,-7 2-12,0 0-19,-4 6-43,-3 1-142,-4 3-77,-7 3-41,-6 2-18,-4 2 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7:34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812 141 11,'-8'-29'269,"1"2"21,1 5 10,0 2-39,1 5-123,2 3-63,0 3-34,1 4-14,-1 3-5,0 2 3,-1 2 5,1 5 7,-3 5 5,5 4 6,-2 8 3,3 6-1,-2 8-4,0 3-3,2 6-4,0 4-6,2 1-5,0 3-6,-2 0-4,1 1 2,1-1-5,2-1-4,-1 0-1,0-3-1,1-1 0,0-5-4,1-3-2,-1-5-4,0-2-6,2-6-11,-3-1-20,2-6-27,-1-4-30,0-1-55,0-8-114,-1-3-55,-3-6-16,-3-6 7,-2-2 25</inkml:trace>
  <inkml:trace contextRef="#ctx0" brushRef="#br0" timeOffset="1218">82 1237 218,'-20'0'233,"1"0"8,3 1-84,7 1-64,0 0-38,4-2-16,1 1-4,6 1 1,5-1 1,5 2 1,9-1 3,9-1-5,12 2-9,9-1-11,12-1-6,11 1-4,13-1-1,10 1-5,9-1 0,12-1 0,7 2 0,8-2-4,5-2 2,-1 1 1,2-2 1,1-2 3,-1-2 2,-3-1 3,-2 1 0,-6-2 1,-5 3 0,-4-2-1,-11 4-2,-10 0 0,-13 2-5,-14 2-9,-12 0-27,-19 1-78,-11-1-89,-18 1-48,-16-1-22,-10 0-4</inkml:trace>
  <inkml:trace contextRef="#ctx0" brushRef="#br0" timeOffset="2153">418 1692 193,'-6'-14'289,"1"2"20,2 2 6,-2 1-103,2 1-60,3 2-33,-2 2-27,2 2-15,0 2-8,0 3 12,0 5 15,2 5 7,-2 6 5,0 6 4,1 3-14,1 4-33,-1 1-35,3 3-41,-1 1-43,2 2-46,-2-1-43,3 2-67,-5-1-129,-1 0-50,2-4-4,0-2 17,3-6 34</inkml:trace>
  <inkml:trace contextRef="#ctx0" brushRef="#br0" timeOffset="2385">658 2181 209,'6'-3'315,"-1"-3"15,-2 0 13,1 0-121,-1 0-90,0-2-42,-1 0-17,-1 0-3,1-2-4,-1 0-4,-1-2-8,0-1-14,-1-2-12,-1-2-12,2-2-8,-1-2-6,-3-4-4,0 0 2,0 1-1,0 3-7,-2 5-1,-1 2-1,1 7 3,-2 3 0,-3 6 6,-2 7 8,-1 5 6,-5 4 1,0 3 1,1 1 2,0 1-5,5-3-5,0 3-4,4-3-2,1-1-1,3-4-1,1-1 4,4-4 4,0-1 6,4-5 5,2-2 4,6-4 3,0-2 1,1-5-3,1-1 8,0-2 7,1 1 16,-5 0 4,-2 4 0,-1 3-5,-2-1-11,1 5-13,-3 5-21,2 1-11,-2 3-9,2 1-8,0 2-15,-1 2-15,5-2-9,0 0-19,-1-2-14,2-1-9,0-1-2,1-4 5,0-1 9,-1-4 14,-2-3 15,0-4 21,-1-3 15,-2-4 11,1-3 7,-1-3 5,2-3 9,2 0 6,0 2 8,1 2 7,4 4 3,-1 4 2,1 4-3,0 5-4,0 5-6,-2 5-8,-1 4-2,0 3-5,-3 4-1,0 2-5,-4 1 2,0 2 0,-3-2-2,4 0 0,-4-3 0,1-2 0,-2-2 3,0-4 9,0-4 5,0-1 2,1-5 1,-1-5 1,4-2-2,0-6-9,3 0-7,2-3-2,1-5-7,3-2-7,0-4-8,4-1-8,0-4 0,0-1-3,2 1 5,-2 3 9,-2 2 5,-6 4 8,4 7 4,-7 2 2,-1 5 0,-2 6 0,-3 3 1,0 3 7,-3 4 0,-2 4 2,0 1 2,1 1-1,-1 1 3,4 1-4,1 0 2,1 2 1,7-3-2,-2 5-1,6-3 0,1 5-4,0-2-4,4 3 0,-4-1-1,3 0-3,-6 1-5,-4 2 3,-1-2-2,-5 3 1,-3-4-3,-4-3 1,-1-2 3,-1-3 2,3 0 1,-3-4 7,5-3 1,-1-3 6,3-2 1,2-2 2,3-2-4,2-6-4,7-2-10,1-2-16,4-4-15,1-1-21,4-4-12,2-1-14,2-3-2,0 3 9,1 0 19,-2 5 20,-4 3 18,-3 5 21,-6 5 30,1 5 30,-7 6 28,1 5 23,-4 2 15,0 5 4,-1 3-10,0 3-23,2 2-29,2-1-26,2 0-16,3 0-9,6-3-12,2-2-3,2-4-32,4-6-63,4-2-112,-2-8-141,3-4-76,0-7-39,-2-8 5,-1-5 53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57.3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5863 3 145,'-2'-1'245,"0"-1"11,-2 1-42,-1 1-76,-1 1-57,0-1-31,1 2-12,-2-1-1,1 1 3,3-1 0,-2-1 4,1 2-5,0-1-9,-1 0-8,-4 1-10,1 1-1,0 0-6,-1 3-4,-4 0 1,0 2 3,-1-1 4,2 4 5,0-1 8,-2 1 4,3 1 8,-3 1-1,3 1 0,0-1-1,-3 0-3,2 1-4,0 1-3,2 0 3,-1 0 1,1 0 7,0 0 4,0 0 4,1 2 1,1-2 1,2 1-6,-2 0-6,-2 1-7,2 1-3,2 0-5,0 0-5,-2 0 0,2 2-4,-1-1-1,2-1-2,0 2-2,2-2 2,-3 0-2,2 0 2,-1 0-2,0 0 3,-2 0 0,3-2-1,-2 2-1,1-1 0,3 1 1,-1-3-1,1 1-1,2-1 2,0 0 0,2-1-1,1 2 0,1-1 1,0 3-2,1 0 0,-1 0-1,1 0-1,-1 0 4,0 0-3,1 0 2,-2 0-2,3-1 2,-1-1 0,2 1 0,1-1-2,-2-1 2,5-1 0,0-1-2,1-1-1,3 0 0,-1-3 2,3 2 0,1-2-1,-1-2 2,2-1 1,-1-1 0,1-2 0,-1-2-2,3-1 1,1-1-3,0-4 3,2 1-3,2-4 1,0-1 1,1-1 0,3-4-2,-1 0 0,-3 0 1,0-4-1,-2-2 2,-1-3 0,-1-2 2,-1-3 7,-4-4 6,2-2 13,-4-4 12,-1-2 17,-2-4 14,-2-1 17,-2 0 20,-4-1 11,-2 1 5,-4-2 6,-2 2-4,-10 2-14,-4-2-24,-9 0-23,-12-1-28,-10 6-53,-15 1-109,-16 11-148,-21 11-190,-26 10-97,-39 14-46,-47 10 6,-64 10 79</inkml:trace>
  <inkml:trace contextRef="#ctx0" brushRef="#br0" timeOffset="5126">767 716 108,'-1'3'200,"-1"-2"-14,0 0-37,1 3-55,-1-3-36,-1 2-22,-2 0-14,3 2-9,-2-1-5,-2 1-1,3 1-5,-2 0 0,1 0-4,1-2 2,-2 2 0,2-2 0,2 3 4,-5-4-2,2 1 3,1-1 0,-2 2 1,-1 1-1,1-2-1,0 2 3,-1 2-5,2-2-2,-1 1 0,0 1 0,0-1 2,2 1-2,-3-1-2,4-1 4,-1 2-1,0-2 1,0 1-2,1-1 2,-1 2-2,-2 1 0,3-2 0,-5 4 2,2-2 0,0 1 2,1-1 0,-1 2-1,0-1 1,-3 1 0,4-3 2,-3 2-6,2 0 3,0-1 0,-1 2-1,0-1 0,1 1-1,0-2-1,2 0 0,-2 0 1,2 0 2,0-2 5,-1 4 3,0-2 7,1-1 5,2 3 2,-1-2 0,0 3 0,1-1 0,-1 0-6,2 0-5,0 3-3,2-1-2,-1 1-2,-1-1 0,2 1 0,1 1 0,-1-2 6,1 1-1,3-1 5,-1-1 0,1 2-1,1-4-1,-1 1-2,6-1 0,-2-1-2,3 2-4,3-1-4,2-1 0,0 0-1,1 0-4,0 0 2,3 0 2,-2 0-2,1-2 1,0 3 2,-1-3 0,1-1-2,1 0-1,0 2 1,0-2 0,0-2-1,0 2-2,2-2 1,-3 1 1,4 0 0,-1 1-1,3-2 1,-2 2 1,2-1-1,1 0 0,-1 0 1,3 1-1,2-1 0,2-1 0,0 1 0,-1-1 0,2-1 0,0 2 1,-4-3 1,2 2 1,-1-3-3,-2 1 0,0 1-1,0-3-1,0 0 1,0 0 0,0-2 3,0 1 0,0-1-1,0-1 5,0 1-3,-1 1-1,1-2-2,1 2 0,-1-1-1,0 1-1,0 1 1,2-3 0,-2 3 1,0 0 0,-1 0-3,1 0 1,-5 1 1,2 1 1,-2-2 0,2 0 0,-2 0 0,2 0 0,2 0 0,-4 1-1,2-1-1,2 0 0,-3 0 1,0-1 2,0 1 0,0-2 0,-4 1 0,5-2 0,-2 0 0,2-2-2,0 2-2,0-1 1,-3-1-2,1 0 1,0 1-5,0 0 5,0-2 0,-2 1-2,2-1 2,-3 2-1,-1-3 3,-2 3 0,-2 0-1,-1-2 1,1 1 0,-4-1 1,3-1 1,0-1-2,-1 1-2,3-3-4,1 2-8,1-2-5,1 2-8,1-3-4,-2 2 0,1 2 7,0-1 3,-3 2 8,0 0 4,-1 0 5,-2 2 5,0-2 0,-2 0 2,1 0 1,2-2-2,0 2 1,-2-1 0,5-1-2,-3 2 1,1-3-1,-1 0 3,2-1 4,-6-1 3,2-1 1,-4 0 7,0-1 2,-1-1 0,-3-1 0,2 0-2,-1 0-4,0 0-3,-2-1 0,-2 0-4,2 3 0,-2-2 1,1 0 1,-1 0 3,-2 0-2,1-1 0,-2 1 1,-2-2-1,1 2 4,-2-1 0,-1-1 1,1 1-2,-2-1 2,2 1-5,-2-1-4,-2 2-2,0 2-3,-1-1 0,-1 1 2,-4-1-3,0 2 0,-4 0-3,0-1 2,-5 1-2,-4-2 0,1 2 2,-2-2 0,0 1 1,-1 0-1,-2-1 1,1 1 1,1 1 1,-1 1 0,4-1 2,-2 3 0,2 2-1,3-1 3,0 4-4,0-1 0,2 1 0,-2 1 0,0-2-2,5 4 0,-5-2 1,1 0-1,-2 0-1,0 1 1,-2 1 0,-2-1 1,-3 0-1,0 1 2,0 0-1,-2-1 0,2-1-1,-1 0-1,1 2 0,-2-2 1,2 0 1,-2 0 0,1-2 1,-2 1-2,-1-2 0,1 0 0,0 0-1,0 0 0,-1 0 0,-2 0-2,5 0 3,-1 1-1,2-1 1,0 3 0,4-1-1,-1 2 1,-1 0-1,1 2-1,-1 0 0,1 0 1,-1 0 0,1 2-1,-2 0 2,1-1 0,4 1 0,-3-1 0,0 1 0,2 1 0,1-2 0,0 2 0,1-2 0,-1 3 0,-1-3 0,0 2 0,1-1 0,-5 1 0,2 0 0,1-2 0,-3 0 0,2 3 0,-3-3-2,2-1 2,-1 2-2,1-2 2,2 1 0,-1-1-1,1 0-1,-1 0 2,2 0 0,-1 2 2,2-2-2,-1 0 1,2 0-1,-3 0 0,1 0 2,1 0-2,0 0 0,-2 1 0,0 1 0,-2 1 4,1-1-3,0 2 0,2 0-1,-2 1 0,-2 1 2,3 0-4,-3 0 2,-1 1 0,0 1 0,-2 1 0,-2 0-1,-1 0 0,-2 0-1,0 1 2,0 1-2,1-1 0,-1 2-6,4 0-19,-2 1-50,-4 3-112,-1 0-62,-2-1-28,-7 2-12,-2-2 11</inkml:trace>
  <inkml:trace contextRef="#ctx0" brushRef="#br0" timeOffset="9351">5646 1145 83,'-2'-8'242,"1"1"22,-1 1-6,1 0-84,1 1-58,-3 4-34,3-1-26,0 2-16,3 0-14,-3 2-8,1-1 1,4 2-3,-2 0 1,4 3 1,-1 0 1,2 0 0,-2 2-1,2 0-5,-1 2 1,1 0-5,-1 1-2,0 1-1,-3 0-1,1-2-1,0-1 0,-2-1 3,3-2 17,-3-3 16,2-2 15,0-5 9,5-4 3,4-4-2,3-4-13,4-4-18,2-1-15,4-1-10,3-2-5,2 0-5,3-2-6,-1-1-19,5-1-21,5-4-46,-3-1-147,2-1-74,-3 2-36,-5 2-7,-3 3 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6:15.6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1350 486 105,'0'-9'166,"-2"0"-32,2 0-35,0 2-26,0 1-6,-1 0 3,-1 1 11,2 2 5,0-1 4,0 1 0,0 0-9,0 0-12,0 3-16,0-2-9,0 1-8,0 1-4,-2 0-2,2 0-1,-1 0-4,-1 0-1,-4 0-7,1 1-1,-1-1-8,-2 2-3,-2-1-2,-2 2-3,1-1 0,-2 1 0,-1-2 0,3 2 0,-5-1-1,3 0 1,-4 2 0,1-1 0,-3 1 0,0 1 0,0-1 1,0 2 0,-1 0 4,-1 2-1,-1-1 1,2 1 1,-3 1 0,1 0-1,-1 0-2,-1 1-2,1 2 1,-2 2-2,0 1-3,-2 0 0,-1 1 3,1 2-2,1 0 2,-4 0 1,3 0 3,1 2 1,-1-1 0,2-1 3,-2 3-1,3-1 2,2 0-1,-2 1 0,1 2 1,2 0-1,-1-1-1,1 3 0,-1 0 1,3 0 0,0 2-3,2 0 0,-1 1-1,2 1 0,2 1-1,0 0-2,2 0-1,0 0 2,4 0-1,-1 2 3,1-1-2,3 1 1,0 1-1,1-2 2,2 2 0,-2 0 2,2 2 2,2-2-1,0 1-1,2-1 4,2 0 1,1 2 0,1-2 1,2 1 0,2-1 0,6 2 1,1-1-4,0 1 0,5-1-1,2 0-1,2 0 1,2-1-2,4 0 2,1-3-2,4 0 0,3-2 0,0 1-1,2-3-1,1 3 2,4-3-3,-1 1-1,3-2 0,-1-1 1,4 0 0,0 0-2,2 0 3,1-2-1,2 1 1,0-3-3,5 1-1,1-2 0,3 1 0,1 1 0,1-2 0,1 1 0,1-1 0,1 1 4,2-2-2,-2 0-2,4 1 1,0-1 2,3-1 0,1 1-1,2-3 0,2 0 3,3 0-3,0-2 3,0-1-4,-1 0 4,2 2-2,0-4 2,3 1-3,0-1 2,2 1-3,3-2-2,-2 1-3,2-2 2,-2 1 1,-1 0 0,1-3 1,1 1 1,-1 1-1,4-2-1,-1-2-8,5 2-5,-3-1-5,0-2-8,-1 1 2,-1-3 1,-2 3 2,-3-3 5,3-1 3,-3 0 8,2-1 2,-2-3-2,-3 2 3,1-1 1,-6-3 0,1 1 1,-2-1 2,0 0 3,-1 0-2,-2 0 1,2 2-3,-2-1-3,3-1-4,-4 2-2,-1-2-2,-4 0 0,-1-2 1,-4 2 1,1-2 3,-6 1 3,-2-2-1,-2 2 4,-1-2 4,-1 0-1,-1 0 1,1 1-1,0 1 1,-2-3-3,0 2 1,-2 0 0,-1-1 3,-2 0-1,-1-1 1,-1-1 7,-2-2 0,1 1 5,-1-3 0,0 1 0,-2-2-1,0-1-4,-3-1-5,3 0-5,-2-1-1,-4-2-1,0 0-1,-1-2-1,0-1 2,-2 0 3,1-3 0,-3 0 2,2 0-2,-2-4 4,-1 1-2,-4-2-4,2-2-1,-4-2-1,0 0-2,-2-3 2,-3 0 2,1-2 10,-2 4 9,-4-1 7,2 2 7,-6 2 7,2 1 0,-1 2-6,0 2-7,-2 1-8,-1 2-1,2-2-8,-1 2-2,0-1-3,3-2-1,-2-3-4,1 1-1,-3-2 0,0-1 0,-1 0 0,-3 0 3,-1 1 0,-2 0 2,-1-1 2,-2-1 0,0 0 2,-2 0-2,-1-3 0,-2 1-4,-3 1 0,-2-2-3,-2 4-1,-2-2-1,-2 3 0,-2 1 1,-2 4-2,-3 0 0,-1 2 2,-1 2 1,-2-1-3,-3 3 3,0 1 0,-5-1 0,2 1 0,-4 1-1,-1 1-1,0-1 1,1 1 1,-1 1 0,1-2 0,-1 1 0,-1-1 0,3 1-2,-3 1 2,1 1 0,-2 2 0,0 2 2,-1-1-2,-2 4 1,2-2 1,1 3-4,-2-2 1,1 1-1,1 1 0,2 0-1,-1 1 2,1-1-2,0 1 0,1 1 1,-2 0 1,3 2-2,-1-1-2,1 3 4,-1-1-1,-2 2-6,3 0-2,-1 2-1,-1 0-1,3 0-2,-2 0 1,0 0 4,2 0 1,-1 0 5,-1-1-1,3 0-2,-6-2 1,2 0 1,-3 0-2,-3-2 0,-2 2 0,-6 2 4,-2-1 0,-1 1-3,-4-1 3,-1 2-2,0 0 1,0 0-2,2 0 4,-1 0 1,1 0 0,-1 0 0,1 0 1,-1-3 2,4 2-3,-6-2 0,1 1 0,-1-1 0,-1-1-3,-1 1 3,1 0-2,2 0-1,0 1 1,2-1-1,2 1 2,1 1-1,3-2 2,1 2 0,2-1 2,3-1-1,-2 0 2,1 0 0,0 1-1,1 0-4,1 0 1,-2-1-1,0 3-1,1 0-2,2 0 1,0 0 2,-2 3 0,3-3-2,0 0 1,-1 2 0,3-2 3,0 0-1,-2 0 0,2-2 2,0 1-1,0-1 1,-2 1 2,-1 1-1,-2-2-1,-1 2-1,-4 2 0,-3-1-2,-3 2-2,-1 0 1,-2 0 0,0 2 0,0-1 1,0 2 0,0 0 0,0 0 2,1 1 0,-3 3 0,0 2-8,-7 1-17,-1 5-20,-6 3-26,-7 2-25,-6 5-31,-4 2-61,1 2-84,-3 1-29,4 0-4,2-2 9</inkml:trace>
  <inkml:trace contextRef="#ctx0" brushRef="#br0" timeOffset="7045">8384 1286 191,'-3'-7'256,"3"2"19,-1-1-46,1 1-67,-2 2-47,2-1-25,-2 1-13,2-2-9,0 4-3,0-2-7,0 1-7,0 2-6,2 0-13,0 0-11,-2 0-9,1 2-4,2 1 0,2-2 0,-1 4 1,3 2 10,-1 2-3,2 1 2,0 4 2,-2 1-4,-1 2 1,0 1-8,1 3-1,-4 0-1,2-2-4,0 2-1,-3-3 1,2 0-2,-1-1-1,1-2 0,0-5 6,1-2 13,2-1 13,6-4 19,4-3 13,8-3 13,9-4 8,13-4-7,8-4-11,15-1-12,7-6-12,11 0-15,8-5-12,3-1-6,6-2-5,1-3-2,1-2-6,0 2-15,-2 0-38,0 3-66,-10 6-177,-17 6-95,-13 5-46,-20 2-11,-25 1 24</inkml:trace>
  <inkml:trace contextRef="#ctx0" brushRef="#br0" timeOffset="85101">6225 95 116,'-17'-5'217,"0"4"9,1-2-44,-3 3-78,3 0-45,1 0-18,0 3-6,1 0 0,1 1 5,-4 4 7,3 2 2,-2 4-2,-1 4-3,-1 4-4,-2 7-4,2 5-4,0 3-3,0 6-4,-1 2-3,5 3-3,-2 2-4,5 6-1,0 3 2,5 4-1,-1 2 0,4 5-1,0 3 0,1 2-2,1 3-4,1 3-2,1 0 0,4 0-2,0 2 3,1-4 4,4-1 1,4-1 9,0-4 4,5 1 7,1-4-3,3-2 5,4-2-5,1-5-1,4-2-5,3-4-3,5-4 3,5-3-1,2-4 4,6-5 5,4-6 3,1-2-1,5-5 1,-1-5-4,4-3-5,1-7-7,2-3-4,1-5-5,1-4-5,3-9-1,1-3-2,2-6-1,-1-7-7,1-4-7,-1-6-10,0-6-8,-3-6-12,-5-4-6,-5-8-3,-3-3 3,-6-6 6,-6-3 7,-6-5 12,-4-5 8,-6-5 7,-9-8 4,-7-4 1,-8-6 3,-10-6 6,-10-3 10,-8-4 3,-12-4 5,-11-1-1,-17 0 2,-22 2-16,-27 6-33,-35 11-90,-43 11-126,-51 16-68,-63 19-32,-78 22-15,-84 25 18</inkml:trace>
  <inkml:trace contextRef="#ctx0" brushRef="#br0" timeOffset="90150">877 2424 114,'-9'5'185,"-1"-1"-18,2 1-31,-1-3-21,1 2-18,0-1-15,0 1-11,0-1-9,0 0-8,-1 2-8,-1-1-3,-1 1-7,2 0-7,-3 3-2,0 1-5,-1 2-4,-1-1-4,0 4-4,-2-2-2,-2 4 0,1-1-2,-2 2 1,0 1 1,1-2 1,0 4 4,-1-1 3,3-1-4,-3 3 3,5-1-2,-3-1 0,-1 2-2,4 0-1,-2 0-2,2 2 3,1-2-4,-1 1 0,3 0-3,0 1 1,3 0 2,2 1 1,2-3-2,1 1 2,3 1 0,3-2 1,2 1-6,2 1 2,2-2 0,5 1 1,1 1-1,0-2-2,1 3 1,3-2 2,0-1-4,0 0 4,2 0 0,-1 0-2,1-1 1,-1-1 0,4 1 0,-2-2 0,2 0-3,1 0 0,2 0-2,0-2 0,1 1 0,-1-1-1,0-1 1,2-1-2,-1 1 2,2-2 0,0-1 1,2 0 0,-2 0 0,0-1 1,3-3 0,0 2 1,3-3-3,-1 1 0,3-2 0,2-2 0,1 2-3,0 0 0,0-1 0,3-1 2,-1 2 0,0-3 2,-1 2 0,1-4 0,1-1 0,-4 0-2,3 0 1,1-1-3,-1-2 0,2 0 6,0 0-3,-1-2 1,2 2-1,-2 2 1,2-2 1,-2 3-2,0 0 0,-2 3 0,-1-3 0,1 1 2,-4 2-2,2 0 0,-2 0 0,0-1 0,-2 1 2,2 0-4,-3 0 2,4-1 0,-1 0 0,2-2 2,0 0-1,2 0-1,-1-2 2,3 1 0,-2-2 2,0 2-3,1-2 2,-2-2 0,0 2-3,2-1 0,-2-1-3,2 1-1,1-2 0,0 1-3,2 1-1,-1-1 0,2 1-6,-3-1 1,0 4-6,1-2 0,-4 0-2,1 1 1,-2 1 1,0-1 5,-1 2 6,-1-1 2,-2-1 5,1 2 1,-2-3 0,-1 2 1,2-2-1,-1 1 1,0-1-1,3 2 0,0-1 0,3 1 0,0-1-1,1 2-4,0 0 2,-1 2 0,-1-2 0,1 1 3,-5-1 0,2 0 0,-1 0 7,-1 0 0,-2-1 3,1-1 1,-1 0 1,-1 0 0,0-1 0,0-2-2,1 1 0,-1-2-4,0 0 1,0 0-3,0-1 0,0 2 6,0-1 3,-1-2 5,1 1 3,-1 1 6,1-3-1,1 1 1,-1-1-7,0 0-2,2-1-2,-2 1-3,0-3-5,2-2-2,-4 1-3,1-2 2,-2-2-3,0-1 2,-3-3-3,5-1 1,-2-1 2,0-2-4,2-1 0,-4-1 0,2 0-2,-5 0 0,1 0-1,-5 0 1,-3-1 0,-1-3-2,-4 2-1,0-1 1,-7-2-2,-1-1-2,-5-1 1,-5-1-1,-3-1 2,-4 0 1,-3 0 1,-4-1 3,2 0-2,-5 2 0,-2-1-1,-1 1-2,-4 1-1,1 1 3,-4-2 0,1 2 3,-2 0 3,1 2 3,-3-1-2,3 4 2,-1-1-1,-2 1-4,2 2-2,-2 1-2,-1 1-3,0 0-2,-4 1 2,0-1 0,-5 2 0,-3-1 0,-1 0 3,-3 0 3,1 0 2,-1 1 3,2-1 3,2 2 0,1 1 0,1 4-1,2 1-3,1 2-3,0 2-2,-4 2-1,-1 2 0,-4 1 2,-1 3 0,-3 0-1,-4 1-2,-1 1 3,-3 1-1,0 1 1,-3 1 0,2-1 1,2 1-2,1 1 2,2-2 0,0 4 0,2-2-1,-1 1 0,2-1 2,-3 1-2,3 1-2,-1 0 1,-1-1-3,2 1 2,-3-1 3,0-1 0,0 2 3,2-2 1,-1 0-1,1-1-2,-1 2 1,2-1-2,0 0-3,0-2 1,2 2 2,1 1 0,0 0-2,2 2-1,0-3 0,1 1-1,1-1-1,-2 0 2,4 2 2,1-2-2,-1 1 3,3 2 1,0 0 0,0 0-1,0 2 0,1 1 0,-4 0-1,-2 0 1,-2 3 0,-4 1-1,-4 2 1,-3 3 0,-5 0-1,-3 3 1,-5 1 1,-3 3 2,-3-1-1,1 2 3,-1 2-3,-3-1 2,-1 1-4,2 4-3,-1 2-13,1 5-48,-1 5-136,-4 2-72,-4 4-36,-8 1-18,0 1 1</inkml:trace>
  <inkml:trace contextRef="#ctx0" brushRef="#br0" timeOffset="93288">5670 2879 102,'-2'-8'270,"0"1"21,1-1 11,-3 2-94,4 2-74,-1-1-39,-1 2-20,1 0-7,-1 1-6,2 0-8,0 2-8,0 0-11,0 0-9,2 1-10,-2 2-4,1 3-6,1 3-2,-1 3-1,1 2 0,1 2-2,2 2 1,-2 2 2,3-1-2,1 2 3,-1-3 0,-1 0 1,1-3 3,3-1 8,-2-4 14,3-2 16,2-3 22,2-1 17,8-6 9,8-2 5,8-5-4,13-3-12,11-3-16,9-5-16,11-2-12,8-4-13,3-1-18,1-3-68,0 2-157,-8-1-145,-15 1-75,-16-1-40,-29-1-13,-15-1 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6:08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4769 101 113,'8'0'165,"1"-2"-23,8 1-42,1-1-21,7-1-3,5 0 6,4-1 6,1 1 2,4-4-4,-1 3-1,1 1-13,1-1-11,1-1-12,-1 2-11,-1-1-9,0 2-8,-2-1-9,-6 2-3,-1 1-3,-1 1-3,-7-1-3,0 3-7,-4 2-13,-4-3-19,-4 2-27,-4 2-44,-6-2-74,-8 2-50,-2 2-20,-6-2 5,-2 0 16</inkml:trace>
  <inkml:trace contextRef="#ctx0" brushRef="#br0" timeOffset="248">5018 158 70,'-18'1'217,"6"1"12,8-1-33,4 2-56,6-1-41,7-1-21,7 0-5,6-2-2,5 0 0,6-1-10,2-1-7,5-1-13,-1 1-9,3-1-5,3 2-9,-2-3-7,-1 4-9,0-2-29,-6 1-88,-6 1-101,-3-3-50,-8 2-27,-5-4-9</inkml:trace>
  <inkml:trace contextRef="#ctx0" brushRef="#br0" timeOffset="78731">7 758 28,'-2'-12'259,"0"1"23,1 2 12,-1 3-66,2-2-91,0 4-52,0 0-27,0 1-17,0 0-5,0 1-4,0 0 2,0 2-1,2 0-2,-1 0-2,-1 0-3,4 4-1,0-1 6,1 2 0,2 3 0,0 3 5,1 2-3,-1 4-2,2 2-8,0 1-3,1 2-8,-2 1-3,4-1-5,-4-4 0,1 0-2,0-4 4,0-6 11,3 0 15,1-5 9,5-4 8,7-7 6,9-5-5,5-7-10,8-7-11,9-4-12,7-7-8,7-4-4,8-4-5,7-5-5,8-3-19,8-3-30,5-5-38,0 4-105,-3-2-118,-4 1-60,-4 5-17,-6 3 15,-14 6 30</inkml:trace>
  <inkml:trace contextRef="#ctx0" brushRef="#br0" timeOffset="83562">6125 524 154,'-10'-5'218,"-2"1"12,3-1-63,-5 2-65,2 0-35,-3 2-12,0 1-8,-3 1-4,0 1-1,-2 1-6,-1 1-8,0 2-8,-1 0-6,0 2-4,3 2 0,-3 1-1,0 2-2,0 4 1,-1-1-2,0 3 0,-1 3-3,1 2 1,-1 0 0,-2 3 0,1 0 4,0 1-2,-2 2-1,0-1 0,3-1 0,-3 2 2,1 0-3,2 2-2,-1 1 1,2 0-1,0 2 1,1 1-1,0 2 1,2-2 0,-2-1 2,4-1-1,2-1 0,-2 2-1,6-4 1,-1 2 3,0 0-4,4 0 0,2 1 0,3 0 1,4 0 0,4 2-1,1-1 2,2 1 1,1-2-1,2 2-1,3 0-2,2-1 1,0 1 0,4 0 1,0-2 0,5-1-2,1 0 3,3-1 1,6-2 3,4-2-3,5-1 1,4 0 1,8 0-2,5-3-2,7-1-1,2-2-1,9-2-1,-2-1-1,4-2 0,0-3 2,2-3-2,-2 1-2,3-2 2,3-3 0,3 1-3,3-2-3,3-1-2,3 1 0,1 1-2,4-2 3,0 2 3,0 2 4,1-3 0,-3 2 0,0-3 1,0-1-1,-3-3 0,-3 0 0,-1-4 1,-4-1 1,-4-2 2,3-4 3,-2 2 0,3-3 0,4 0-2,-3 0-2,1-1-3,-2-2-5,-3 0-5,-2-2 0,-5-1-1,-3-3 2,-6-4 0,-3-4 2,-2-1 4,-7-6 1,0-1-2,-2-5 0,-2-3-1,-2-2-2,-2-2-8,0-1-5,-4 0-2,-3 1-2,-5 1 2,-3 0 6,-3 3 8,-8 3 9,-4 4 9,-7 0 9,-1 0 7,-9 1 7,-4-2 6,-1-2 1,-7-3-4,-3-2-3,-2-3-3,-6-2-1,-2-2-2,-5-1-4,-4 0 4,-5-1-6,-4 1 0,-3 1-3,-2 1-4,-7 2-2,-2 1-4,-6-1-5,-2 2 2,-7 2-1,-4-2 0,-6 1-2,-3 2 1,-10 2 0,-3-1-3,-7 4-3,-2 2 1,-3 2 2,-6 5 1,-5 1 2,-5 3-2,-5 6 2,-7 6-3,-7 6-3,-7 7 3,-12 8 0,-9 8-4,-15 5-4,-10 7-1,-9 4-16,-8 4-34,-6 5-60,-1 2-115,-1 1-56,3 3-30,6-1 0,4-1 21</inkml:trace>
  <inkml:trace contextRef="#ctx0" brushRef="#br0" timeOffset="90976">3688 228 60,'-12'-4'242,"1"1"14,-3 1 5,5 1-97,-3 2-70,-2 5-42,0 3-18,-2 5-10,0 5-3,-3 5-4,1 3 1,2 3-4,-3 5 2,3-2-5,-1 2 3,0 3 3,0 3-5,1 1 3,1 3 1,0 3 0,0 3-2,-1 1-3,0 4 1,2 0-2,0 6-2,1 3-2,0-1 1,4 1-2,1-1 2,1-1 1,1 0 2,6-3 5,0 2-1,6-4 2,1 2-3,1-1-4,1-1-3,5 3-3,1 0-3,0 0 0,1-1-1,3 0 1,2-3 0,0-2-2,0 0 2,5-4-1,-1-2 4,3-4 0,0-4 3,3-4 3,2-2 0,0-5 6,2-2 0,2-6 3,2-1 4,5-5 2,2-6 7,5-4 0,4-6 2,2-6 5,8-4 5,1-7 4,5-4 11,2-3 16,5-1 9,-1-4 2,2 1-1,2-1-6,-4-1-16,2-1-22,1-1-17,-3-2-10,-3-4-7,-2-2-6,-3-5 0,-3-3-2,-4-5-2,-4-1-4,-2-6-5,-9-1-8,1-7-7,-9-1-14,-4-3-14,-5-3-15,-6-3-8,-10 0-3,-5-3-1,-9 2 13,-9-1 14,-5-1 16,-12-1 13,-4-3 14,-8 2 7,-7-1 2,-8 3-4,-10 3-19,-13 4-30,-14 10-91,-14 10-102,-16 10-56,-13 11-24,-16 8 4,-13 8 19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5:04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0 209 216,'40'-12'246,"5"-3"5,5-3-75,1-2-109,4-4-107,4-1-105,-1-7-53,-1 1-30,-2-1-5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6:25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2367 327 105,'-2'-7'252,"-1"1"20,0-2-14,0 1-74,2-1-55,-1 1-35,-1 1-23,1-3-10,-1 1-3,1-1-3,1 3 4,-1-1 1,2-1 7,-1 2 7,-1 2 5,0 1 0,1-2-5,-1 4-8,1-1-14,1 2-20,-2 0-15,2 0-11,2 3-6,-2 2-5,1 4 2,2 1-2,-1 4 5,3 1 0,1 3 0,1 3 0,2 1 0,-1 2 5,0 3-3,3 2-2,-2 1 1,1 0 0,1 1 0,-2-1-1,1-3 2,0-1-1,-1-5 2,-1-3-1,-3-3 1,-1-5 0,0-1 6,-3-3 5,2-3 3,0-3 2,-3-3-1,2-4 1,-1-5-4,1-2-3,-2-4-1,3-3-1,-3 0-2,2-1-2,-2-2-6,0-1-18,0 2-22,1 0-30,1 1-36,3 2-44,-2 4-86,-1 1-93,-1 4-34,2 2-3,0 5 19,2 2 39</inkml:trace>
  <inkml:trace contextRef="#ctx0" brushRef="#br0" timeOffset="457">2658 567 209,'0'8'333,"-1"-5"19,-1-2 6,2-1-125,0 0-133,0 0-82,0-1-47,0-1-21,-2 1-11,2-1 1,0-1 5,0-1-19,0-1-64,2-3-75,-2 0-35,2-3-16,1-1-2</inkml:trace>
  <inkml:trace contextRef="#ctx0" brushRef="#br0" timeOffset="626">2691 258 141,'0'-15'292,"-1"0"16,1 5 8,0 1-109,1 4-90,3 4-51,0 4-33,2 4-17,1 5-9,1 3-3,1 5-1,-1 1-1,3 3 2,3-1-1,2 2 0,0-3 1,0-1-2,1 0 1,-1-4-1,0-2 4,-5-4 14,0-1 13,-2-3 21,-2-4 20,-1-1 13,-2-4 5,-3-1-6,1-4-14,-4-4-18,-1-1-20,-2-1-18,0-2-18,0-2-26,2 0-26,0 0-42,5 0-48,1 2-90,2-1-87,1 1-27,2 3 0,4 1 23</inkml:trace>
  <inkml:trace contextRef="#ctx0" brushRef="#br0" timeOffset="928">3132 246 7,'8'-4'182,"-1"-4"-86,-1-1-44,3-1-117,-1-1-81</inkml:trace>
  <inkml:trace contextRef="#ctx0" brushRef="#br0" timeOffset="1041">3437 189 105,'7'7'263,"-4"0"11,-1-1 7,-2-2-106,-2 1-72,-3-1-32,0-1-7,-4 0 8,-4-3 10,-2-1 8,-5-2 4,-1-3 0,-3-2-7,0-2-4,0-2-4,-1-3-1,3-2 4,4-2 2,3-1 1,5-1-5,5 2-7,5-2-12,5 3-15,5 3-13,5 2-15,5 6-9,3 4-7,4 5-1,1 2-1,2 7-3,2 4 1,1 6 1,-1 4-1,-2 7 1,-3 2 1,-8 4-6,-3 2-10,-11 2-26,-9 2-36,-8 1-35,-9 1-36,-11 2-31,-4 0-32,-10-3-31,-6 0-59,-2-3-26,-6-5 1,-3-2 17,-2-2 33</inkml:trace>
  <inkml:trace contextRef="#ctx0" brushRef="#br0" timeOffset="1441">2000 1128 15,'-6'0'341,"7"0"24,8-4 16,8-4 4,10-1-171,15-2-105,9-3-59,14-4-26,6-3-5,11-3 3,4-3 5,7-2-2,2 1 3,3-1-5,0-1-6,0 2-4,-2-1-4,1 1-5,-2 1-11,-2 0-11,-6 3-26,-7 0-32,-10 4-35,-11 4-69,-15 2-105,-14 3-44,-13 3-7,-12 3 11,-10 4 27</inkml:trace>
  <inkml:trace contextRef="#ctx0" brushRef="#br0" timeOffset="1738">2162 1152 229,'3'3'297,"14"-3"16,18-4-7,17-5-128,18-6-77,18-5-34,15-5-10,16-5-6,7-3 1,7-3-11,6-3-54,-1 1-159,-1-2-91,-7-5-53,-18-2-31,-16-4-5</inkml:trace>
  <inkml:trace contextRef="#ctx0" brushRef="#br0" timeOffset="23641">258 588 105,'-16'0'219,"-1"1"16,-1 1-42,-1 0-56,-1 1-38,2-2-20,-2 2-9,1-1-4,0-1-5,2 2-7,2-1-7,1-1-8,3 0-7,1 1-6,4 0-5,-1-2-6,3 1 0,-1 1-2,2-2-2,3 0 2,0 0 5,0 0 6,2 0 2,4 0 5,1 0 1,5 0-1,3 0-6,3 1-2,6-1-6,4 2-2,4-1-5,3-1-3,3 2-1,3-2-2,6 0 3,1 0 2,2-2-1,6 1 3,2-4 1,4 2 2,1-1 0,4-1-2,-1 1-1,2-2-3,1 1-2,-1 1-3,1-1-1,-3 1-1,1 2 0,-1-1 2,-2 0 2,-2 2-5,0-1 0,-1-1 0,-2 2-2,0 1 0,1 0 1,-2 0 1,-4 0 0,-1 0 5,-3 0-4,-3 0 1,-4 0 1,-5 0-2,-1 0-1,-3 0 0,-4 0 0,-2 0 0,-4 0 0,-2 0 0,0 0 2,0-2 0,-4 1 0,2-1-1,-5-1-1,0 2-3,0-2-10,-3 0-13,-2 0-24,-2 0-27,-2 1-53,-3 0-110,-3 2-66,-4-2-22,-6 0 0,0 2 17</inkml:trace>
  <inkml:trace contextRef="#ctx0" brushRef="#br0" timeOffset="24280">1896 470 201,'-1'-14'281,"-1"2"20,0 0-20,1 0-96,-1 3-60,1 0-30,-1 3-20,0 2-6,1-1-7,1 2-5,-2 0-11,2 3-7,0 3-11,2 2-12,-2 2-2,3 5-1,0 3 2,-1 5 3,-1 4-2,1 3 0,1 3 0,2 3-1,-1 1-4,0-1-4,0 2-1,3-2-1,-1-2-8,2-1-15,0-3-27,0-3-31,1-4-51,-3-2-79,1-8-93,-4-2-35,0-4 0,-3-4 19</inkml:trace>
  <inkml:trace contextRef="#ctx0" brushRef="#br0" timeOffset="24617">1849 296 258,'-2'-14'291,"2"2"14,3 2-40,2 2-103,1 2-61,5 2-35,5 2-20,5 4-10,4-1-6,5 4-4,5 2-2,3 2-5,3 0-4,5 2-5,-2-2-1,3 1-5,-4-1 0,1 0 0,-6-2-4,-3 0 0,-2-1 0,-6-2 0,-2 1 0,-4-2 0,-5 0-2,-3-2-1,-4 2-2,-3-3-3,-3 3 0,-1-3 2,-4 2-2,1-1 3,-2 1 2,-2 1 2,0 0 2,-1 0-1,-2 0 3,2 2 2,-2 2 0,-3 0 1,0 4 5,-3 2 2,-4 4 0,-4 2 2,-3 2 1,-5 5 2,-5 1-3,-3 3 1,-4 1-2,-3 2-10,2 2-19,-1 1-30,6-2-63,3-2-125,5-2-66,3-5-30,2-2 0,4-2 18</inkml:trace>
  <inkml:trace contextRef="#ctx0" brushRef="#br0" timeOffset="29410">190 603 185,'-8'2'220,"0"-2"0,-1 1-52,2 1-44,1-1-21,-2 0-18,0 3-10,0-3-8,2 2-6,-2 0-11,0 0-11,2 1-7,-2 0-6,1 0-9,0 2-2,1 0-8,-1 0 0,2-1-3,-1 0 3,3 0 1,-3 0 5,3-1 2,1 1 5,0-1 2,2-2 2,0 1-1,2 0-2,3-2 0,1 2-4,0 0-2,2 0-2,5-1-1,7-1 1,2-1-2,5-1-2,8 1 0,3-2 0,5-1-3,6 0 0,3 0-3,0-1 1,4 1-2,0-2-1,3 2 0,1-1-1,0 1 2,-3-2-1,1 2 1,-2 0 1,-1 0-2,-1 0-1,-1 0 0,-2 2 0,1-2 1,0 1-1,-1 0 3,0 0 3,1 0-2,-3-2 0,0 1-4,-3 0 0,1-2 1,-2 2-2,0-1-1,-3-1 0,0 0 2,-1 1 0,-3 0-1,0 1 1,0-2-1,-2 0-1,-2 1 0,-1 1 1,-3-1 1,0 1-5,-2 1 3,-1-1 2,-3 2-2,-2-1 2,0 1 2,-4 1-2,1 0 0,-4 0 0,-2 0 0,0 0 0,-2 0-2,-3 1-3,0-1-8,-1 2-11,0-2-11,-2 1-16,-1-1-20,1 0-21,-2 1-30,1 1-52,-4-2-73,0 0-28,-4-3-1,0 3 12</inkml:trace>
  <inkml:trace contextRef="#ctx0" brushRef="#br0" timeOffset="30132">1917 342 163,'-7'-12'299,"2"-3"21,1 0 12,-1 0-114,2 0-80,3 2-48,-2 2-24,1 0-13,1 4-6,0 1-5,-2 2-8,2 2-4,0 1-9,-3 2-7,3 4-4,0 2-3,-2 4 4,2 3 4,0 4 0,0 4 6,0 3 2,0 2 3,2 3 0,0 5-2,-1-2-1,2 4-2,2-1-1,0 1-5,-1 1-3,3-2 0,-2-1-4,1-1-3,0 1-3,0-2 0,-1-3-2,0 0-2,0-5-3,-2 1-8,3-5-24,-3-2-31,-1-2-35,1-5-54,-3-3-114,2-5-65,-2-4-18,-5-4 12,5-4 26</inkml:trace>
  <inkml:trace contextRef="#ctx0" brushRef="#br0" timeOffset="30518">1950 261 182,'-5'-9'286,"2"3"12,1 2 7,2 1-132,5 3-84,2 3-40,3 1-21,3 2-8,3 3-4,1 1-3,7 1-2,1 0-1,5 2-2,0-1-2,2 0-2,1 0-1,0-1 2,2-1-1,-3-1 0,-2-3-1,1 1-2,-2-2-1,-1-2 1,-1-1-1,-2-2 0,-2 0 0,-3-2 2,-4 1-1,-3-1 2,-2 1 2,-2-1 4,-4 2 8,0-2 5,-2 2 3,-3 0 0,0 2-2,-2 0-4,-3 2-6,-1 2-7,-5 5-1,0 2-1,-3 4-1,-4 2-2,0 4 2,-6 2 0,0 3 3,-5 3 1,-2 0-2,-2 4 2,-5-3 2,2 3-1,-1 0-1,4-1-1,3-1 0,3-3-3,5-1-3,4-2-1,4-3-15,5-2-24,2-4-29,4-3-56,-2-3-114,-1-6-57,3-3-19,0-3 2,5-6 25</inkml:trace>
  <inkml:trace contextRef="#ctx0" brushRef="#br0" timeOffset="31091">1836 218 182,'-6'-8'294,"4"2"10,-3 3 8,4 3-128,-1 5-86,2 5-45,0 7-24,3 5-8,-1 7-4,3 2-2,4 7 2,-1 2-3,0 2 2,4 3-3,-2-1-2,1-1-5,3 0-4,-3-2-1,2 0-9,1-4-19,-1-2-24,4-4-47,-7-4-92,2-4-66,-5-4-33,-2-5-2,-2-5 17</inkml:trace>
  <inkml:trace contextRef="#ctx0" brushRef="#br0" timeOffset="31431">1907 245 46,'5'0'241,"3"1"16,1 1 5,2 2-87,5 4-78,6-1-44,0 4-22,5-2-11,0 1-8,3 2-3,0-1 1,0 1 0,-1-2-3,4 2-2,-6-3-1,1 2 1,-1-5-3,-3 1 2,-4-4 3,-4 0 0,-2-1 5,-3-2 6,-1 0 8,-5 0 4,1 0 5,-5 0-3,-1 1-1,-1 1-7,-5 2-3,-2 1-9,-2 5-4,-7 4-2,-1 2-4,-4 4 2,-3 4-4,-3-1-6,-4 5-22,4 0-48,-5-1-116,-1 0-64,4-1-32,2-2-15,7-3 14</inkml:trace>
  <inkml:trace contextRef="#ctx0" brushRef="#br0" timeOffset="42173">3687 632 158,'-12'6'218,"2"-2"-1,-1 2-51,0-1-59,2 1-31,-1-2-18,2 1-4,0 1-2,2-3-3,1 1-1,0-1-5,1 0-6,1-1-7,1 1-7,-1-3-4,3 1-6,-2-1-3,1 2 0,-1-2 4,2 0 5,0 0 5,0 0 7,2 0 2,-1 0-1,4 1 5,3-1 1,3 0 2,5 0 0,9 0 1,5 0 0,7-3-2,5-1-8,6 0-1,2 0-7,5-2 0,2 2-3,-1-3 0,1 3-4,0 0-4,-2-2 0,2 2-6,-3 0 1,1 1-3,0 0-3,-1 0-1,-3 0 1,-1 0 0,-2 0-1,-7 0 1,-6 2 2,-4-1-1,-7 1-2,-4-1 1,-4 2-1,-6-1 3,-1 1 0,-6 1-3,-1-1-2,-2 2-2,-2-2-2,-1 1-2,-6-1-3,1 2 0,-3-2 2,-2 0-1,-1 1 0,-2-1 4,2 0-4,-3-1 1,-1 1-7,-1-3 1,0 0-4,-1-1-1,-2 0 0,4-2 4,-1-1 4,0-2 6,5 0 2,3-2 1,-2-1 1,5 2 0,0-2 0,2 1 2,3 2 4,2 2 1,-1 0 5,2 3 2,2 4 0,1 0 6,4 4 1,1 6-2,2 2 1,4 4 1,0 3 2,2 4-7,0 3-2,1 2 0,-2 2-5,0 2-6,-2-1-9,1 1-15,-3-1-23,-3-1-27,-3-3-35,1-1-47,-1-4-85,-4-4-61,-1-6-15,-3-1 4,0-7 24</inkml:trace>
  <inkml:trace contextRef="#ctx0" brushRef="#br0" timeOffset="42889">4563 561 215,'-6'-1'247,"-2"1"9,0 6-56,4 1-75,-1 7-41,2 2-22,1 4-11,2 1-4,0 1-8,3 4-8,2-2-7,1 1-6,2-1-5,0 0-6,0-1-2,2-2-5,0-2-7,-2-4-11,-1-3-18,2-3-25,-3-1-38,-1-7-75,-5-1-60,0-4-20,-1-5 0,-3-4 15</inkml:trace>
  <inkml:trace contextRef="#ctx0" brushRef="#br0" timeOffset="43084">4522 627 77,'-3'-25'245,"3"4"14,3 1-7,4 5-87,2 3-68,5 2-40,5 2-23,2 4-11,2 2-4,1 2-3,3 2 1,0 2-2,3 2-1,0 0 4,2 3 0,-1 0-2,0 2 0,-1-2 2,-2 3 0,-3-2 0,0 4 5,-3-2 1,-4 2 8,-2 3 3,-7 1 4,-6 3 0,-9 2-1,-11 4-12,-10 3-29,-11 1-77,-8 2-133,-13 3-68,-13 0-40,-7 0-15,-13 0 14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7:50.7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313 362 151,'4'-1'270,"-4"-2"15,0 2-15,0-2-98,0 1-76,2 1-46,-2-2-27,3 1-12,-3 0-3,2 2-5,-1-1 0,-1 1 5,0 0-1,0 0 1,0 0-2,0 0 0,0 0-1,0 0 2,0 0 1,0 0 1,0 0 2,0 0 3,0 0 3,0 0-2,0 0-2,0 0-2,0 1-2,0-1-3,0 2-2,0 0-1,-1-1-2,1 4 2,0 1-2,-2 3 4,2 1-2,0 2 6,2 3-1,-1 2 1,-1-1 3,2 4-4,-2-1 2,2 2-3,-1 2-3,-1 1-2,0 1 2,0-2-3,0 1 1,0-2-1,0 0 0,0-2 2,0-2-2,2-1 2,-2-4-2,3-1-1,-3-1 0,3-2 0,-1-2-1,-2-1-3,1 0-11,-1 0-22,-1-1-34,-4 1-86,-3-5-83,-2 2-45,-5-3-14,2 0 9</inkml:trace>
  <inkml:trace contextRef="#ctx0" brushRef="#br0" timeOffset="587">254 69 148,'-4'-7'240,"-1"3"9,2 0-39,-2-1-84,0 2-51,-1 0-32,0 3-15,-1 0-2,-1 0-2,2 1 0,-3 4 0,-1 1 3,0 5-1,-2 2-6,1 2-1,-2 6-4,1 3-1,-1 5-5,-1 2-2,1 4-3,-3 2-1,3 4 0,1 1-2,-1 4 2,4 1 0,1 4 4,0-2 0,5 4 3,3-2 1,1-2 0,7 2 2,0-3-3,5 0-2,6-3 1,3-1 1,2-4 0,6-4 2,7-4 1,0-5 3,4-6 0,0-5-2,2-4 1,-4-6-3,1-3 1,-1-6-3,-4-1-3,-2-6 0,-1-1-1,-2-4 0,-3-3-3,0-3-2,-5-3 0,-1-2 2,-3-1-3,-3-3 1,-4-3 1,1-1 0,-4-1-1,-1-1 6,-2-3 0,-1-1 7,-2-3 5,-2 0 4,-2-2 2,-4-1 2,1-2 5,-3-3-3,-2-2 0,-2-1 1,1 0-2,-5 3-5,0 3-7,-2 5-8,-2 2-8,-5 7-21,-2 5-38,-6 8-76,-7 7-125,-10 9-62,-10 6-31,-7 7-1,-11 5 22</inkml:trace>
  <inkml:trace contextRef="#ctx0" brushRef="#br0" timeOffset="1654">562 2019 87,'-9'3'291,"1"-3"21,0 0 14,-1 0-69,4-3-92,0 0-44,4 0-27,-1 0-5,2-2 1,2-1-3,1 0-1,2-1-12,2-2-4,1 0-13,4 0-7,2 1-10,0 1-9,5 1-8,-1 3-7,0 3-7,0 1-5,-1 5-7,-1 3-12,-5 5-11,-3 1-11,-3 4-15,-2 4-13,-6 1-8,-2 3 3,-1 0 6,-3 0 13,-1-3 12,3 0 16,-1-3 9,2-3 11,4-3 2,-2-3 4,1-2 2,3-1 2,3-1 1,1-5 0,1-2 1,3-1-1,2-3-3,5-1-5,0-2-9,5-2-14,1-1-21,-1-1-30,4-2-59,-5-2-116,-1-1-58,-3-1-22,-4-1 4,-1 0 19</inkml:trace>
  <inkml:trace contextRef="#ctx0" brushRef="#br0" timeOffset="2059">488 1663 14,'-17'-4'235,"-2"0"13,-1 4 9,0 4-73,0 0-69,-1 5-39,1 5-14,-1 4-2,-1 4 1,3 5 5,0 5 4,3 5 4,-1 5-3,4 3-4,2 3-10,5 3-11,4 1-9,7 0-11,3 0-4,6 2-3,8-3-3,2 0 1,8-3-4,7-4-1,2-5-2,5-3-1,3-8 2,3-4 1,-1-6 7,1-7 3,0-7 8,-4-7 9,1-6 5,-5-6 4,-2-7 0,-5-5-3,-2-8-8,-7-4-9,-4-4-3,-5-7-14,-3-4-10,-10-5-6,-3-3-8,-4-6-6,-7-1-9,-6-1-5,-6 3-3,-8 5-15,-7 3-37,-12 8-142,-13 8-97,-21 11-45,-28 10-25,-30 8 6,-35 10 35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11.6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 1030 129,'-12'-12'294,"2"3"25,2 1 17,2 1-97,5 3-89,1-1-52,5 2-28,5 3-12,5 3-7,4 3 4,4 4 1,4 4 4,-1 4-3,2 5-9,1 2-13,-3 2-11,1 3-9,0 0-5,-2-1-3,-1-4 11,3 1 36,2-8 65,1-6 62,3-8 47,6-7 30,4-7 8,6-10-28,5-7-57,12-8-61,8-6-48,6-9-33,11-5-18,7-8-12,5-7 0,12-6 0,7-8-7,9-3-2,4-1-2,7-1-8,-6 8-28,-5 8-89,-8 5-115,-15 13-139,-10 5-161,-17 11-77,-21 8-23,-19 7 64,-22 10 104</inkml:trace>
  <inkml:trace contextRef="#ctx0" brushRef="#br0" timeOffset="570">462 805 181,'-18'-3'298,"-1"2"16,6-1 11,1 2-131,5 3-80,3 3-44,0 6-27,4 5-14,2 4-5,3 6-4,1 3 0,5-1-3,3 3 0,4-3 4,1-4 9,6-2 19,5-8 30,8-7 39,6-8 49,10-8 38,12-12 24,12-14 10,15-10-9,13-13-29,11-9-40,11-9-42,7-6-36,4-7-68,3-5-114,0-2-123,-12 5-164,-8 5-145,-15 10-71,-16 10-5,-16 10 70,-21 10 98</inkml:trace>
  <inkml:trace contextRef="#ctx0" brushRef="#br0" timeOffset="1330">210 3241 203,'-2'-3'301,"2"2"15,0 1-4,0 0-118,0 0-83,4 4-52,2 2-29,2 2-12,1 4-11,2 1-2,5 1-2,-1 1-1,2-1 5,0 0 5,2 0 7,1-1 15,0-2 20,3-2 31,1-3 42,1-3 51,5-6 48,2-8 40,6-4 16,6-10-1,8-9-26,10-7-47,6-11-52,9-9-50,6-5-43,4-6-28,3 0-19,0 3-23,-2 2-44,-2 6-119,-8 8-131,-6 5-204,-12 10-108,-14 8-45,-16 9 12,-17 8 96,-9 4 125</inkml:trace>
  <inkml:trace contextRef="#ctx0" brushRef="#br0" timeOffset="2979">102 3061 116,'-3'-1'199,"0"1"-10,2 0-31,1 1-15,0 2-12,4 5-10,-1 0-11,2 5-7,3 2-12,3 0-15,2 3-15,1 0-15,3 0-10,1 1-11,2-1-5,-1-3-3,0 2 2,2-4 7,2-1 13,3-1 12,-1-6 19,5-1 21,6-6 24,2-7 23,5-4 23,6-8 20,8-6 9,9-8 0,7-5-18,8-10-26,6-4-32,4-4-35,4-4-34,0 1-38,0 2-49,-5 3-78,-1 6-86,-5 6-72,-2 5-96,-11 8-116,-2 5-34,-10 5 34,-7 6 58,-3 8 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05.0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512 207 175,'7'-2'298,"-5"2"11,1 2 7,-3 1-122,-3 3-92,1 1-47,-5 2-13,-1 2 0,-2 1 7,-2 1 10,-3 1 5,-3 0 0,-2 2-7,-5 0-14,-3-1-12,-4 0-10,-1-3-11,-2 0-4,-1-1-4,-2-4-2,3-2 2,2-4 1,1-2-3,6-4 0,3-2 3,1-4 3,6-4 1,7-3 2,4-3 5,5-1 3,6-1 6,4 2 3,7 2 2,2 2 2,4 4-2,3 3-2,4 6-4,0 4 1,2 4 0,5 7 3,-3 7 5,2 5 0,-3 5 0,-1 3-4,-3 6-1,-8 0-6,-4 2-5,-8 0-7,-5 0-6,-8-1-12,-7-3-15,-8 1-25,-3-4-28,-3-3-31,-2-4-36,0-5-42,0-4-98,5-7-55,4-6-17,5-6 10,4-7 29</inkml:trace>
  <inkml:trace contextRef="#ctx0" brushRef="#br0" timeOffset="404">409 367 256,'19'-18'333,"-1"4"16,-3 7 7,3 1-134,-1 6-95,-3 5-51,2 3-20,-5 3-8,2 6-4,-4 1-6,2 3-7,0 1-7,-1 0-14,-2 4-8,1-3-11,-4-2-6,-2-2-5,-3-4-5,-2-3 3,-2-3 2,-4-4 5,-2-5 4,-1-3 5,0-5 8,0-4 4,3-4 5,3-5 10,3-2 9,4-1 10,5-3 8,2 3 10,4-1 14,4 3 7,1 3 5,-1 4 0,2 3 1,2 5-13,-1 3-17,-1 8-15,2 2-16,-2 5-11,0 5-13,-5 2-17,2 2-23,-5 5-29,-1-3-35,-6 4-44,2 1-54,-7-2-108,-4-1-68,1-1-16,-5-2 9,5-7 32</inkml:trace>
  <inkml:trace contextRef="#ctx0" brushRef="#br0" timeOffset="757">814 576 233,'3'-6'326,"0"0"13,3-2 9,1 2-131,-1-1-100,2 1-53,4-2-25,-2 0-10,3 1-8,3-2-3,-2 0-4,5 0-4,-2 0-7,-3-1-3,2-2 0,-3 0-1,-2-2 1,-2-1-3,-2 0-2,-3-1-1,-2-2 1,-2 1 2,-3 3 6,-2 1 7,0 4 11,-4 3 9,1 3 14,-2 5 15,-2 2 11,2 4 8,1 2 1,-2 2-1,3 1-9,3 4-17,4 0-16,1 1-12,1-2-14,6 1-10,1-1-18,2-2-28,0-4-31,1 1-39,0-4-39,2-1-42,1-1-73,-5-5-66,1-4-11,2-3 12,-3-4 29</inkml:trace>
  <inkml:trace contextRef="#ctx0" brushRef="#br0" timeOffset="1058">1087 399 26,'4'-14'288,"-3"2"42,-1 3 26,0 2-22,0 1-108,0 4-79,-1 2-50,-1 2-26,0 4-15,1 1-11,1 2-4,1 3-5,1 0-16,1 1-14,0 1-14,3-2-6,-3 0-6,2-3-6,-1-2 4,-3-2 7,2-5 4,-1-1 7,1-7 4,0-2 5,1-4 3,2-2 7,-5-2 20,4 0 16,-2 1 30,0 3 25,1 1 19,-3 4 3,2 2-10,-1 1-20,0 2-27,2 4-28,-1 2-24,2 3-10,3 2-9,0 4-2,4-1-1,0 2-6,3 2-3,-2-2-5,4-2-10,-2 1-17,0-4-28,-2-1-33,4-3-32,-1-1-25,0-5-8,-2-2-2,2-5 18,-3-2 30,-2-5 31,0-4 32,-2-4 28,-2-2 26,-1-3 25,-1-2 30,-1 2 37,-2 1 34,-2 4 40,2 6 38,-2 2 17,-2 3-6,2 6-27,0 2-27,0 6-34,2 1-34,-1 7-26,3 5-13,0 5-5,1 3-12,0 3-6,4 3-14,-1 3-10,2 0-26,1 0-46,-3 0-57,-2-1-71,2-4-69,-5 1-137,0-2-74,-7-5-9,-3-1 32,-1-6 52</inkml:trace>
  <inkml:trace contextRef="#ctx0" brushRef="#br0" timeOffset="1597">1446 432 192,'3'-12'305,"2"-2"17,3 1 6,3-2-120,3 1-93,5-2-49,0 1-24,3 0-7,0-2-3,-1 2 2,1 2 8,0 0 5,-4 2 8,2 0 8,-6 2 8,-2 3 7,-4 0 3,-2 3-4,0 2 7,-3 1 8,-1 4 3,-1 4-3,1 4-7,0 1-5,1 5-18,0 0-24,0 2-20,2-1-13,1 1-30,-1-1-41,0-2-52,1-2-56,1-2-75,-6-2-137,-1-4-50,0-2-2,-5-5 31,0-4 44</inkml:trace>
  <inkml:trace contextRef="#ctx0" brushRef="#br0" timeOffset="1859">1698 258 107,'-5'-29'309,"0"1"21,1-1 10,4 3-67,2 4-120,3 1-75,3 2-38,3 2-22,5 1-23,0 4-31,8 1-66,-1 1-116,4 2-61,1 2-33,1 3-5,3 2 18</inkml:trace>
  <inkml:trace contextRef="#ctx0" brushRef="#br0" timeOffset="2028">2221 49 45,'-5'2'219,"-4"-2"16,-1-2-6,-1 1-68,-1-2-50,0 0-23,1 0-7,0-1-4,0 2-3,2 2-2,-4 0-1,0 4 4,-4 4 8,-1 2 8,-3 4 10,-5 4 4,1 3-7,3-1-13,0 5-13,4-1-19,7 0-16,5 0-14,4 0-10,9-3-9,1-2-6,7-2-10,3-4-3,4-4-3,3-4-1,2-3 1,-3-4 5,1-6 5,-3-3 1,-1-2 8,-7-5 17,2 2 18,-8-1 23,-2 2 29,-1 1 25,-3 4 9,-1 2-4,-2 4-14,-1 4-21,-1 4-29,-1 7-27,1 3-17,2 5-24,1 4-40,3 1-57,2 4-63,1 1-61,2 1-128,-2-1-82,2 3-19,-1 0 28,-1-1 47,-2-1 55</inkml:trace>
  <inkml:trace contextRef="#ctx0" brushRef="#br0" timeOffset="2460">2056 727 146,'-9'-13'288,"1"-1"13,0 1 7,-1 1-105,1 1-94,-2 4-50,1 1-19,-4 3-4,4 1 6,-4 7 12,0 1 18,1 4 16,-4 5 10,3 3 4,-1 3-5,3 3-8,1 3-13,1 2-13,3-1-11,3 5-9,-1 0-7,6 2-3,1 1-9,5 0-3,3 0-4,0-2-12,-1 1-19,1-4-29,-2-1-38,-4-4-43,1-4-59,-9-1-117,-2-5-75,-3-2-21,-6-3 15,2-2 28</inkml:trace>
  <inkml:trace contextRef="#ctx0" brushRef="#br0" timeOffset="2716">1751 1253 152,'0'-10'286,"3"-1"18,5 0 8,2-3-113,7 1-87,1-3-50,6 0-26,2 0-17,6-2-10,0-3-4,3 1-3,2 1-4,-1-1 2,-1 0 2,0 6-2,-5-3 0,-6 5 3,-6 2 8,-5 4 6,-5-2 5,-6 5 7,-4 2 9,-4 2 10,-5 4 4,-2 1 1,-1 3 2,-2 1 2,-1 2-10,4 2-8,4-2-6,0 1-10,4 1-8,5-3-6,3 0-3,5-2-3,1-1-4,4-4-1,4-2-2,2-2 2,-1-5 2,2-1 0,-1-3 0,0-1 1,-2-2 6,-1 0 7,2 0 15,-7 3 17,-2 0 15,-1 2 7,-3 5 3,0 0-2,-4 4-4,-1 2-15,0 5-11,-1 1-9,-3 4-8,1 3-10,2-1-24,-3 2-29,0-1-37,2-1-35,-1-1-36,2-3-34,1-1-21,0-4-25,0-4-37,0-3-33,3-4-9,0-5 16,5-5 40,-4-4 83</inkml:trace>
  <inkml:trace contextRef="#ctx0" brushRef="#br0" timeOffset="3126">2329 1086 93,'14'-26'189,"-1"-1"55,2 5 28,0-1-12,-2 5-44,0 3-48,-3 3-38,2 5-27,-4 2-12,0 5-12,1 1-9,-4 6-9,0 3-2,0 1-11,-2 4-14,2-1-10,3 3-10,-2 1-6,2 0-2,2-3-1,4 0-2,-1-3-3,2-1 2,1-4 0,4-2-2,1-4-1,1-1 1,0-5-3,4 0-1,-3-4-2,-2-3-1,3-2 1,-4-1-1,-1 0 1,-3-3 1,-3 3 2,-1-3 3,-2 3 2,-2 1 1,-1 1 3,-2 3-3,2 1 1,-6 1 1,2 2-3,-1 3-1,1 0-2,-3 2 3,0-1 6,0 0 7,-1 2 12,-1 0 6,0 0 5,1 0 4,-2 0-1,-1 2-12,1 1-7,2 0-2,-3 3-6,0 0 1,4 2 3,4 0 6,1 3 5,2-1-1,4 1-1,4 1 0,3-1-9,7-2-14,4-2-30,2-1-52,6-4-66,-4-2-126,-1-2-111,-1-2-57,-4-1-10,3-4 32,-5-3 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16.2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54 261 144,'-12'-3'289,"3"3"18,0-2 12,2 1-105,2-1-88,-1 2-45,3-1-27,2 1-13,-1-2-4,4 2-1,-1-1-3,7 1 0,1-2 6,6-1 9,7 2 15,6-3 12,9 3 31,7-2 29,5 0 20,8 2 11,4 1 1,6 0-2,4 1-16,6 2-23,2 0-24,2-2-24,3 4-17,1-2-22,-2 0-18,0 0-14,-2 0-7,-7-1-14,-6-1-8,-1-1-17,-7-1-23,-5-2-31,-4-2-28,-8-1-31,-3-3-26,-8 0-16,-6-1-3,-6-3 10,-4 2 19,-10-4 33,-4 1 34,-9-3 30,-5 1 30,-6 0 25,-4-2 20,-5 1 16,-3 1 12,-1 2 15,-1 2 20,4 0 15,1 5 11,4-1 8,6 4 10,4 1 1,6 0-11,7 1-7,7 4-2,8 1-2,8 1-2,7 3-2,7 4-5,4 1-8,0 3-16,0 3-24,-8 1-28,-7 7-64,-12 3-81,-15 5-116,-16 5-160,-22 8-79,-18 2-30,-20 5 26,-18 7 62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17.3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24 499 26,'-7'4'253,"0"2"26,2-3 15,2 0-71,1 0-68,2-1-49,2-1-25,3 1-14,4-2-7,2 0-6,8-2-3,2-1-2,9 0-4,3-1-1,6-2-5,4 0-2,4 0 3,4 0 3,4 0 6,6 0 5,2-2 6,2 1 3,3 1-2,3-2-5,0 1-6,2 0-8,2 0-8,0 1-7,-3 0-8,-2 0-4,-3 2-6,-6-2-6,-2 0-1,-4 1-1,-6 1-1,-3-1 2,-5 2-2,-4 0 0,-6 2-4,-2-1-8,-6 1-12,-2 1-8,-5-2-16,-1 1-10,-5 1-18,0-2-22,-1 1-21,-3-1-45,-1 2-86,-4-3-74,-1 3-27,-4-4 1,-4 1 19</inkml:trace>
  <inkml:trace contextRef="#ctx0" brushRef="#br0" timeOffset="564">1244 62 42,'-6'-13'259,"3"1"21,0 1 20,1 2-75,1 2-74,-1 1-47,2 2-28,2 3-15,1 2 0,0 4 1,4 4 11,3 6 11,0 5 16,4 6 9,-1 6 7,1 7 0,2 8-1,1 4-4,-3 3-13,4 1-14,-4 2-17,3 0-15,-4-3-16,2-1-13,-1-4-7,-2-2-10,-1-5-11,-1-5-12,-2-4-20,1-4-16,-4-2-24,0-6-26,-1-3-26,1-3-31,0-5-37,1-1-84,-3-6-76,-3-3-25,-1-3 9,-1-4 25,-1-5 46</inkml:trace>
  <inkml:trace contextRef="#ctx0" brushRef="#br0" timeOffset="937">1362 38 71,'-8'-6'194,"0"3"18,1 0-38,1 0-38,3 1-19,0 2-5,5 0 0,2 2-5,2 3-6,5-1-11,4 5-10,5 0-6,4 3-5,6 3-3,5 0-4,1 3-4,4 3-3,2 0-7,3 0-7,0 2-9,0-2-5,0 0-5,-2-3-7,-1 0-5,-2-3-2,-5-4-4,-3 2 0,-4-6-4,-4 1 3,-3-4 3,-4 1 5,-4-1 9,-2-2 14,-3-1 17,-2-1 17,-1 2 19,-2-2 19,-3 0 15,0 0 8,0 0-4,-3 0-14,0 0-19,-2 1-20,-3 2-24,-5 3-21,1 3-15,-6 5-7,-1 2-5,-3 7 0,-1 1 0,-3 4-1,-1 4 1,-3 2 0,0 2 3,0 2 0,0-2 0,0 0 5,1-2 1,3-2 3,-1-2 3,5-3-3,3-3 1,0-3-1,4-3-5,1-4 1,3-1-3,2-3-2,4-2-2,0-1-4,2-2-7,2-2-4,-1 0-5,2-2-4,0 1-5,0-2 3,0 1-4,0-1-12,0 0-30,0-1-50,0-1-64,0-1-75,-5-1-132,0-1-78,-2-4-14,0 0 29,4-4 53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07.6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940 216 10,'-8'-3'254,"2"0"23,-3 0 17,2 0-54,-1 0-78,0 0-50,-3 2-32,0-2-18,0-1-10,0 2-11,-2 2-5,-1-2 0,1 2 6,-1 2 6,0-1 7,-3 2 8,2 0 1,-3 2-5,1-1-3,-3 2-8,1 2-12,0 0-8,-1 2-8,0 0-3,2 2-1,-1 2-2,1 1 4,-1-1 2,3 3 0,-1 1 0,-2-1 0,3 1 0,-1 0-1,3 1-2,-4 2 3,2 0 2,-1 2 1,-1 1 0,3-2 3,-1 2 2,-3 2 5,3-1 5,-1 1 4,0 1 8,-1 0 0,1 0 3,-1 0-2,1 1-5,-1-1-8,1 0-9,0 2-4,1-3-2,-1 5-9,2-3 3,1 2-2,1 0 2,2 0-1,-1 0 1,4 2-2,0-1-3,1-1 1,0 2-2,0-2 0,3 0-2,0-2 6,1-1-2,0 2 6,1-2 0,2 0-1,0 0 4,0 0 1,2 0 4,3-2-1,0 1-4,1-2 1,2 0-3,3-2-1,0-1-7,3-1 0,2-2 0,3-2 1,-1 1-5,3-4 3,3 0 1,3-2 4,-1 1 0,2 0 2,2-1 1,2-1-3,-1 1-7,1-3-1,2 3-3,1-1-2,0 0-5,0 0 2,1-1 2,2 2 0,0-1 1,-2 1-1,4-2 1,-2 1 0,3 1-2,2-2-1,0 1-4,2 1 1,1-3-3,2 3 5,-1-1-3,2 0 1,0-2 0,-1 2-2,-1-2-2,-1 2-4,1-2 0,1 0-5,-3 0-3,0-2-2,2 0-2,-1 0-1,1-2-4,-2 1 0,2-2 0,-1 0 1,3-2 1,-1 1 2,1-1 4,-1-1 2,2 0 0,-2 0 7,0 0 1,-2 0 2,-2-1 2,0-1 4,-4 2 3,1-3-1,-2 2-2,-1-2 0,0-1 2,-1 3 4,-1-3-2,0 1 3,-2 0 0,-1 0-1,0-2-2,-1 2-2,-1 0 0,3-1-2,-3-1 1,2 2-2,-1-1 3,1-1-2,-3 1 1,2 1-1,-2-1 0,0 2 1,-2 0 1,2-1 1,-3 3-1,0-1 1,0 1 0,-1 0-1,0 1 0,3-1 0,-1 0 0,1 2-1,2-1 1,-1-1 1,2 0-1,0 2 0,-1-1 0,1 0 2,1 1-2,0 1 0,-3-1 1,2-2 4,1 3 0,-1-3-3,1 0 2,-2 1-2,3-1-2,0 0-2,0 0 1,2 0 0,-1 0-1,3 0 2,0 0-2,0-1 0,-2 1 2,2 0-2,1-3 2,-4 3 0,2-2 2,-2 1-2,-1-1 3,-2 0-3,0 2 1,-1 0-1,-1 0 4,2 0-2,-2 0 1,0 2 0,0-2-1,3 2 2,-3-2-4,2 1 2,0-1-2,-1 2 0,2-2 1,-1 0 1,1 1-4,2 1 2,-1-2 0,1 1 0,0-1-3,0 2 3,2-2 0,-1 0-4,1-2 3,0 2 1,1-1 0,-1-1 0,3-1 3,-2 0-3,4 0 2,0 0-2,1 0 0,-2 2 0,3-2 2,-1 3-1,-2 0-1,2 0 0,-2 0 2,3 0-2,-3 3 2,2-3 1,1 1-3,-3 2-2,2-1 2,-2-1 0,2 0-1,-1 3 0,-2-1 0,0 0-1,-1 0 2,2 0 0,-3 1 0,0 1 0,0-1 2,0 2 3,-2-1-4,-1 1 1,0-2-1,1 1 1,-2-3-2,-1 2 0,1 0 2,-1-1 2,1 0-6,-1 0-2,2 2-2,0-2 2,1 0-2,-3 0-2,5 1 4,-5-1 1,2 0 3,0 2-5,-2-2 5,0 1 1,-1 1 0,-2 1-1,0-2 0,0 2 0,-3-1-6,0 1 2,0 0-1,-3 0 5,-1 0-2,2 0-1,-1-2 3,0 4 0,0-4 4,1 2-3,0 2-5,2-4 1,1 3-5,2 0-4,-1 0-2,-1-1-2,4 0-2,0 0-1,-2 0 1,4 0-2,0-1 2,1-1 4,-1 1 2,1-1 4,2-1 1,0 0 5,1 0 0,0 1-1,0 0 0,3-1 0,0 0-3,-1-2 1,1 2-2,-1 1 4,-1 0-1,-1-1 3,3 0 5,-3 1 3,0-2 7,0 0 7,1 0 11,1 0 4,0-1 6,1 1-1,0-2-6,0 0-4,1 0-11,0 0-7,-2 0-6,0-2-5,-2 2-3,0-1-6,0-1-1,-3-1-4,1 0-4,-1 0 0,-2 2-2,2-2 0,-2-2 4,-1 1 2,-2-2 6,2 0 2,-1 0 1,1-3 0,-2 0 3,0 0-2,0-2-1,0-1 0,0 0-3,-1-1-1,-4-2 0,-3 0 0,3 0 2,-3-3 4,2 0 4,-5-2 4,2-1 3,-3-1-2,-1-1 0,1-1 1,-3-1-5,0 0-2,1 0 1,0 0-1,-1-1-3,-2 1-2,2-1 1,-1-1 0,-3-1-5,0-1 1,2-2-4,-4-2 0,1-3 1,-1-2 4,-1 1 3,-1 1 1,-3-2 3,-2 1-1,0-1 4,-4 1-1,0-2-2,-1-2-1,-2 1-1,1-1 2,-3-1 1,2 0-3,-4 3-1,1 0 1,0 2 0,-3 2-2,3 2 2,-3 1 2,0 4 5,-2 1 2,-1 0 4,-3 3 3,-4-1-1,1 1-2,-6 1-1,-2 2-5,0 2-5,-3-1-2,0 2-4,-2 2-2,-1-2-3,-1 3 0,-2-2 0,1 2 2,-3-1 4,1 1 8,-1-2 7,-4 2 2,2 0-2,-3 2 4,-2-1-7,-3 2-1,-2-2-5,-2 4-4,-6 0 1,1-1-3,-2 1 1,-2 1 2,4-2-4,-2-1 2,-1 2-1,3-2 0,-1 0 3,-1 0 0,0-2 2,0 1 0,0-1-2,1 2 1,2-2 0,2 3-1,0 0 0,1 1-1,0 2-1,2-1-1,3 3-1,0 0 1,5 2 2,0-1-3,2 2 3,4 0 1,-1 0 1,1 2-2,3-1 1,0 1 0,0-1 0,-2 2 0,5 0 0,-2 0 3,0 0-3,-1 2 0,-1-2-2,-1 1 0,1-1-5,-5 0 1,2 0-4,-4 0-1,-1 0 5,-1 0-2,-2 0 4,2 0 1,0 0 2,0 2 0,-3-2-3,1 0 2,-3 0 0,-2 0 0,0 0 2,-5 1 1,0-1 0,-2 0-1,-1 2 0,-5-1 0,-1 0-4,-1 3 1,-5-1-1,-1 0-2,0 1-1,-2-2 2,-2 2 1,0 1 3,1-1 1,-1 1 1,-1-1-2,1 1 2,1 1-2,-1-1-1,2 2 2,3-1-2,0 0 4,4-2-2,0 2 0,5-1 3,0-2 1,1 1-1,5-1-2,0 0 3,4-1 3,2-2-6,4 0 1,1 0 3,3-2 2,2 1-5,0-2 5,1 1 0,2-2-3,3 1-2,1-2-2,-1 1 0,4-1-6,3 1 5,-2-2-2,3 0 3,2 0 0,0-2-2,1 2 2,0 0 0,-1-1-1,0 0-3,-4 0 0,1 3 4,-4-3 0,-2 0 0,-1 1-1,-2 2 1,-3-4 1,-2 2-3,-1 2-2,-4-2 3,0 0 0,-2 1-2,-3 0 2,-2 1 1,3 1 0,1-1 3,0 1-1,2-2-2,0 2 0,1-1 0,1-1-2,0 2-2,2-2 2,1 1 2,0 1 0,1-1 2,-1-3-2,3 3 0,-4-2 0,3 2 0,-3-2 0,3 0-2,-2 0 2,-1 0-1,1 1 1,2 2 0,-2 0 0,4 0 0,1 2-1,0-1-1,3 2 1,0 0 0,0 0 1,2 2 0,2-2 1,-1 1 0,0 1 1,2 1-1,0 0-1,0 0 0,2 0 1,-1 1-1,1 1-3,1-2 1,0 1 2,0-2 0,0 2-3,0 1 3,1-2 0,-1 0 2,0 0-2,0-1 1,-1 2-1,-1-1 0,0-2 0,-1 2 0,0-1 0,0-1 2,0 1 3,2-1 1,-1 0 1,-1 3-3,2 0 6,-2 1-3,3 1-2,-3 1-2,0 2-3,0 2-17,-2 0-51,-4 3-92,-2 3-166,-8 1-133,-5 0-64,-10 1-21,-12-2 28,-8-1 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06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1 250 126,'-3'-2'256,"3"-1"6,0 1 0,3 2-121,1-1-70,0 1-28,3 0-13,2 0 4,1 0 8,-1-1 7,7 1 7,0-2 1,4 1-3,4-1-8,6 2-7,5-1-11,3 1-8,6 0-4,5 0-7,3 0-2,1 1-4,4-1 3,1 0-2,4 2-2,-1-1 0,4 1-1,0-2-1,3 1 0,1-1-2,-1-1 0,1 1 1,-3-3 1,0 1 0,-4-1 0,-5 0 1,-2 0 0,-3 1-2,-6 2-3,-2-2 4,-4 2 0,-3 0 0,-3 0 0,-4 0 4,-1 0-3,-6-2-2,-2 2-7,-5-1-11,-2-1-20,-5 1-35,-2 1-74,-4-5-93,-6 2-45,-2-1-14,-5-1 5</inkml:trace>
  <inkml:trace contextRef="#ctx0" brushRef="#br0" timeOffset="417">1420 64 119,'-4'-9'287,"0"0"17,-1 1 7,2 1-93,3 1-108,-1-1-54,-1 2-22,2 0-6,0 2 1,0 0 4,0 1-3,3 2 0,-1 2-8,-1 4-9,4 2-7,-2 4-6,0 3 5,0 3-3,0 3 6,1 1-2,-1 4 1,-1 2 1,-1-1 0,2 3-1,-1-2-5,-2 3-2,3-3 0,-2-1-4,-1-1-8,-1-1-10,-2-4-16,1-4-22,-1-3-38,-2-3-75,-3-6-75,-1-5-35,-4-5-7,2-4 10</inkml:trace>
  <inkml:trace contextRef="#ctx0" brushRef="#br0" timeOffset="705">1311 86 91,'1'-18'281,"5"5"14,-1 4 9,3 2-82,2 6-103,5 2-57,2 4-30,1 3-14,1 2-11,4 1-3,0 1-1,4 1 1,3-1-1,0 0 0,0 0 5,0-1-4,-2-2-1,-1 0-2,-4-4 1,-3 2-2,-3-3 0,-4-1-2,-3 2 2,-4-1 3,-1 2 2,-5 3 8,-5 3 8,-3 3 10,-8 6 5,-9 3 2,-12 6-1,-13 6-19,-15 5-57,-20 4-149,-23 3-82,-26 3-42,-29 2-24,-27 5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0:26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2057 108 75,'-2'-5'186,"-2"2"8,2-3-40,-1 2-46,2-4-19,-3 2-9,0-1-13,0-1-9,1 1-6,0 1-6,-3-2-5,1 4-6,2-1 1,-2 2-5,4 0-5,-4 3-7,1-3 0,1 3-5,2 2-8,-4-1 2,1 4-5,0-2 0,0 0-6,-1 1 0,-2-1 3,0 2 0,0-1 3,1-1-3,1 2 3,-1-1 5,0 1-1,1-2-2,0 0-1,-1-2 3,1 1 3,-3-1 3,3-1 4,1-1 4,0-1 7,1-1 2,0-1 0,1-1-4,2-2-4,0-1-8,4 1-6,-1-1-4,2-1-1,1 2-3,3 1-3,-1 1 3,4 2 0,-3 2 0,0 1-1,-1 4 1,2 1 0,-3 4 0,2 0 0,-5 1 0,0 2 0,-4 0 0,0 0-1,-4-1-1,0-2 1,-3 0 1,1-2 1,-3-2 2,-1-1 2,0-4 3,1 0 6,1-3 5,2-1 3,-2-2 1,2-2 3,1-1-6,0-1 0,3-1-5,2-1-3,2 3-1,1 0-5,2 0-4,3 3-2,0 0-2,-2 3-1,2 3 1,1 3-1,-1 3 0,0 2 2,-3 2 1,-2 4-3,-1 1-1,-2-2 1,-3 2-2,-2-3-1,-2-1 0,1-2 4,-5-3 2,3-2 2,-1-2 7,1-4 4,-2-1 6,2-4 1,2-2 2,1-2 2,4-1-5,-3-3-2,8 2-6,-3-2-2,6 1-5,1 1-4,1 1-1,2 2-4,-1 5 1,-1 2 0,2 3-2,-3 4 0,0 4-4,0 1-12,-4 4-26,0 2-52,-3 3-135,-1 2-70,-3 4-32,-3 0-10,-5 4 19</inkml:trace>
  <inkml:trace contextRef="#ctx0" brushRef="#br0" timeOffset="32409">1107 1669 148,'1'-1'282,"-1"-1"25,0-1 13,4 0-103,-3 0-61,4 0-35,0-1-14,1 1-6,2 0-5,0 0 2,0 1 2,1 0-4,-1 1-8,0 1-16,0 0-12,1 3-14,-4 0-13,2 3-10,-3 0-6,0 3-4,-3 0-1,-1 0-3,-1 0 3,-3 2 6,0-2 15,-3 0 11,-2 0 15,-1-3 19,1-2 18,1 1 11,-3-2-2,3-3-1,0-3-13,0-2-17,2-1-18,1-4-16,5-1-14,3-1-12,2-1-4,3 1-3,1 0-6,-1 3-1,5 1 7,-4 2-3,1 3-2,1 3 1,-5 1-3,-1 4-5,-2 0-8,-3 3-3,-1 2 2,-3-1 0,-2 0 3,-5 0 2,1 0 4,1 0 2,-3-3-7,2 0-16,3-3-57,1-3-87,2-3-100,2-5-173,2-2-87,3-2-31,3-4 30,2 2 72</inkml:trace>
  <inkml:trace contextRef="#ctx0" brushRef="#br0" timeOffset="33739">1218 1624 233,'7'-6'271,"0"3"11,-2 2-37,1-2-103,-1 0-58,1 3-31,-2 0-13,1 3-5,-1 0-6,-1 0-1,-2 1 0,1 2 0,-2 0-1,-2 2-1,2-1-3,-3 0 2,2 0 2,-4-1 9,1 0 10,-3-2 17,2-1 17,0-1 13,-1-2 5,-1 0 3,3-3-4,-4-1-6,3 0-5,2-2-3,-2-1-11,4-2-13,-1 0-8,4 0-17,-1 1-13,3 2-12,0 0-4,0 2-1,-1 1-2,3 3 0,-2 0-2,0 3-2,-3 0 6,3 1-4,-4 2 4,0 0-1,0 0 4,0-2-2,-4 1-7,4 0-19,0-2-43,-1-2-56,2 1-63,-1-2-100,4-2-116,4-1-45,1-3 10,5-4 36,7-3 53</inkml:trace>
  <inkml:trace contextRef="#ctx0" brushRef="#br0" timeOffset="34550">2318 1347 112,'0'0'278,"-2"1"26,2 1 13,-1-2-89,-1-2-63,1 1-38,1 1-23,-4-3-13,4 1-4,0-3-9,4 1-9,-3-2-13,2 0-3,1 0-6,1-3-5,-1 2-1,2-2 1,1-2 0,-3-1-2,1 0 1,0-1 20,0-1 5,-1-4 3,-1 0-1,1 0 1,1-3 1,-1 0-21,3-3-9,0 2-6,3-1-2,0 1-2,2-1-3,-1 2-4,0 0-4,3 2-4,1-2-2,0 3 3,0-2-2,0 1-2,2-1-3,-2 1 4,1 1-2,1 1-3,-1-1 4,3 0 3,0 0 5,-1 0-4,0 0 3,0 0-5,1 2-3,0-1-9,-2 1-2,2 1 3,0 1-3,2 1-1,-1 1-2,1 1-2,-1 1 4,2 1-10,-1-2 3,-2 4 4,1-2 0,0 0 2,-1 1-2,-1 1 6,2-1 0,0 1-8,-1-1 2,3 1 2,0 0 2,3 0 2,-4 1-2,5 0 1,-3 0 2,2 0-3,1 2 0,-4-1-6,0 2 4,0 0 4,2 0 3,-5 2-1,1-1-1,-2 1 2,1 1-5,0 0 1,-3 0-7,2 0 2,0 1-1,-1 1 2,-1-2 3,2 0-7,-1 1 6,-4-1 0,-1 2 1,-1-2 1,-1 1-1,-2-1 6,-2 0-4,0 0 0,-3 0-1,1 0-4,-3 0-1,-1 0-11,0-1-6,0 1-5,-1-2-7,-1 1 1,-1-1 5,-2-1 6,-3 0 9,2-1 8,-4-2 10,0-2 14,-2 1 3,1-3 7,-3 2 1,5-1-4,-3 1 6,2 2-10,1 0-4,5 3 2,-3 0 2,3 0-2,2 2-5,1-1-3,2 1-8,1 1-10,2 1-2,3 1-1,-1 2-3,5 0-1,0 4 5,2 0 5,1 1-1,0 1 0,0 4 4,-1 1-2,-2 3-3,-1 1-8,-9 4-16,-4 2-45,-9 4-79,-4 0-84,-10 3-172,-7 3-91,-11-2-31,-10 1 16,-9 0 69</inkml:trace>
  <inkml:trace contextRef="#ctx0" brushRef="#br0" timeOffset="36806">27 783 85,'-3'-11'268,"-3"2"26,1 2 20,2 1-86,-1 3-68,3 0-39,-1 0-26,1 1-14,-1 0-10,2 2-11,2 0-2,-1 4 3,-1 0 0,2 4-1,1 1-4,0 1 0,1 4-7,0-1-12,4 2-9,-2 3-8,1-1-6,2-1-6,0 2-4,1-1-3,1-2 3,2 0-3,-2-3-3,1-3-1,0 0-1,0-5 1,1-1-1,-2-3 0,0-5 0,0 0 3,0-6-2,-3-1 3,-2-3 0,-1 0 0,0-3 0,-4 3 0,1-1 0,-2 4 8,0 1-2,0 5 3,-2 2 2,2 1 1,0 4-2,0 2-4,2 5 0,0 1-2,3 1-2,-1 2 0,4 2-1,2-3-1,-1 2-3,5-3 1,-1 1 1,1-2-2,0-3 3,0-2 2,1-2 6,-2-2 6,1-3 12,-1-5 17,-3-1 22,-2-3 29,0-1 23,-3-4 15,-5-2 7,0-2-14,-5 0-13,-3-2-32,0 1-29,-1 2-22,-1 1-24,2 2-31,-1 2-56,3 5-62,1-1-70,0 5-66,2 2-97,0 1-95,0 1-13,-5 2 30,5 0 50,0 2 59</inkml:trace>
  <inkml:trace contextRef="#ctx0" brushRef="#br0" timeOffset="37377">283 494 175,'0'-16'301,"-1"0"18,2 1 18,4 1-122,1 2-85,4 2-42,1 0-23,2 5-8,2 2-13,-2 4-3,3 4 0,-3 4-7,0 4-8,-3 2-9,1 3-6,-2 3-6,0 0-5,-5 2-1,1-2-1,0-2-2,-1-2 1,-1-1 2,-3-4 1,2-1-1,1-4 1,1-3 1,-3 0 3,6-4-2,-1-2 0,6-1 1,1-4-4,1-1-8,4-2-26,1-4-33,-2 1-52,-1 1-127,-2 0-68,0 0-26,-2 4 5,3 1 24</inkml:trace>
  <inkml:trace contextRef="#ctx0" brushRef="#br0" timeOffset="37760">713 597 248,'-5'-8'306,"2"1"29,0 1-9,-1-2-83,0 4-45,1-1-31,0 1-21,3 2-19,0 2-23,0 0-7,2 2-7,1 4-3,2 1-1,1 4 2,-2 1-2,4 3-20,-3 1-24,3 2-15,1 2-7,1-1-16,-2 2-15,3 0-31,-3-3-41,-2 0-49,2-1-50,-2-2-37,-1-5-41,-2-4-67,-3-6-45,-3-4 1,-3-5 22,-2-3 31</inkml:trace>
  <inkml:trace contextRef="#ctx0" brushRef="#br0" timeOffset="37980">712 600 159,'-8'-18'288,"0"0"21,5 4 12,0 1-117,3-1-78,3 2-43,2 2-34,2-1-15,6 1-12,3 1-6,-2 0-2,6 0-1,-2 0 0,4 3 2,-2 0-5,-2 1 1,1 1-4,-5 2 0,-1 0-3,-4 1 0,-2 1 8,-4 0 7,0 0 18,-3 0 15,0 1 31,-1 1 25,-1 3 17,-3 1 13,0 4 7,1 2-8,-3 5-19,2 1-18,-1 1-15,3 4-15,3 1-13,2-2-4,5 1 3,1-1 1,5-1-7,3-3-9,1 0-1,5-3-7,2-3-13,0-1-7,-2-5-7,0 0-12,-1-3-53,-5-3-85,-2-3-95,-2-3-171,-5-2-101,-4-2-49,-6-1 19,-4-2 67,-2-1 89</inkml:trace>
  <inkml:trace contextRef="#ctx0" brushRef="#br0" timeOffset="39406">961 1716 28,'10'-6'228,"4"0"15,1-2 4,0 4-77,0-1-68,0 1-34,1 1-19,1-1-7,-4 3-6,1 1-3,-3 0 4,-3 0 0,2 1 0,-6 1-4,0 1 0,-3-1 0,-1 1 0,-1 1 4,-3-1 9,1 0 11,-3 0 15,0 0 16,-1-1 18,3-1 7,-3 1 6,4-2-5,-1-2-10,0-1-16,3-1-19,-1-2-19,4-2-13,-1 0-13,5 0-9,-1-1-8,3 0-3,-1 1-4,-1 2-23,3 2-46,-1-2-60,-3 4-103,-5 2-133,0 0-64,0 0-21,0 0 28,0 0 48</inkml:trace>
  <inkml:trace contextRef="#ctx0" brushRef="#br0" timeOffset="40786">1350 1659 189,'0'0'186,"-1"-2"-14,-1 0-24,-1 1-32,2 1-29,-1-1-23,2-1-14,-1 1-13,1-2-19,1 1-24,-1 1-24,3-1-34,2 1-56,-4-3-63,2 2-26,1-1-9,0-3 9</inkml:trace>
  <inkml:trace contextRef="#ctx0" brushRef="#br0" timeOffset="41887">1203 1678 133,'0'2'224,"0"-1"8,-1 1-55,-1-2-62,2 0-48,-2 0-35,2 0-16,-1 0-4,-1 0-2,2 0 1,0 0 3,0 0 2,0 0-1,3 0-11,-1 0-12,1-2-27,2 1-64,0-1-75,1-1-36,2 0-17,0-1-1</inkml:trace>
  <inkml:trace contextRef="#ctx0" brushRef="#br0" timeOffset="51569">1374 1618 16,'-3'0'215,"2"0"17,-4 0-11,1 1-65,-2 1-56,1 1-34,-1-1-15,2 1-8,-3-2 2,2 1 3,2-1 6,-2 1 7,4-1-5,-4-1-3,2 0 0,-2 1-5,2-1-10,1 0-5,-1 0-2,2 0-5,-1 0 1,2 0-3,-2-1 2,2 1 1,-1-3-2,1-1 1,0-1-4,0-2-1,0-1 1,1-1-1,-1 0-5,2-3-1,0 0-3,-1-1-4,1-2-2,-1 0-1,1-2-1,1 1 2,0-1-4,-1-1 1,1 0-1,3-1-2,-3 1 0,2 0 0,2-2 3,-1 1-2,3-1 3,-2 1 3,1 1-2,-2 0 3,3 0-1,-1 3-3,0-2-1,0 2-3,1-2 0,0 3-2,-1-3 1,2 1-2,2-2 3,-3-3-2,4 0-1,-4-2 3,4 1-2,1-1 2,-1-2-1,2 2-1,-2-1 1,3 2-4,-2-2 2,2 3-1,0-2-1,1 2 0,2 0 0,0 2-2,0-2-1,0 3 0,2-2 2,-1 1-3,-1-1 0,0 1-5,0-2 1,0 0-4,2-1-3,-2 0-1,1 0 0,1 1 1,0 0 0,0 0-2,1 1-2,-1 1-2,1 1-3,-1 1-4,2 1-4,-2 1 0,4-2-5,-1 2-7,1-1-8,-1-1-11,3 1-12,-2-2-22,2 1-23,-2-1-40,1 2-46,-4-2-16,3 1 4,2 2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1:20.8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2180 0 18,'0'1'240,"4"1"16,-4-1 10,1 0-75,-1-1-75,0 2-34,4-2-12,-4 2 8,0-2 13,1 0 18,-1 0 16,2 0 11,-2 0 5,0 0-5,0 0-18,0 0-19,0 0-26,0 0-34,0 0-50,1 0-57,-1 0-50,3 0-53,-1 1-74,-2-1-102,0 0-30,-5 2 9,1-2 29,-1-2 41</inkml:trace>
  <inkml:trace contextRef="#ctx0" brushRef="#br0" timeOffset="2502">1991 23 32,'0'2'212,"0"-2"18,0 0-25,0-2-45,-2 2-37,0-1-26,2 1-24,0 0-16,0-1-11,0-1-5,0 2-5,0-1-4,0 1 6,0 0-1,0-2 2,0 1 1,0 1 1,0 0 1,0 0-1,0 0-2,0 0 1,0 0-2,0 0 0,0 0 4,0 0-3,0 0-1,0 0 3,0 0-4,0 0-1,0 1-1,0-1-3,0 0-2,0 0-1,0 0-2,0 0-7,0 0-2,0 0 0,-1 0-2,1 0-1,0 0 2,0 0 5,1 2 3,-1-2 6,0 0 3,0 0 8,0 0 10,2 0 9,-2 0 4,0 0 7,0 0 8,0 0-4,0 0-4,0 0-5,0 0-2,0 0-7,0 0-4,0 0-2,0 0-7,0 0-7,0 0-6,0 0-6,0 0-5,0 0-1,0 0 3,0 0-4,0 0 1,0 0-6,0 0 2,-2 1-8,2-1-6,0 0 2,0 0-2,0 3-2,0-3 0,0 3 0,2-1 0,0-1 4,-2 2-2,1 0 4,2 0-3,-3 0 6,4 0-4,-4 0-5,1 0 1,1 0 2,0 0 3,-1 0-3,-1 0 0,3 0 7,-1 2-3,1-2 5,-2 0-4,-1 0 3,3-1 1,-3 2-5,2-1 11,-2 1-4,2-1 3,-2 0 2,1 2-3,-1-2 0,0 1-1,0 1-2,0-1-6,0-1-6,0 2-1,0-1 5,0 0-5,0 1-5,0 0 7,0 1 1,0-2 2,0-1-5,0 2 2,0-2 5,0 1 1,0 0-6,0 1 3,0-2 3,0 2-4,0-1-2,0 1-2,0-1 6,0 2-6,0-2-1,0 3 8,0-1 1,0-2-3,0 2-2,0 0 1,0 0 0,0 2-7,0-1-2,0 0 4,0 0-1,0 2 1,-1-3-3,1 1 0,-2-1 0,0 2 3,2-2 4,-3 1 2,2-1 2,-2 3 2,0 0 0,0-1 2,-1 2-3,-1-1 2,1 0-2,-1 2-1,2-2-3,-3 0 0,1 0-1,2 0 0,-1 0-2,1 0 0,0-2 0,0 1 0,1-1 4,-1 2-4,0 0-1,0 0 1,-2 0 4,4 2-2,-6-1-3,2 1-2,1-1 3,-2 1 1,-1-1-2,-1 2-3,2-1 5,-1 1 2,-2 0-3,1 1 0,2-1 0,-2 2 3,-1-1-4,-1 2-2,2 0 0,-3 2-4,1-1 3,2 1 1,-4-2 3,4 1 2,-2 2-2,0-1 2,0-1-3,0 1 0,2-1-7,-2 4 0,-2-2 1,2 0 5,-2-2-4,1 2 2,0 0 3,0 0 5,1-1-3,0 1-2,0-2 1,2 1 2,-3-1 1,3 1-4,0-1-1,0 1 0,-1-2 1,-1 1-5,2 1 1,-1-3 7,0 2-2,-1-1-1,0-2 0,0 2 5,2-1-3,-2-1-2,-1 1 0,0-1 1,0 2-2,-2-1-6,4 1-1,-4 0 2,2-2 0,-2 4-2,-1-2 1,3 0 1,-3 1 5,1-1-5,0 3-2,-2-1 4,0-1-2,1 1 3,-2 1-4,1 0 7,-1-2 0,-3 2-1,0-1-1,-2-1-1,1-1 1,-1 2-1,0-2 0,-2 0 3,-1 0-2,-1-2 0,3 1-8,-5-1 0,0-1-6,0-1 4,-1-1-8,-1 1 2,-1-1 3,0-1 2,-1 0 3,-3 0-1,3 0 6,-2 0 0,-2 0 4,0-1-4,-3 0 2,2 0 0,-1 0 2,1-1 0,-1 1-4,3-1 5,0-1 2,-2-1-5,3-1-4,2 1-11,-3-2-31,4 0-61,0-3-85,2 0-92,1-3-180,0-2-82,-3-2-21,-6-4 35,-1-1 68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10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5421 3887 91,'-14'4'232,"-2"-1"15,0 0-10,1 0-96,0 2-56,-2-1-31,4 0-17,4 0-12,0 0-5,2-1-7,2 0 2,4 0-3,2-2 4,4 1 5,6 1-3,8 0 2,8 0 1,6-1-3,8-1-5,8 1-1,8 0-5,6-2-1,7 0-4,3 0 1,4-2 5,-2 0 3,0-1 3,-3 0 4,-4 0 5,-5 0-3,-5 0-3,-6 2-14,-4-1-20,-7 1-51,-6-2-121,-7 1-63,-9-1-33,-6-2-12,-7 1 9</inkml:trace>
  <inkml:trace contextRef="#ctx0" brushRef="#br0" timeOffset="28288">8028 2048 35,'-1'-6'259,"-1"1"20,2 1 8,-3-1-67,1 1-97,-1-1-53,0 1-27,-3-1-9,5 1 8,-6-1 12,4 2 6,-2 0 12,0 2 1,2-2-3,-3 1-14,1 1-15,0-1-13,-1 2-13,0 0-9,-4 3-2,1-1-3,-1 2 0,-2 1-1,1 2 0,-5-1 0,3 3 0,-1 2-1,-2-1-2,0 2 1,-3 2 0,0-1 1,0 2 1,0 0 0,-3 0-1,3 2 1,0-1-2,-1 1 2,2 1 0,1-2-1,1 2 1,1-2-2,0 2 5,-1 1-3,5 0 0,-2 0 0,1 1 0,2-2 2,1 1-4,-2 1-1,5 1 3,-1 0 0,2-1 0,-1 1 2,3 0 1,0 0 0,0 1-2,1 1 0,2-2 0,0 1-2,3 1 0,1 0 0,0 0 3,2 0 2,1-1-2,2 1 5,1-2-4,2 1 3,1-2-5,1 1 3,1-2 1,0 1 0,1-2 0,1 0 3,0-2-3,0 2 0,0-3-2,1 0 1,0 0 0,-2-1 1,3-1-1,-1-1 1,1 0 2,-2-1-7,4 1 1,-1-2 2,-1-1-1,3 1-2,0-2 3,0 0 1,1-1-2,-1 1 0,1-3 2,-2 0-1,3 0 2,0-2-2,-1 1 0,1-1 4,-2-2-5,2 3 2,-1-1-2,-2 0 2,3-2-3,-1 2-2,-1 0 1,1-2 0,1 3 2,1-3-2,0 1 1,0 1 4,2-3-3,-1 3-2,1-2 0,1 1 3,2-2-1,0 0-2,2 1 0,-1 0 1,-1-1-1,2 0 0,0 0-2,-1 0 2,1-2 0,0 2 2,-2-3-2,0 1 0,-2-1 1,2 0 2,-2 2-2,1-1-1,-1 0 2,2 0-1,0 0 1,2 1-1,-2-2 1,3 1 3,0-1-3,2 2 1,-3-4-1,1 2-2,-1-1 0,0 1-2,-1-2 2,-1-1 0,2 0 0,-1 0-2,-1-1 2,2-1 0,1-1-1,-1 0 1,-2-1 0,0-1 0,0 1 0,-1-2 1,-6-2 3,1 1-4,-2-1 0,-1-1 0,-4 0 0,0-3 0,-1 0-2,-2-3-1,0-1-2,-4-2 0,0-2-3,-3 1-1,1-1 1,-5 1-2,-1-3 6,0 3-2,-4-2 5,0 0-2,-4-1 3,0 1 1,-4-2 1,2-1-2,-3 0 0,0 2 0,-1-2 0,-6 1 1,4-1 5,-3-1-3,-1-1 1,-1 1-1,0-1 2,-3 2-5,-2-1 0,-1 2 0,-2 2 0,-3 2 2,-3-1 2,2 4-2,-3-1 4,-1 2 1,1 2 1,-1-1 0,1 4 1,-2-2-2,0 3-5,0 1 3,-1 1-2,1 2-3,-2 1 0,-2 1 2,1 1 0,-3 0-2,0 3 0,-4-1 1,-1 1 0,-3 2-1,-3 2-1,-4-1-1,-3 2-1,-5 3-3,-5 6-1,-10 6-13,-7 8-27,-14 10-60,-19 12-144,-26 13-78,-39 19-38,-41 17-9,-47 20 19</inkml:trace>
  <inkml:trace contextRef="#ctx0" brushRef="#br0" timeOffset="30922">8387 3515 1,'-7'-2'214,"2"-1"9,0 2 6,0-1-82,0 1-68,1 1-37,-4 0-17,3 0-11,-3 0 1,3 1 2,-3 1 4,-1-1 6,1-1 3,0 3 4,-3-1-2,3 1-7,0-2 0,0 2-8,-1-1-3,1 2-2,-2-1-6,-2 3-1,2 0-2,-2 2-2,-2 2-1,1 1 1,-1-1 4,-1 4 1,1-1 3,2 1 0,0 1 5,-2 1-1,3 2-2,0 0-1,0 2 0,1-1-2,1 4-1,3-1 2,1 1 0,0 2 0,0-1 2,2 0 0,0 2-4,-1-1 2,2 1-1,1-2-3,1 1 1,0-2-2,0 0 5,1 0-4,2 1 1,3-1-1,-1-1 3,3 0-1,-1 0-2,2 0 1,0-2 0,3 1 2,-2-2-1,3-1 0,0 2-1,3-2 1,2-2-1,0 1-2,1-2 2,0-2 0,1-1-1,2-3 0,-1 0 0,1-1 3,2-2-3,0-2 0,-2 1-2,5-4 1,-2 1-3,2-4-1,1-1 0,2 0 0,0-3-1,4 0-2,-1 0 2,0-3-2,2 0-1,0-1 2,0-1 0,1-1-1,-5 0-4,4-3 1,-3 0-5,1-1-2,-1-4-1,-2-1 0,0-3-3,-2 0 2,-3-3-3,-1 1 2,0 0-1,-4-1 1,-4-2 1,0 1 1,-5-1 0,-3-2 1,-2-1 2,-4-1 1,-4-1 2,-4-2 3,-3 0 4,-4 0 13,-6 0 5,-6-2 0,-7 2-8,-8 0-5,-11 3-24,-18 6-97,-13 5-95,-19 4-45,-22 9-18,-23 7-8</inkml:trace>
  <inkml:trace contextRef="#ctx0" brushRef="#br0" timeOffset="38948">5680 2117 24,'0'-5'236,"-1"-2"26,-1 1 19,1-2-68,-1 2-50,-1-3-21,2 2-14,-1-1-3,0 1-2,-1 1 1,0-2 15,3 4 2,-2-1 1,1 1 2,-1 2-1,2-1-9,-1 1-20,-1 1-19,2 1-21,0 0-26,0 1-25,0 1-15,0 1-12,2 3-3,-1 3 1,1 3 1,-1 2 5,3 2 0,-1 2 1,0 3 3,0 0 0,2 2-3,-2-1 1,0 1-2,0-1 0,-1 1 2,1-1-1,-3-1 2,2 0-3,-1-3 2,1 0-4,-2-1 2,0-4 0,0-1 2,0-1 0,0-2 1,2-3 1,-2-2-2,0 0-1,0-2-16,0 1-25,0-3-50,0 0-65,1 0-100,-1 0-153,0-5-63,-1 0-20,-1-3 28,-5-2 52</inkml:trace>
  <inkml:trace contextRef="#ctx0" brushRef="#br0" timeOffset="40569">8335 1334 14,'0'-3'253,"0"-1"27,2 2 20,-1 0-56,-1 1-80,0-1-45,2 2-31,-2 0-21,0 0-16,0 0-13,3 2-8,-1 2-5,1 4-2,0 1-2,3 4-2,-1 5 0,0 3-3,0 4-13,-1 6-27,1 3-69,0 4-130,-4 3-71,-2 2-36,-9-1-12,1 3 13</inkml:trace>
  <inkml:trace contextRef="#ctx0" brushRef="#br0" timeOffset="43809">10893 2325 191,'-3'-18'286,"2"0"24,-3 2 3,1 1-113,2 1-58,-4 5-39,5 0-22,-1 3-20,-1 2-17,2 1-17,0 1-13,0 5-2,3 2-4,0 5-1,0 5 4,0 3 2,2 6 1,0 6-1,3 3-2,1 3 0,-1 2-5,2 1-1,1 0-4,-5 0-10,2-3-15,0-3-20,1-2-42,-7 1-121,1-7-81,-3-2-37,-3-4-11,0-2 7</inkml:trace>
  <inkml:trace contextRef="#ctx0" brushRef="#br0" timeOffset="44156">10485 3096 95,'0'3'228,"8"0"12,2-1-2,10-4-94,6-1-46,7 0-20,8-3-5,6-1 0,9 1-6,5-3-6,4 1-7,5 2-7,3-1-9,2 1-9,3 1-10,4 0-5,0 3-7,-1-1-6,0 1-3,-7 2-9,-1 0-11,-7 2-15,-6 1-41,-11 1-100,-6 1-73,-12-1-33,-10 1-13,-7 1 8</inkml:trace>
  <inkml:trace contextRef="#ctx0" brushRef="#br0" timeOffset="44509">11005 3365 133,'0'0'287,"0"0"16,0 0 9,0 0-105,2 0-88,-2 3-50,3-2-27,1 4-13,-1 1-1,2 1-1,-1 2 6,2 3 4,-1 3 2,0 3 1,0 2-3,-2 2 1,0 2-6,-1 3-9,-1 2-4,-1 1-7,0-2-3,0 2-4,0-3-2,0 0 1,0-3-1,0-3-2,2-6-1,-2-1 4,0-5 4,2-3 2,-2-5 3,-2-5 0,0-6 1,1-4-6,-2-6-2,-1-4-4,1-3-2,0-4-3,1-3 2,2-1-3,5-3-2,0 2 0,5 2 1,2 1 0,3 4 3,3 4 2,3 2 4,1 4 1,7 2 2,1 5-5,1 3 4,2 3 2,2 4-2,1 2 0,-3 5 2,1 4 5,-3 5 1,-2 4 0,-2 3 5,-6 5-1,-3 5 0,-2 5-3,-3 1-2,-5 4-5,-2 1-3,-4 1-1,-1 1-3,-2-4 0,-1-2-1,1-4 0,-1-2-5,0-5-15,2-4-29,2-3-43,0-3-85,-1-5-118,4-4-59,-1-3-16,1-5 13,2-3 31</inkml:trace>
  <inkml:trace contextRef="#ctx0" brushRef="#br0" timeOffset="46033">10982 2000 49,'-5'0'249,"2"-2"13,-3 1 9,1-2-87,0 1-78,0 1-41,-1-1-21,0-1-7,-3 2 1,2-2 1,-1 1-1,0 1-1,1-2-4,-2 3-9,1-2-9,-1 2-5,3 0-4,-1 2-3,1-2-1,0 1-1,0 2 0,1-1-1,0 1 0,0-2 3,0 4-1,0-2 0,-2 1 1,1 0 1,-2 4 1,-2 0-1,-1 1-2,0 1 2,0 2-3,-5 3 0,2 2 1,-2-1-1,2 4-1,-4-1 2,2 4 2,-1 1 2,0 3-3,3 0 1,-2 4 2,2 1-4,1 1 3,0 1-4,2 2 4,0 0-1,2 2-1,1-1 0,0 1 0,-2 1 1,1-2 1,-1 4 3,1-1 4,3 4 1,1-1 0,0 2 4,2 0-2,1 2-3,2-1-1,2 1 1,3-1-2,-2-1 1,3 1-3,-1 1 1,4-2 0,-1 0 0,0 2 1,0-2-4,0 0 1,0-2 1,-2-1-1,5 0-1,-3 0 5,3-1 3,2-2-2,0-1 3,-1-1-2,6-4 2,0 0-1,2-4-3,2 2 1,1-3-2,0-1 1,4 0-6,1-1-3,0-1 1,4 1 2,1-2-4,1 0-1,0-1 6,4 0-1,-2-2 3,2 0-3,1-1-2,1-4 3,2-3-1,-3-2-4,5-2-1,-3-3 0,2-1 2,3-2-2,-5-3 0,3 0 2,-3-5 3,-1-1-4,-1-1 0,-1-4-1,0-2 0,-1-5-1,-2-3-2,1-3 0,-1-3 2,-1-5-1,0-1-2,-3-3 4,-1-4 0,0-3-1,-3-1-1,2-5 2,-7 3 0,2-3 0,-2-1-4,-5 1 2,-1-2 0,-3 0-3,-4-3 9,-6-3 5,-3-5 3,-3-2 0,-6-5 1,-4-4 0,-3-2-5,-1-2-8,-5 2 0,-2 2-2,-3 2 1,2 3 2,-6 5 2,-2 3 0,-6 4-3,-4 6-3,-10 3-9,-9 5-15,-9 5-20,-13 6-24,-9 8-26,-12 5-70,-15 5-105,-19 6-51,-16 7-13,-22 3 7,-22 5 21</inkml:trace>
  <inkml:trace contextRef="#ctx0" brushRef="#br0" timeOffset="63735">2071 6269 16,'-22'-5'204,"-2"2"11,0 0-6,-1 2-73,1 1-49,-3 0-20,-1 4-10,1 1-1,-3 0 0,-2 3-1,2 3-1,0 1-3,0 1-5,-1 0-11,-1 4-7,0 3-5,-2 0-3,0 3-8,-2 1-1,3 2-2,-3-1-4,1 4 1,0-1-1,-1 2-1,-1 3 1,-1 0 1,-1 2 1,2 1 1,-1 0 0,2 3-2,-2 1 1,4 2-4,0 3-2,1 2 0,5 0-1,-1 3 0,4-3 0,4 2 0,2-1 0,3 0 0,-1 2 0,6-2 0,0 1 2,3 1 3,3-1-2,2 1 1,1-1 1,4 0-4,3 1-1,1-2 1,5 2 3,3-2-4,2-2 1,2-2 2,4-2-1,4-3 2,1-2-2,3-1 2,2-1 0,3-3-1,1 3-2,2-2 4,0 0-4,2-1 2,-1-1-2,1-1 2,4-1 1,-1-2-1,4 0-2,-1-2 1,6-1 2,2 0 0,0 0 1,6-1 1,3-1 2,5-1-1,3-1 1,4-2-1,3 0-1,0-2-1,4-3 1,0 1-5,-1-2 6,3-3-2,1-1 0,2-4 1,0-1 0,5-3 3,1-1-3,2-4 3,1-1-2,-2-1 2,0-2 1,1 0 2,-3-4-2,1 2-1,1-3-2,1-2-1,1-1-5,-3-2-3,2-2-1,-3-2-3,-2 1 1,0-2 2,-5-2-1,-4-1 4,0 2 0,-5-1 4,-2-1 1,-3 0-2,-1 2-2,-4-2 2,-3 1-3,-3-1-9,-4-1-2,-4-3-4,-2 0-4,-5-3-1,1-4 4,-8-2 4,-4-3 3,-4 0 3,-3 0 5,-5-1 1,-6 2 0,-4 0 0,-2 0 1,-5 2-1,-3-1 3,-2-1 0,-2-3 3,-3 3 3,1-1-1,-6-1-2,1 1-5,-1-1 3,-4-2-5,1-1-2,-4 1 3,-1-2 0,-7 0 2,-2 0-2,-3 3 2,-6 0-4,-2 4 0,-6 2 2,-2 2-1,-3 1 0,-3 0 1,3 2 0,-2 2 1,0 0 0,1 1-1,-2 1 0,1 0 0,-3 3 0,2 1 0,-3 2 0,1 3 0,-3 3 2,-3 3 0,-2 0-2,-3 2-1,-1 1 0,-5-1-1,2 2 0,-3 0-3,0 1 5,-1-1-4,-3 0 4,0 1 0,-4-1 2,-3 3-1,-7-3-1,-8 4 1,-11 1-2,-8 2-4,-11 4 3,-13 8 2,-17 6 0,-16 7 0,-23 10 4,-23 13-9,-28 14-62,-34 23-136,-45 20-69,-35 16-39,-37 15-21,-43 13 0</inkml:trace>
  <inkml:trace contextRef="#ctx0" brushRef="#br0" timeOffset="76887">10762 176 225,'-5'-2'277,"-1"1"19,3-1-35,2 1-90,-3-1-51,4-1-33,0 0-19,0 2-13,4-2-7,-1-2-10,3 2-6,-2 0-7,1-1-7,0 2-5,0 1-5,0 1-3,-2 1 1,1 2-2,-2 0 2,-1 2 2,-2-1-2,-1 1 2,-2 0 6,-1 0 2,-3 1 6,0-1 4,-3-3 10,0 2 9,1-3 10,-2-1 15,4 0 12,2-1 12,-1-3 4,1 2-6,3-3-11,3-1-16,2 0-20,4-3-17,-2 0-13,4 2-7,4-2-4,0 1-6,-1 1 0,3 4-5,-1 1 2,-2 2 0,0 3-1,-1 2 4,-4 2 2,-1 2 4,-1 3 0,-4 0-1,-4 2 0,-2-1-1,-2 1-2,-5-1 1,-3-1 1,-1-1 6,-1-2 14,1-3 20,4-2 15,-1-2 18,3-4 8,1-1 6,4-1-6,0-4-14,3-2-11,1 1-12,2-3-13,3 1-8,1 2-11,2-1-7,-2 2-5,1 3-6,0 1-6,1 4-21,-1 2-39,3 0-75,-2 3-98,-1 3-182,-3 1-92,-4 0-31,-1 0 13,-2-3 61</inkml:trace>
  <inkml:trace contextRef="#ctx0" brushRef="#br0" timeOffset="125724">14158 0 42,'18'54'61,"-6"6"-38,-2 5-89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0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1019 145,'3'-3'268,"1"-1"19,-3 3-17,3-2-92,-1 2-65,3-2-41,-2 3-25,0-2-15,0 1-6,1 1-1,-1 0 1,0 0-2,-2 1 2,2 1 0,-4-1-1,2 1-2,-2 1 1,-2-1-3,-2 2 4,1-1-1,-4 0 1,2 1 3,-3-1 1,-1 0 2,1-2 7,0 1 4,0-2 6,1-2 9,0 1 9,1-2 11,1-1-1,0-1 3,2-3-3,1 1-11,0-2-10,4-1-13,-2-1-9,4 2-14,0 0-5,0 2-6,0 1-4,1 1-4,0 2-2,4 2-2,-2-1 2,1 4-4,0 0-2,-1 2 1,1 2-4,0 0 1,-3 1-1,-2 1 3,2-1 1,-5 2 3,-5-3 4,2 3 2,-3-3 2,-2 0-2,-2-1 5,-1-4-1,2 1 0,-4-2-3,5-2 4,-1 1 2,2-4 2,0 1 6,3-2 0,1-2 0,2-1-4,2 0-3,4-3-5,3 2-6,-2-1-5,2 2-1,0 2-1,3 0 1,-2 3 0,3 3-1,-2 1-2,0 3 0,-2 1-2,1 4-2,-2 0 2,-4 3-1,0-1 4,-1 3 2,-4-3 4,-1-1 1,-2 2 2,-6-2 2,2-2 2,-6-1 1,0-1 0,-3-2-2,2-1 1,0-2-1,2-2 2,3-1-1,2-3-4,1-4 0,3 2 2,4-4-2,1 0-2,1-3 1,2 1 0,2 0-1,4 1-5,-1 3-4,0 1 0,4 3 0,-3 3 1,0 3-3,1 1 5,2 5 0,-2 3 0,0 0 0,-3 5 0,1-2 4,-3 1-3,-2 2 2,-1-1 2,-4-4 1,1 2 0,-6-1 2,1-4 5,-3-1 2,1-1 1,-4-2-1,2-3 0,2-3 3,-2-4-1,2 0 1,0-2 3,4-3-2,0-1 2,1-3-2,3 2-4,2-3-2,3 2-5,-2 2-1,4-1-7,0 5-2,1 0 1,1 5-3,1 2 3,-1 2 3,3 4-3,-2 4-3,1 2 2,-2 3 0,0-1-2,-3 3 2,-1-2-1,-2 1 1,-3-2-2,0-2-2,-5 1 2,0-2-2,-4-3 7,1-3 6,-1 0 4,-4-3 5,4-3 9,-1 0 6,2-3 2,0-2 2,4-2 1,-1-1-7,3-2-5,5 1-7,1-2-7,0 2-5,4 3-1,-2 0-3,2 3-1,2 1 3,-1 4 1,2 1 0,-1 5-1,2 1 4,-3 2-2,-1 3-3,1 1 0,-3 0 2,-3 2-2,1-2-2,-4-2 2,-2 1 4,-1-1 1,-4-2 4,0-2 4,-1-2 4,0-4 1,0 0 7,-1-1 4,0-2 0,3-5 2,0 1-1,1-2-2,2-2-4,2 1-8,1-1-1,1 0-9,2 3-5,2 2-5,-1 1-4,4 1 2,-1 4-5,-1 1 1,3 2 3,-2 3 3,-1 2 3,1 1 1,-1 0 3,-5 1 1,2 1-3,-1-1-1,-2-1-10,-2 2-24,1-4-50,-1 2-78,-4-3-152,0-1-78,-5-3-35,-6-4 1,-9-4 36</inkml:trace>
  <inkml:trace contextRef="#ctx0" brushRef="#br0" timeOffset="42422">187 960 32,'5'-2'243,"2"1"19,-3 1 12,1 0-69,-1-1-70,1 1-37,-1 0-17,-1 0-9,0 1 0,-1-1-7,-2 0-8,1 1-7,-1-1-7,0 2-7,0 0-8,-1-2 1,-1 1 12,-1 1 24,-2 1 20,0 0 17,-1-2 10,-3 2 1,1 0-11,-4-1-23,0-1-24,1 1-18,-2-1-14,2-1-8,1 0-4,0 0 3,2-1-1,1-2 4,1-1-2,3 0 0,-2 0-1,2-1-3,3-1-3,0 2-2,3-2-3,2 1-3,-2 0 1,3 1-2,1 0 0,1 1-5,2 1 1,-2 1 1,2 1-3,1 0-1,-1 3 1,-2 0-1,-2 1-5,1 2-7,-2 0-8,-1 2-6,-3-3-1,-1 3 0,-1 0 3,-3-1 8,-1 1 9,1-4 3,-4 2 3,2-1 2,-1-1 2,-1-1 3,-2-3-4,1 0 4,-2 0 2,2-3 2,-1 0-2,2-1 3,-1-3 2,3 2 1,-1-4 1,4 0-1,-2 0-3,5 0-2,0 0-4,2 1-4,1 2-1,4 2-5,-1 1 1,3 1 2,-1 0 2,2 4 2,1 1 0,-3 0 2,-2 5-4,1-2-7,-4 3-4,0-1-6,-3 3-2,0 0-2,-3-1 6,0-1 1,-6 2 7,1-4 6,-1 1 4,1-4 2,-1-1 5,1 0 4,-2-3 0,2 0 7,2-3-1,0-1-1,2-4-3,0 0 3,2 0-4,2-3-6,2-1-1,2 2-2,0-1-4,0 2-2,1 2 2,2 0-1,-1 5 0,3 0-2,-2 4 0,-3 0-6,1 3-6,-1 3-10,-3 2-3,-1 1 1,-1 1 2,-3-2 5,-1 2 6,-1-1 6,-2-1 10,-3-1 4,2-3 10,-1 0 6,-1-3 8,3-2 2,2-1 4,-1-2 1,3-3-5,1-2-7,1-2-4,2-2-1,3 1-7,3-3-2,1 2-4,1 0-1,0 2-4,3 2 0,0 2-3,0 2 0,1 3 2,0 2 1,-4 4-1,2 0 3,-3 3 1,-2 1 2,0-1-1,-5 3 0,0-3 6,-4 2 5,-4-2 6,0 0 7,-6-2 6,0-1 10,-2-1 22,0-2 12,2-3 4,3-3 2,0 0 3,2-2-6,2-2-16,2-1-15,4-1-9,1 0-7,1 0-11,3 2-5,0-1-11,1 4-10,4-2-25,-2 1-47,1 2-53,1 3-66,-1 0-113,-2 3-108,-1 2-39,-2-1 7,2-1 39,-2 1 54</inkml:trace>
  <inkml:trace contextRef="#ctx0" brushRef="#br0" timeOffset="43938">844 115 95,'-4'-11'296,"0"0"26,0 5 8,1 2-77,3 1-104,-1 3-60,1 6-37,1 1-13,2 7-3,1 4 0,0 1 1,4 4-2,2 4-4,2 1-11,4 2-14,0 1-28,1 1-36,3 1-64,-2-1-121,-3-4-63,-1-1-27,-5-6 4,-1-4 18</inkml:trace>
  <inkml:trace contextRef="#ctx0" brushRef="#br0" timeOffset="44169">1171 239 230,'5'-11'307,"-2"1"22,-2-1-1,-2 2-108,-1 0-65,-1 2-27,-2-1-12,-4-1-10,1 2-8,-2 0-8,-4 2-14,1-1-13,1 1-17,-4 3-9,2 2-7,-4 2-10,4 0-4,0 1-5,1 3-2,2-2-3,5 2-4,1 2 0,2-3 1,1 3 4,6 0 0,-3-1-1,6 1 2,1-1 3,-1 2-3,4 0-1,1 0-3,2 0 1,-1 3-3,2 0-2,-2 2 4,1 1-1,-3 0-1,-3 3 1,1 0-2,-4 1 1,-3 1 0,-2-2-2,-4 0 3,0 0-1,-5-3 4,0-2 2,1-2 14,-2-4 12,2-1 10,-2-4 4,-1-2 4,5-2 0,-1-5-10,3-4-6,2-2-7,2-2-4,3-3-4,4-3-7,-1-2-14,8 1-13,1-2-12,3 3-8,3 1-13,1 4-6,0 4-9,2 3-11,-2 3-12,0 3-7,0 3 1,-3 4 6,-3 2 13,0 2 16,-3 1 20,-4-2 15,0 2 8,-2-2 5,-2 0 4,-2-1 8,-2-2 2,3-1 2,-4 0 3,1-3 0,1 0-2,-1-3-4,4 0-5,-2-1-1,0-2-7,0-1-4,2-1 0,-2 0-7,2-2-14,0-2-24,3-2-46,-2-1-147,0-1-81,-1-5-36,-3-2-6,-2-1 12</inkml:trace>
  <inkml:trace contextRef="#ctx0" brushRef="#br0" timeOffset="44798">1762 57 438,'5'0'640,"-11"3"15,-6-3-148,-6 0-238,-13-2-465,-10-3-264,-16-6-140,-8-7-35,-8-6 140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1:42.3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1770 168 65,'10'-5'275,"0"0"21,-2-3 13,1-1-72,-1-1-85,0-2-39,0-2-6,-3-1 10,0 2 31,-4-2 35,2 0 34,-3 3 28,0 0 1,0 4-8,-3 1-35,3 2-44,-1 2-44,-1 3-44,-2 3-30,0 6-23,-2 5-10,-2 8-1,-2 4 2,-2 5-3,2 4 1,-2 4 7,-1 4-1,0 4-2,-1 4-3,-2 4 0,2 4-2,1 4-5,-2 0-1,2 3 6,-1 0-2,4 1 6,-2 1-1,1 1 1,1 0 3,0 3-3,-2 1-3,1 1-2,0 1-1,0 0-2,0 0 0,-2-2 1,2 1-1,1-2-1,-3 1 1,1-2 1,1 1-6,-3 0 0,1 0 1,-1 0-1,1 0 3,-1-2-2,0-1 2,-2 2-4,4-4 5,-4-1-1,3 0 2,0-1 1,-1-4 0,3 2 6,-3 0-7,1-3 0,2 2-5,-1-4 0,0-1-3,2 0 0,-2-3 4,1-1-3,0-1 1,0-4-1,1 2-1,-2-4 1,-1 1 1,2-1 0,-3-1 2,0 2 1,0-2 1,-1 1-1,1-1-3,1 0 3,-1-1 1,3-1 0,0-2-2,0-2 2,2 0 2,-3-3-2,3-2-6,1-1 4,2 0 3,-1-3-2,0 0 1,2-3 0,0 0 3,0-3 0,2-3-3,0-3 0,1-3-11,1-1-9,-4-5-12,5-3-22,-1-2-19,-1-1-24,2-1-24,0-2-36,0-2-40,2 1-42,-1-3-73,-4-3-116,2-3-42,-3-1 3,-1-7 35,2 0 50</inkml:trace>
  <inkml:trace contextRef="#ctx0" brushRef="#br0" timeOffset="960">90 785 98,'-12'-23'256,"2"1"17,-3-1 10,1 1-110,3 1-72,0 1-38,2 4-22,1 2-19,1 4-9,2 1-6,1 4-3,0 2-2,4 3 2,1 5 4,4 2 5,2 7 11,4 4 6,-1 4 7,7 5 5,3 5-3,2 5-5,3 3-2,3 7-6,5 3-5,2 3-1,3 3-7,3 4 2,3 2-8,1 2 3,5 2-3,0 1-1,1 3 2,4 0-1,1 2 1,2 3 2,2 5-1,1 1 2,2 3-4,4 2 2,-1 5-3,2 0-5,1 1-1,5-1 0,-1 1 0,-1-2 1,0 1-1,2 0 1,-2 0 4,2 0-2,0-2 0,-1-1-3,3-1 6,0 2 2,4-2 0,0-2 0,-2-1-1,-3 2-1,-3-4-7,-1-1 1,-5-6 0,-3-4 0,-5-5 0,-5-5-5,-4-6-16,-4-2-57,-6-5-144,-7-4-76,-11-5-37,-15-5-21,-13-4 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4.1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0 195 182,'2'-13'295,"1"2"23,-3-1 24,1-1-108,-1 5-57,2-3-11,-1 4 26,-1-1 32,2 3 24,-2 3 7,0-1-4,0 1-25,0 1-48,0 1-53,2 0-45,-2 1-34,1 2-20,3 1-9,0 6-4,1 0 4,2 5-2,2 2-2,-1 2-1,-2 1-3,1 2-4,2-1-5,-4 2-3,-2-2 1,2 0-5,-4-3 2,3-3-4,-4-4 3,1-1 5,1-3 2,-2-3 8,0 0-5,-2-4 3,1-4-8,1-1-3,-4-4-5,3-5-4,-3-2 6,1-4 4,2-4 6,-1-2-3,0-2 6,2-3-3,2 1 5,1 0-5,4 1 9,-1 4-1,5 2 2,0 5-2,5 3-11,0 3 2,4 3-8,4 3 4,-3 6-4,2 2 1,1 5 5,-2 4-1,2 4-5,-1 4 0,-1 4 7,-1 4 3,0 3-5,-2 1 5,-3 5 6,-2 0 2,-2 0-3,-4 2-2,2-2 1,-6 0-12,0-5-16,-4 1-32,0-5-49,-4-2-67,3-4-74,1-3-67,-8-3-113,2-3-85,-2-3-13,-2-6 31,1-3 56,-1-6 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09.4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29 585 97,'-1'-6'203,"-1"1"8,2 1-56,0 1-59,0 1-35,0 1-25,0 1-14,0-2-14,-1 2-10,-1 2-11,0-2-9,2 1-5,-3 1 7,2-1 14,1-1 23,-5 2 26,5-2 26,0 1 14,0-1 6,-1-1-7,-1-1-11,1 1-12,-1-2-16,0-1-6,1 3 0,-1 0 1,2-1 1,-2 2 5,2 0 6,0-1 3,0 1 6,0 0 1,0-2 1,2 2 2,-2 0-2,2 3 5,1 0 15,0 5 18,5 5 15,-2 6 12,2 6 7,0 5-5,1 4-15,1 5-21,0 0-22,0 2-17,0 1-13,0 0-13,2 0-12,-2-3-8,-1-2-7,2-2-7,-1-5-13,-4-6-14,0-5-16,-4-5-25,1-5-33,-4-7-30,-3-3-15,-2-8-2,0-6 8,-6-4 20,0-7 30,-2-5 31,-2-4 25,1-7 18,0-5 10,2-5 7,1-6 6,4-4 5,4 2 7,6 3 16,5 8 15,5 8 10,2 8 11,5 9 6,2 9 2,3 6-13,1 8-9,0 5-10,-1 5-12,-7 6-10,0 3-10,-5 4-17,-6 4-19,-6 4-25,-5 2-33,-3-1-36,-4 0-45,-3 1-100,-2-2-76,-2-3-23,0-1 4,5-5 22</inkml:trace>
  <inkml:trace contextRef="#ctx0" brushRef="#br0" timeOffset="639">564 627 207,'2'-6'264,"-5"0"17,-6 3-27,0 1-85,-4 4-42,-1 2-14,-2 1-8,2 2-3,0 0-10,4 6-13,4-1-14,1 0-17,7 1-15,3 2-9,4 0-8,7-1-8,1 1 0,7-2-6,3 1 1,1-1-1,-1 1-2,-2 1 2,-2-4-1,-4 3 2,-7 0-3,-2-2 0,-9-2 0,-4 1-2,-6-1-2,-1 1-7,-4-4-11,-2 1-21,3-4-28,-1-2-41,3-2-102,3-2-84,1-4-34,3-1-4,8-6 14</inkml:trace>
  <inkml:trace contextRef="#ctx0" brushRef="#br0" timeOffset="1171">856 663 191,'-5'1'271,"-2"2"15,2 0-24,2 1-103,0 3-65,1-3-37,2 2-16,2-1-8,3 1-3,-2-2 0,4 0 1,0 0 2,1-3-4,1 1-3,2-2-6,0-2-1,-1-3-9,2 3-2,-2-4-3,0 0-3,-1-3-1,-3-2-1,1-1 2,-2 0-2,-2-3 0,-2 0 1,-1-1 1,-1-1 1,-2 1 2,-2 1 8,0 1 2,0 5 6,0 2 0,-1 2 0,0 5 9,-1 5 4,-1 4 5,0 4 12,-2 7 20,2 2 15,-1 3 9,2 4 4,2-1 4,0 1-11,5 1-13,0-3-10,4-2-14,2 0-17,3-4-12,2-3-12,5-3-17,0-5-20,4-2-27,0-7-30,3-4-34,-1-4-30,0-6-26,1-1-16,-3-8-12,1 0-12,-4-6-26,0-5-38,-2-2-19,-3-1 6,-4 0 81,0 3 122,0 6 127,-2 5 115,-3 5 80,-1 6 45,0 4-30,-2 3-63,0 7-46,-2 3-30,2 3-15,0 4-9,-2 3-4,2 1-11,2 0-11,1 1-8,2 0-9,0-2-13,3 1-11,1-4-10,1-1-7,1-3-7,5-3-10,-4-3-3,6-3-11,-4-3-6,3-4-8,-4-4-5,1-4 0,-4-3 2,-4-3 8,2 0 10,-4 0 16,-2 3 22,0 5 20,-2 4 14,-2 1 9,0 5 20,-1 3 10,-3 4-1,2 7-1,-1 1-1,0 2-2,3 2-17,2 1-15,2-2-14,3 1-16,3-3-20,4 0-29,3-3-42,2-4-51,5-3-45,2-1-48,3-7-78,1-1-80,-1-6-17,-2-3 19,0-6 30,-5-1 44</inkml:trace>
  <inkml:trace contextRef="#ctx0" brushRef="#br0" timeOffset="1901">1686 352 120,'2'-24'320,"0"5"31,-2 4 19,0 2-76,0 8-95,0 5-55,0 4-37,1 8-10,2 3 0,2 5 0,0 2-7,4 5-13,2 3-17,2 0-18,1 3-16,1-1-16,2-1-12,-1-1-10,0-3-22,-4-3-30,-1-3-33,-3-6-24,-1-4-22,-7-5-18,0-6 2,-5-5 16,-2-5 26,-2-6 21,-2-3 22,-2-3 26,-2-4 27,0-1 25,0-1 18,0 4 17,1 1 13,1 5 10,-1 6-1,3 5 6,0 5-2,-2 6 5,2 7 2,1 3 1,3 4-2,2 3-7,4 1-8,1 2-14,4 0-13,2-1-14,4-1-9,1-1-12,6-4-18,1-4-23,7-4-30,2-3-29,3-6-39,2-4-72,-2-4-76,0-5-29,-2-7 6,1-2 19</inkml:trace>
  <inkml:trace contextRef="#ctx0" brushRef="#br0" timeOffset="2276">2056 456 151,'5'-7'293,"-5"5"29,-1 3 10,-4 4-89,0 1-88,-1 2-53,1 3-34,4 1-20,1 0-16,0-3-12,1 0-2,4 0 2,3-3 5,-2-3 7,2 0 6,3-4 16,2-2 9,-1-3 12,-1-3 9,0 0 8,-2-2 7,-2-2 6,-2-1 2,-2 1-11,0-1-19,0 1-14,-1 2-33,1-1-51,-1 3-64,1 0-63,6 0-47,3 0-45,2 0-52,10 2-70,-1-2-18,7 0 16,3-2 27,2 1 36</inkml:trace>
  <inkml:trace contextRef="#ctx0" brushRef="#br0" timeOffset="2515">2513 259 223,'24'-13'295,"-7"-2"41,-4 1 3,-4 1-72,-4 2-51,-5 2-37,0 0-32,-5 5-26,1 0-21,-4 6-14,2 4-16,-2 5-11,3 2-6,3 4 0,2 2-10,2 5-9,3 0-14,3 0-7,1 2-14,5-3-17,-2 2-21,1-3-16,-1-2-19,-3-4-14,1-2-10,-6-7-1,0-4 8,-6-4 13,-3-7 18,-6-4 17,0-6 17,-3-4 20,-3-4 16,-2-4 12,1-3 9,3-4 12,2-1 8,5-2 7,-1 2 4,5 2 3,4 4-4,0 7 2,4 3-5,0 5-7,5 5-13,3 3-20,3 3-26,1 4-44,3 6-47,2 0-53,4 4-85,-3-1-111,2 4-48,-5-1-3,-2 2 21,-1 2 43</inkml:trace>
  <inkml:trace contextRef="#ctx0" brushRef="#br0" timeOffset="2902">2657 286 105,'-8'12'260,"5"-1"12,3-3 8,2 0-105,4-2-81,2-1-41,8-2-22,3-2-13,-2-1-5,7-1-10,-1-1-5,4-2 2,-3-2-4,2-2 3,-3-2 5,-1-1 12,-6-2 19,1-1 20,-7 2 26,0 0 36,-4 0 31,-3 5 11,-3-1-2,-3 4-14,-5 1-41,-2 4-100,-4 1-227,-6 2-126,-6 2-68,-5 2-35,-6 0 3,-2 3 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5.2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12 144 116,'0'3'274,"4"-2"19,0 1 12,5-2-92,1 0-72,5 0-44,0-2-22,1 2-12,5-1-16,0 1-14,-1-2-12,2 2-16,-3 0-21,2 0-22,-4-1-37,-3-1-69,-1-1-99,-9 1-43,0-2-18,-8 0 6,0-4 26</inkml:trace>
  <inkml:trace contextRef="#ctx0" brushRef="#br0" timeOffset="173">47 66 182,'-17'-5'318,"4"1"22,4-1 9,3 1-111,4-1-98,4 1-70,5-1-32,3 1-19,4-1-12,7 1-7,2 1-20,7 0-33,0 3-111,4-2-89,-3-1-49,3 0-22,0-4 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5.8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21 493 205,'-5'-26'313,"2"4"26,-2 2 17,2 4-123,2 2-80,-1 2-41,0 4-23,2 1-11,0 3-7,0 2-4,0 1 12,0 4 13,2 6 7,0 4 8,1 8 14,-2 3 6,5 8-5,-1 1-16,2 1-14,1 4-18,0-2-20,1 1-18,-1-3-24,0 1-37,1-2-63,-3-3-74,2 0-76,-4-1-140,-4-1-96,0-1-25,-4-4 26,3-4 52,-4-2 70</inkml:trace>
  <inkml:trace contextRef="#ctx0" brushRef="#br0" timeOffset="301">430 967 75,'12'4'250,"-3"-2"12,-1-1 10,-2-2-91,2-1-68,0-2-31,-3-1-10,-1-2-2,0-4-2,-3 1-8,3-2-15,-1-2-11,-2-1-14,4-3-8,-1 0-7,0-3-2,-1-1-1,0-2-1,0-2 2,-1-1 10,0 0 23,-2 2 25,0 2 25,-2 5 20,0 2 17,-1 4 1,-3 4-17,-2 4-15,-5 4-6,-3 3-3,-4 6-2,-4 3 5,-1 3 5,1-1-1,0 2-15,4 0-14,4-1-16,4 2-13,3-4-12,5 2-6,4-1-6,4-2-4,6-2-3,4-1-4,4-1 0,4-4-3,1-1 0,2-5 6,0 0 0,-2-6 7,1-2-2,-4-1 1,-2-1 8,-3 0 8,-2 2 12,-5 0 7,0 5 14,-3-1 1,-4 4-7,-1 2-8,0 3-12,-3 5-10,-2 1-7,-1 4-9,5 2-1,-2 0-9,3 2-5,0-2-15,3 1-21,-2-3-40,5 0-55,1-3-62,1-1-52,0-2-63,-1 0-114,1-6-45,-1-2 13,1-4 41,-1-4 52</inkml:trace>
  <inkml:trace contextRef="#ctx0" brushRef="#br0" timeOffset="773">671 680 215,'6'-31'316,"-1"-1"23,1 7 12,2 2-128,-2 4-93,4 4-53,2 4-34,-1 4-18,2 4-12,5 4-9,0 4-1,0 2-2,1 7 2,2 2 1,-1 2-1,-1 5-2,-1-1-1,-5 2-8,0-1-7,0-1-6,-5-1-3,-3-1 4,-1-5 2,-4-3 8,0-3 15,-3-3 17,-3-2 17,-2-5 20,-3-4 22,0-2 17,-2-2 16,4-5 2,-1-1-6,4-1-17,1-4-22,8-1-29,2-1-40,4-1-44,9-1-45,1 2-45,8-1-28,3 2-48,1 2-100,3 2-45,2 1-5,3 5 16,3 4 19</inkml:trace>
  <inkml:trace contextRef="#ctx0" brushRef="#br0" timeOffset="1082">1444 490 272,'-3'4'314,"-7"1"30,-4 1-10,-4 0-89,-2 0-53,-4 1-22,1 1-12,-1 1-12,-2-2-16,3 2-21,2 0-23,5 0-26,1 0-17,4-1-15,2 0-10,4 2-8,3-3-8,4 2 2,3-3-4,5 2-1,1-4-3,5-1 3,2-1 0,-1-2 3,2-2 1,-2 1 2,0-1 4,-4 1-1,-3 1 1,1 1 12,-3 1 19,-2 4 15,2 1 15,-5 7 18,2 1 11,-4 4-7,1 4-14,-2 2-17,-2 2-17,1 3-19,-3-1-10,0-1-6,-2 2-4,1-3-5,0 0-1,0-3 0,0-1-5,1-5-2,-2-5 8,3-2 0,-1-4 8,1-1-5,2-6 2,-1-3 1,0-3-6,2-4-7,4-5-3,-1-2-3,3-4-2,3-3-7,3 0-8,2-1-6,5-4-8,1 2-7,3-2-1,0 0-8,4 0-4,0-1 0,0 2 9,-1-1 3,-1 2 9,-3 2 14,-2 1 18,-4 1 13,-2 4 13,-4 2 18,-5 4 13,-2 2 14,-5 4 4,-4 4 5,-6 3 8,-6 3-3,-4 6-5,-1 3 0,-4 6 0,4 0-3,2 4-12,4 2-8,4 2-11,9 1-10,4 0-4,7 0-8,4 1-2,10-2 0,1 1-11,7-3-21,5-2-58,6-4-89,2-3-95,6-3-122,-1-6-132,1-3-57,-4-6 11,-1-6 70,-1-3 83</inkml:trace>
  <inkml:trace contextRef="#ctx0" brushRef="#br0" timeOffset="1711">2219 553 224,'8'-23'355,"-1"0"25,0 6 15,-3 3-107,1 4-122,2 1-69,2 6-37,-3 4-17,2 5-2,2 5 5,2 4 5,1 4 4,3 5-6,0 2-6,1 0-9,1 2 3,0-3 0,0-1 3,-4-3 3,-3-4 16,2-4 45,-7-2 49,-1-5 38,-2-2 19,0-4 8,2-3-11,-2-4-45,-2-5-57,1-4-47,1-3-28,1-2-17,-1-3-14,-2-1-23,3-1-57,0 1-88,5-1-96,1 2-95,1 3-127,2 5-97,1 0-9,2 6 59,1 4 78,4 3 86</inkml:trace>
  <inkml:trace contextRef="#ctx0" brushRef="#br0" timeOffset="1989">2783 559 24,'11'16'274,"-5"-2"22,-1-4 15,-1 1-44,-3-4-109,-1-1-64,0-1-22,0-2-3,0 0 11,-1-2 19,-1-1 17,0-1 1,2-1-9,0-1-15,2-1-25,1-3-28,0 0-21,2-2-5,1-1-6,0-2-6,1-2-2,-1 1 0,2 1 4,-7 1 8,3 2 12,-4 2 8,-5 4 5,-4 3 8,-6 3 8,-7 4 0,-1 4-10,-7 5 2,2-1 1,0 3-10,-1 1-16,7 1-9,4-3-6,3 1-5,6-3-13,3-2-2,6-1-1,6 0 2,2-3-9,5-3-5,4-1 5,0-4-1,4-1 4,-3-3 3,2-1 5,-3-4 7,-3 1 5,-1-1 8,-4 2 2,-1 0 3,0 2 1,-3-1-4,-4 5-1,3 0-4,-3 3 1,1 2-6,-1 1 0,3 3 4,1 0 1,4 0 0,0 0-4,3 0 5,5 0-1,0-2-5,4-2-12,1-2-13,1-2-16,0-4-19,0-3-12,-1-1-8,-1-4 8,1-4 8,-1-1 10,-4-5 14,1-5 12,-6-2 5,-1-5 3,-1-3 4,-5-3 1,-2-3 9,-3-5-1,-2 1 5,-1-4 10,-3 1 12,-2 1 12,-3 1 13,0 5 16,-2 5 21,-1 5 19,1 7 10,1 4-2,3 4-12,1 7-21,4 2-16,-2 7-17,3 3-14,-1 8 9,6 3 9,1 7 12,3 4 15,0 4 4,6 4 0,-3 4-8,4 4-8,-2 0-13,3 3-14,-4 2-13,2-2-11,-1 1-5,0-2-6,1-3 0,0-3-6,-2-3 0,-1-6-9,0-6-12,-1-5-6,1-4-15,0-4-12,2-5-20,2-3-14,2-6-16,3-2-15,2-5-7,1-2-1,-4-3 6,2-3 12,-3 0 16,1-2 21,-4 0 18,-2 4 22,-1 1 18,-2 5 12,-2 4 6,-3 1 4,0 7-1,-1 1 1,1 6-7,-1 1 2,2 4 0,0 2 0,0 1 2,4-1 1,-2-1-2,1-2 2,-1 0 3,2-4 2,0-2-1,0-2-4,1-4 8,2-1 4,-1-4 3,-1-1 6,4-2 19,-4-2 14,1 1 17,-1 1 5,-1 2 1,-1 2-11,-1 3-11,2 3-16,-4 6-15,3 5-21,-2 5-49,-2 4-61,-1 3-104,1 3-148,-3 1-82,-3 0-29,-4-1 18,-6 0 53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9.1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 18 148,'-8'-5'292,"0"0"20,-2 0 19,-3 2-106,-1 3-75,-1 2-34,-4 4-7,2 3 8,-4 3 14,-1 3 15,1 4 6,-1 4-2,1 1-4,0 3-20,2-1-24,0 5-20,5-1-18,0 0-15,4 1-12,4-1-11,4 0-6,4-1-5,4-2-8,4-4-7,7-1-7,2-6 2,3-2-1,3-5 1,0-6 5,2-5 2,2-5 1,-4-7 1,-3-2-3,2-7-6,-4-2-6,-2-7-8,-2-1-4,-5-3-4,-3 0 5,-2 2 12,-5 2 12,-2 5 22,-7 3 25,0 5 24,-1 5 14,-7 6 9,2 4 2,-5 6-6,1 2-9,-1 5-16,2 5-17,0 4-13,4 1-9,-1 4-6,6 1-7,1 1-3,6 2-5,2 0-6,6-1-2,2-1-9,8-1-33,4-1-72,5-2-92,5-3-89,3-3-131,0-3-119,5-3-36,-4-5 36,3-4 74,-1-3 82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9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0 171 199,'12'3'306,"2"-3"14,-2 2 15,6-2-118,-2 0-85,2-2-42,0 2-21,1 0-10,0 0-12,-5-1-15,-3 1-9,2-2-11,-7 2-22,-3-1-23,-4-1-23,-6 1-13,-1-2-12,-6 0 1,-2 0 16,-2 1 30,-1-3 28,3 3 28,-1-1 20,4-2 12,3-1 6,2-1-6,4-1-8,5-1-13,4 0-17,7-1-30,5-4-46,3 1-116,7-2-90,3-2-47,5 1-19,3-1 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9:29.9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54 218 139,'18'5'309,"-9"-1"31,-6 2 27,-3 2-79,-3 2-74,-3 0-47,-6 4-15,0 3-3,3-1-5,-4 2-7,4 2-4,1 1-5,2-2-10,1 1-14,5-2-10,1 0-2,4-2-4,3-4-2,1-1 4,1-2 9,2-5 0,0-2-6,3-4-11,0-4-15,-1-3-16,-1-3-18,-1-1-15,-1-4-28,-3-2-42,-1-4-67,-3-1-81,2-3-81,1-1-58,-2-2-32,3-2 8,0 1-11,-1-1-24,1 2 20,-1 3 30,2 3 33,4 2 23</inkml:trace>
  <inkml:trace contextRef="#ctx0" brushRef="#br0" timeOffset="242">274 36 164,'8'-2'283,"0"-1"27,-3 1 19,0 1-98,-1 1-99,3-3-211,-4 0-127,1-2-64,-4 5-37,-10-17-16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0:47.1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396 610 70,'-4'-4'240,"-5"-1"10,2 2 6,-3 3-105,-2 2-70,2-1-37,-1 4-11,1-1-6,-2 4 1,1 0 4,0-2 2,0 4-2,3-3-2,-3 4-4,5-2-2,-2 1-2,0 2 0,-1 0 0,-1 2-1,3 1-3,-5 3-1,2-2-3,1 4-1,-2-1-1,1 2-2,-1-1 0,-1 2-1,2-1 2,2 0-5,-1 3 2,1-1-3,0 2 2,-2 0-3,1 1-2,0 1 0,-1 2 1,1-1 0,-1 1 1,2-1 0,-1 1 0,1-1 1,2-1 3,1 0 1,1 0 3,3 0 0,1 2 1,1-1 0,4 1-2,2-1-3,2 2 2,2 0-1,-1 0-3,4-1 0,-1 1 1,1 0-4,2-2-2,0 1 1,2-1-1,1 1 1,-1-1-2,5-1 0,1 0 2,3 2 0,-1-4-2,4-1 0,1 2 0,5-4-2,-1 1 2,3-4 2,0 1 0,5-2 0,-1-2 1,0-1 0,3-1-1,1-2-4,3-3 2,3 0 0,-1-2 0,1-2-1,3-2-1,-4 0 2,3-3 0,0 0 0,-2-3 0,-3-2 0,1 1 0,-2-4 3,1 1-3,-3-2 0,0-3 5,0 0-1,-1-3-1,1 0-1,0-2 1,0-1-1,-2 0-2,-1-3 0,-1 0 0,-2 0-1,-2-3 0,-3 0-1,-2-3 1,0 0 1,-3-1 0,-1-4 0,-1 1 0,-1-2 1,-3-2 1,-1 0-1,-2 1 2,-2-2-3,-5 0 0,0 2 0,-6-2 0,-4 0 0,-6-3 0,-1-3 0,-5-2 0,-5-4 0,1-1-2,-4-3 1,0 2 1,-4-1-1,-4 0-2,-2 1 3,-2 4 1,-7-1 1,-3 2 2,-3 2 4,-2 2 4,-6 4 1,-3 4-1,-2 1 2,-7 5-2,-7 5-2,-5 1-1,-6 6-1,-8 3-4,-12 6 0,-11 9-6,-16 9-40,-20 16-163,-26 13-86,-32 14-47,-33 11-22,-26 9-9</inkml:trace>
  <inkml:trace contextRef="#ctx0" brushRef="#br0" timeOffset="38503">153 1332 105,'0'7'185,"3"1"-13,-3-1-64,3 1-55,-3-1-43,2 1-30,-2 1-21,3-3-13,-3 1 0,2 1 3,0-1 17,-1-3 31,2 1 30,-1 0 27,1-2 23,0-2 13,-2 1 0,1-1-17,1 1-24,-1-2-28,-1-2-29,-1 2-27,2-1-27,-2-1-23,0 2-17,0-1-13,0 1 2,0 0 19,0 0 38,0 0 48,2 1 49,-1-1 40,1 0 23,0 2 9,-1-2-15,2 1-25,-1 1-28,2-1-33,-4 0-27,3 1-32,-3 0-32,0-2-22,0 0-16,0 0 3,-3 3 26,2-2 42,-2 1 55,1-1 52,1 1 38,-1-1 22,-1-1 2,1-1-12,-1-1-26,0-1-22,0 2-20,-2-2-12,-1 1-6,1-1-3,-1 0 3,-1 2 7,-1-1 8,1 2 10,0-1 7,-1 1 6,2 0 5,-3 0 1,2-2 3,1 2 2,1 0 0,3 0 5,-1 0 5,3 0 5,0 0 6,0-1-3,3 1-2,2-2-10,3-1-10,0 2-8,5-3-13,1 2-6,3-1-1,1 0-2,2 1-1,2-1-5,-1 2 0,0-1 1,-1-1-3,2 3-3,-1-3-2,2 3-1,-1-1-2,-1 0 0,0-1 4,-1 0 2,-2 1 5,-1-1 8,-3 1 16,2 1 6,-2-4 8,-1 3 5,-2-2 1,-3 2-13,1-1-12,-4 1-14,-2 1-14,0 0-13,-1-2-18,-2 2-31,0 0-56,0 0-76,0 0-82,0 0-106,0 0-130,0 0-42,0 0 12,-2 0 56,2 0 67</inkml:trace>
  <inkml:trace contextRef="#ctx0" brushRef="#br0" timeOffset="39357">688 1224 178,'1'-5'266,"-1"-1"22,0 3-27,0-1-79,0 2-48,0-1-31,0 2-19,0 1-20,0-2-11,-3 2-15,3 2-2,-2-2-5,-1 4 2,-2 1 3,2 0 1,0 5 4,-3-2-1,3 5-3,0 0-6,-1 1-2,0 3-3,0 0-4,1 1-1,3 2 1,0-1 1,0 0-3,2-1 0,3 0-1,-1-1-2,4-2-1,2-1-5,-1-3-4,2 0-6,2-4 2,-2 0-3,3-3 2,0-2 0,1-4 1,-1-1 0,0-1-2,2-1 2,-2-4-3,0 0 0,-1-1 2,0-2-2,-4-2 4,1-1-1,-1 2-2,-3-2 1,-1 2 2,0 3 2,-2 2 5,-1 3 6,-2 0 0,2 2 3,-1 3 4,1 2 10,-2 4 0,1 1 2,2 4 2,-3-1 1,3 3-7,0 1-11,2 0-7,2-3-4,-1 2-2,3-1-3,2-3-1,-1 0 2,2-2-1,0-1 3,3-4 0,-2 1-2,2-5 1,0 1-3,0-4 2,-1-1 0,-2-1 2,1-2 1,-2 0-2,-4-3-1,-3 0-6,1-3-15,-5-2-27,-2-1-34,-4-1-40,0-2-42,-1 1-44,-1-2-84,-3-2-77,0 0-26,0 1 10,0 2 29,6 3 41</inkml:trace>
  <inkml:trace contextRef="#ctx0" brushRef="#br0" timeOffset="39972">1136 964 137,'10'-6'238,"1"5"11,2 2-33,-2 4-82,3 3-51,-1 3-29,0 4-19,-1 3-19,1 3-17,-2 0-27,-2 0-26,-1 0-20,3-1-26,-3-4-28,0-2-53,0-6-17,4-3 6,1-5 7</inkml:trace>
  <inkml:trace contextRef="#ctx0" brushRef="#br0" timeOffset="42524">3837 796 218,'-4'-1'262,"-3"1"10,2-2-53,-3 1-84,1 1-52,0 0-29,-1 0-15,-1 0-9,-1 1-3,-1 2-5,2 0-4,-5 2-3,2-1-3,-2 2-1,2 1-2,-4 1 1,1 1 2,0 2-1,0-1 4,-2 4 2,1-1 4,1 1 3,0 0 1,0 3 0,0 0 0,2-1-1,-1 2-3,3 3-2,0-1-4,0 1 0,3-1 1,-3 3-4,5 0 1,-2-1-4,1 2-1,1-1 0,-1 2-5,2-2 0,0 0 1,0 2 0,3-1 3,-1-2 0,2 2 5,1-1 3,0 1 3,1-2 2,1 2 3,-1-1-2,4 1-1,-2-2-4,2 1-3,2-1-4,0-1-1,1 2-3,-1-4-1,2 2 0,2-1-2,0-1 3,-1-1-4,6 0 4,-4 0-3,4 0 4,-2-1 3,5-1-2,-3 1 0,3-1 2,1-1-4,1 2 0,1-1-5,4 1 5,-3-2-2,6 3-3,-4-2 2,2-1-2,3 2 0,-1-2-2,1 0-1,0 0 3,-2-1 2,2 2-1,-2-3-1,2 1 2,-1-1 0,-1 1-1,2-2 0,0 0-1,0 0 0,2-2 0,1 2 0,2-1 3,0-1-2,1 1 0,2-1-1,0 1 2,0-1-2,3-1-1,0 0 1,2 0 1,0-2-1,3 3-1,0-3 0,2-1 1,1 0-3,-1 0-1,2-2 0,1 1-4,1 0 0,0-1 1,-2-1 2,0 0-2,0 2 2,-2-2 5,-1 1 0,0 0 0,-4 1 0,2-2 3,2 0-1,1 0-2,1 1 0,-2-2-2,2 1-1,2-1 2,-2-1 0,1-1 0,0 0-1,0-1 0,2 1 2,-3 0 0,3-2 2,-3 2-2,1 0 2,2-1-1,-5-1 0,5 2 0,2-2-1,1 1 0,-1-2-1,3 2 1,-2-2-1,2 0 0,0 1-1,0-1-1,-3 0 1,3 0 2,-2 2 0,0-2 0,1 0 2,-4 1 2,3-1-1,1 0 3,0 0 1,1-1 0,-1 1 4,2-2-1,1-1 3,-1 2 0,-1-2-6,3-1-2,-1 3-1,-2 0-3,1-1-1,-2 0 0,1 3 2,-4-3-2,2 1 1,-2 1-4,2-1 3,0 2-1,2-1 1,0-2-3,0 4 1,-1-2 0,1 1-6,-1-1 4,0 2-2,-3-2 1,3 0 2,-1 0 0,0 0 3,-1 1 0,0-1 0,2 0 3,-1 0 0,0 0 0,0 2 1,-1-2 0,2 1 0,-3-1-4,-1 1-1,-1 2-4,0-1-3,1 1-1,-5-1-4,4 1-1,-2-2 1,1 1-3,-1 0 5,-3-1 1,1 2 6,0-3-2,-3 1 8,-2-1 5,-2 1 4,3 0 2,-5-1 0,0-2 3,0 1-4,1-2-3,-3 1-3,1-1 0,-2 0-3,0-1-1,-1 1-1,0-2-1,-2 1-3,0-3 3,0 2 0,-2-3 2,-3-2 2,1 2-2,-1-3 2,-2 1-1,1 0 0,-3-2-1,-2 0-2,1 0 2,-3 0-3,-3-2-2,-1 1-3,0-2 0,1 0 4,-4-2-5,1 1 6,0-2 1,0-2 0,-1-1 4,-3 2-2,3-2-1,-2 1-1,-2 2 1,1 2-1,-3-1 0,1 4 2,0 1-2,-4-2 2,2 2 2,-3-1 1,-2-1 1,0 0 1,0 1 3,-4 0 1,0-2-2,-5-2-1,0 2-1,-2-1-4,-2-1 2,-1 1-5,0-1-1,-3 1 1,1 1-4,-3 1 4,0-1-2,1 2 2,0-2 0,-2 0 0,0-2 0,0 1 0,-1-4 2,-3 0-2,-1 1 0,0 0 0,-2 1-2,-2 0 2,-1 1-4,-3 2-2,-2 3-2,-3 0-4,-2 3-2,-3 2 0,0-1 0,-1 1 3,-1 0 5,1 2 1,-2 0 3,-3 1 2,0-2-3,-5 1 6,-1-1-5,-3 1 4,-1 1-2,-3 0 0,-4-1 0,-2 2-4,-2-2 3,-3 1-2,-2 1 1,0-1 1,0-2 0,-2 1 1,0-1 1,-1 2 0,-2-2 2,2 0 0,-4 0-3,-1 1 0,-4 1 0,1-1 0,-1 2 0,2 0-3,0 0 3,-1 2-1,5-1 1,-2 1 0,1-2 1,-1 1-1,1-1 0,-2 0 2,3 0-2,-4 0 0,3 0-3,1 2 3,2-1 1,0 0 3,0 1-1,0 0 2,3-2-3,-3 1 2,3 0-4,-3 0 0,3-2 0,3 3 0,-1-2-2,1 2 0,1-1 0,1 2-1,-1 0 1,-2 3-2,3 0 4,-2 3 0,-2 0 1,0 0-1,-1 0 0,0 2 1,3-2-1,-1 1 2,3 1 2,1 1-1,1-2 5,4 0 1,0 3-1,2 0 1,1 1-2,-1-1-1,-2 2-4,0 2-1,-1-3 0,-2 3-1,0-2 0,3 2 0,0-2 2,2 0 2,3-2 2,0 1 3,2-1 5,-1-1 2,4 2 0,-1-2-2,1 0 0,1 1-5,2 0-2,0 3-2,-2 0-5,2 2-5,3 2-16,-2-1-22,3 3-34,3 1-57,-4 1-143,3 0-73,-4 0-25,-3 0-3,-4 3 23</inkml:trace>
  <inkml:trace contextRef="#ctx0" brushRef="#br0" timeOffset="45658">7795 568 159,'4'-15'270,"-2"1"14,1 1 3,-1 1-129,-1 2-69,1 2-34,2 2-15,-2 2-12,0 0-6,1 3-3,2 1 1,-1 1 1,4 4-1,3 1 6,0 3 2,2 2 2,1 1-5,2 2-2,1 3-5,1 1-5,-2 0-2,-1 2-4,1-1 1,2-1-3,-4-3-1,-3 2-1,3-4 0,-4-2 2,1-2 8,-2-3 16,1-5 16,5-4 14,5-4 14,7-7 13,7-7-1,15-6-3,14-8-11,12-5-12,15-6-9,12-5-16,6-6-11,4-3-28,5 0-47,-9 3-83,-5 3-163,-16 3-81,-22 2-44,-23 5-6,-27-1 25</inkml:trace>
  <inkml:trace contextRef="#ctx0" brushRef="#br0" timeOffset="52867">12127 2403 77,'4'0'294,"1"0"20,-2 0 16,-1 3-67,0 0-99,-1-1-61,1 3-26,0 0-1,-2-1 15,1-1 26,-1 0 25,0 0 22,0-1 11,0-1-2,3 1-18,2-2-25,3 0-24,5-3-21,5-2-13,9-2-10,3-4-6,3-2-7,5-4-9,1-4-8,1-3-7,2-4-17,2-4-28,3-5-52,4-7-79,4-7-97,4-9-185,-1-10-92,2-8-29,-4-8 22,0-5 63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11:45.1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1208 285,'-13'0'307,"-2"-2"13,0 1-30,0-1-121,2-1-70,-1 0-40,1 0-10,-1 2 10,1-2 18,-1 1 22,1-1 16,1 0 15,-1 1 2,2 1-13,1-2-20,3 3-25,0-1-19,3 1-22,0 0-14,1 0-11,3 1-2,0-1-2,0 0 0,5 3 3,1-2 5,2 3-1,8-3 6,3 4 0,5-2 1,4-2-1,6 2-4,2-2-1,8 1-5,-1-2-4,7 0 1,1 0-2,0-2-2,2 1 6,-1 0-2,-1-1 0,0 1-2,-1-2-2,1 1 1,-1 1-2,1-1-1,1-1-2,0 0 3,0 0-2,-2 2 1,-2-2 1,-1-2 1,-2 2 0,-5 0 0,0-1 0,-4 1-3,0-2 3,-1 1-5,-2-1 2,-3 1-2,0-1 1,-3 1-1,-3-2-4,0 1-2,-2 1-4,-4-1 3,0 1-1,-4 1 2,-1 0 2,-2 0-4,-2 1-2,-2 1-3,-1-1-7,-3 2-5,1 0 0,-3 0 2,2 0 1,-3 0-4,0 0-3,-1 0-1,-1 0-1,1 0-2,-1 0 1,-3-2 4,2 2 5,-4-1 5,1 0-4,-3-1-3,-1-1-8,1 0-5,-4-1-6,0-3-2,-1 2 4,0-1 5,-2-1 9,2 2 12,-2-3 11,2 2 5,-2 2 5,0-2 5,-1 1 2,3-1 2,-2 2 2,3 1 2,-2 0-1,3-2 5,1 2 0,2 2 4,1-2 5,3 0 5,0 0 4,2 1 6,1-1 2,1 1-6,1 0-7,1-1-1,1 0-8,1 0-7,-1 1-2,3-1-1,-2 1-2,0 0 1,2-1-3,-1 0-1,-2 0 2,1 1-1,-1-1 4,-1 3 3,1-2 9,-2 1 9,0 1 6,0-1 3,0 1 3,0 0-1,0 0-4,-2 1-7,2-1-9,-1 1-7,1 1-6,0 1-4,0 2 0,0 2 1,0 1 1,1 2 7,1 2 2,0 2-2,1 2-1,-2 0 4,1 2 0,1 2-6,-1 1-4,1 0-1,0 2 0,2 1-4,-2-1 3,-2 2-1,1-1-1,1-2 6,-3-2-7,3-1-8,-3-1-21,2-1-22,-2-2-29,2-3-38,-1-2-32,1-1-22,1-4-18,0-1-18,3-4-42,-4-3-68,-1-4-19,-2-5 3,-1-3 17,-1-2 36</inkml:trace>
  <inkml:trace contextRef="#ctx0" brushRef="#br0" timeOffset="1001">1314 1034 52,'0'-12'278,"0"1"22,0 4 15,0-1-62,0 4-107,5-1-60,-2 2-32,5 2-16,0 1-8,4 1-4,1 1 0,3 1-3,3 1-5,1 1-5,1 1-4,3-2-3,1 2-4,-1 0-2,1-1 0,-1 0 1,0 0 1,-1 0-2,-2-1 0,-4 0 0,2 0-3,-6-1 2,-1 0 0,-4 0 1,-3-2-2,-2 1 4,1-1 0,-4 2 6,-2 0 7,-1 0 8,-2 2 7,0 1 6,-4 1 10,1 2 4,0 2 3,-2 0 2,-2 5 3,1-1-2,-3 3-5,1 1 0,0 2-1,-1 0-4,0 0-3,-2 0-4,0 2-5,0-4-8,2 1-6,0-1-6,4-2-2,-2-1-7,2-4-15,2-1-27,5-2-37,1-2-51,2-2-82,0-5-128,0 0-61,2-3-12,0-5 15,-1 1 40</inkml:trace>
  <inkml:trace contextRef="#ctx0" brushRef="#br0" timeOffset="5219">8183 1034 84,'6'-2'274,"-2"0"19,0 1 9,-3 1-86,2 0-93,-3 0-56,2 0-26,-2 0-12,0 0-2,0 1 6,0 3 11,2 0 12,-2 2 4,1 5 5,-1-1-2,2 4-5,0-1-9,-2 2-8,1 0 0,2 0-5,-1 0-1,2 0 1,1-2 4,-2 0 10,2-3 14,3-2 20,1-4 24,3-1 23,5-6 22,5-1 12,8-9-5,8 0-17,6-6-22,10-7-33,6-2-44,11-5-94,13-8-138,11-5-219,6-10-122,2-10-58,4-13-19,0-13 53,9-10 112</inkml:trace>
  <inkml:trace contextRef="#ctx0" brushRef="#br0" timeOffset="12489">2576 333 57,'3'-3'226,"-3"0"12,0 0-11,0 0-69,0 1-57,0 1-29,-3-2-9,2 2-2,-1-1 0,0 1 2,-1-1 2,0 1-5,-2 1-7,0 0-9,-1 0-4,0 1-13,-1 1-6,-1 2-7,-4-1-4,2 3 0,-1 2-5,-1 1 2,-3 1 0,1 1 3,-2 0-1,-1 3 3,1 0-1,-1-1 1,2 2 4,-3-1-2,3 1 1,-2 0 2,1 1-3,0 0 1,2 2-4,-2 1-2,2 0 0,-2 0 0,2 3-4,-2 2 3,3 0 1,-1 1 2,2 2 2,0 0 5,0 0-2,4 0 1,0 0 0,0 0 1,0-2-2,4 1-5,-1-2-1,0 0-3,3 0-1,-2 0-3,4 0-3,-2 0 0,2 0 2,0-1-2,0-1 0,2 2 0,-2-3 0,3 2 0,0-2 0,-2 1-2,3-1 2,-1 0 4,0-3-4,2 0 2,1 0 0,2-1 1,0-1 1,2-1-4,2 0 3,-1-3-2,2 2 1,4-1 4,-1-1-6,3 0 5,3-1-7,-1 1 1,1 0-1,3-1 2,2 2 0,0-1 6,0-2 2,0 1-6,1-1 6,4-1-4,-2 0-4,0 0-3,2-1 3,-1-1 0,4 1-3,-2-3 3,3 2 3,-1-3-2,0 1 1,0-2 0,1 1 0,0 1 0,-1-1-8,-2 2 6,1-1-3,-1 1 3,0-2 0,0 2 0,1-1 1,-1-1-2,0-1-2,0 0 1,3 2 0,2-4 3,0 2 1,-1-1-1,5-2-1,-2 0-7,3 0 1,-1-2-3,1-1 0,3 2 2,-2-3 0,2 2 3,0 0-1,-2-2 1,2 1-2,-2-4 3,2 2 1,0-1-1,5-2-1,-1 1 0,-1-1-2,3 2-2,-2 0-3,0 0 0,-3 0 1,-1 2 3,0-1-1,-3 4 2,-5-2-1,-2 3 7,0-2 0,-3 2-1,-2 0 1,0 0 1,1 0-1,1 0 2,2-3 0,1 2 0,-1-1-4,6 1 2,-3-2-4,0 1-3,0 1-2,-1-1 0,0 2 2,-4 0 1,-1-1 3,0 1 3,-1 0 1,-1 0 3,0 0-3,4 0 2,0 0-3,1 0 0,3 0-2,2 0-2,-1 0 1,1 0-6,2 0 2,-2 0-1,-2 0 2,0-2-2,0 2 2,-4-2 5,0 1-2,-3 0 0,-1-2 0,0 3 0,-3-3-5,-1 0-1,-1 0 0,2 0 3,0-3-2,1 1 6,2-1 6,3 0 2,2-1 3,0 1-2,3-2 1,1 1-1,1-1-6,1 2 0,-1 0 1,-4 0 1,0 2-1,-1 1 0,-3-2 1,1 4 1,-3-1-3,0 1 0,0-1 0,-1 0 4,2 1 1,-1 0 0,0 1 2,2-3-2,0 3 0,-1-2-3,-1-1-3,2 2 0,-2-1 2,0 1-1,-2-1-1,-1 2 0,0-2 1,-2 1-1,1 1 0,1 0 0,1 0 2,2 1 0,2 1-2,0 0 0,-1-1-1,4 1-3,-1 1 1,0-2-2,0 1 5,0-2 0,-1 0 0,-1 0 2,-4-2 1,0-1 0,-1 2 0,0-4 1,-1 2 2,2-3 9,-1 0 3,1 0 2,1-3 6,-1 0 2,-1-1-2,0-1-5,-3-2-2,1-1-6,0-2-1,-3-2-5,-1 0 2,0-3 4,-3-2 7,0-1 3,-1-1 3,-1-4 3,2-1-4,-4 0-3,3 0-14,0-1-10,-2 0-14,-2 2-10,-1-1-3,-4 1-5,-5 1 5,-1 1 2,-7 0 4,-3 0 5,-6-2 4,-4 1 0,-4-1 3,-6 1 5,-2-2 2,-5 1 4,-1-1 2,-2 2 0,-5-1 3,4-1-2,-6 3 0,1 0 1,0 0 1,-4 2 0,1-1-1,-2 1 1,0 1 0,1 1 2,-2-1-2,2 3 3,-2 0 3,-1 0 3,4 2 1,-2-2 1,1 3-2,-1 3 2,3-2-5,-3 2-2,1 2-3,-2 2-1,-2-1-3,-1 3-1,-2 0-1,0 0 2,-5 0-2,2 3 0,-4-1-2,0 0 2,-1 3 0,0 0 0,-2-1 3,3 2-2,1 0 1,-1 0 4,0 3-3,-1-1 0,1 1-3,-1 1 0,-2 1 0,-1-1-2,3 2 1,-2 0-1,2-1 0,1 2 3,2-1 0,0-1-1,2 0 2,3 0 1,0 1 0,3-1-1,3-2 0,-1 3-2,-1-3 0,2 0-2,-2 1-1,-1-1 1,3-1-1,-1-1 2,-2-1 0,2 0 1,-2 1 0,0 0 0,3 0-1,-3 1 1,4-1 1,-1 2-1,-1 0-2,2 0-1,-2 0 0,-1-1-5,-4 1 0,-7-5 2,-3 0 2,-7 0-1,-3-3 4,-7 1 6,-5 1 9,-3 0 14,-5 4 12,-3 2 18,-3 3 6,-2 5 4,-8 2-8,-1 7-18,-5 4-39,-5 4-77,-13 11-135,-6 8-147,-8 8-75,-8 4-36,2-1 4,-1 1 52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7:58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149 214 122,'-5'-2'249,"2"0"14,0 0-8,-2-1-94,0 2-56,-1-2-27,1 0-15,-3 0-9,2-1-7,-2 2-6,0-1-3,0 0-9,-1 1-6,-1-1-3,2 3 0,0-1 1,0-1 2,-1 2 3,3-2 9,-1 2 6,4 0 7,-2-1 3,4 1 0,-2 0 2,1 0-4,4 0-9,1 0-6,-2-1-10,4 1-3,3-2-7,2 2-5,5-1-2,0 1-1,4 0-3,3 0 0,2 0 2,1 1-2,5 1 1,0-1 1,2 0-1,-1 1-3,1 1-1,0 0 0,1 0 2,0-1-2,3-1 5,0 1 0,1-1-1,-1-1-1,2 1-2,0-1 2,0 0-3,0 0 0,-3 2 0,1 0 0,-2-2-1,-3 0 1,-1 1 1,-1-1-1,-2 3-3,-1-1 3,-2 1 0,3-3 0,-5 1 0,3 1 0,-1-1 0,0 1-2,-1-2-2,-2 1-2,-2-1-2,1-1 0,-4 1-6,0 0-2,-2 0-6,-1 1-7,-2 0-6,0-1-6,-4 2-5,0 0-4,-2-1 1,-2 2-3,0-1-1,-1-1-6,-2 2-4,-2-1-2,-1-2-4,-2 1 1,-4 0 0,1-1 14,-3-1 5,0 0 9,-2-2 10,2 0 10,-3-2 11,3 0 2,1 0 10,-2-3 9,2-2 13,-2-2 5,4 0 11,-2-3 12,2-2 5,1 0-1,0 1 5,1 0 3,1-1 4,2 4-4,0-1 5,-2 2 7,2 3-1,3 3-3,-1 0-7,-1 2-11,2 1-16,0 3-14,0 0-13,0 3-9,2 3 0,-1 3-3,2 1 1,0 3 1,-1 1 0,-1 3 1,1 1-5,-1 1 4,1 1 0,0 1 5,-1 0-3,-1 1-1,0 2 0,2 0-9,-2-1-10,0-2-18,3-1-14,-3-3-16,3-2-19,-3-3-9,2-4-4,-2-2-8,0-5-11,0-1-19,0-4-48,-3-2-67,-2-3-27,0-3-1,3-2 13</inkml:trace>
  <inkml:trace contextRef="#ctx0" brushRef="#br0" timeOffset="852">1074 190 63,'2'-18'241,"-1"0"22,2 1 10,2 4-79,-4 0-64,4 2-33,-2 4-25,0-1-15,2 3-11,0 3-10,4 0-7,-1 1-5,4 2-10,0 2-3,2 0-1,2 2-2,0 1 1,1-1-5,-1 2 4,3-1-2,0-1-5,-2 0 2,-2 1-2,-1-1 2,-1-2-2,-4-1 5,-3 2 0,-2-3 5,-3 2 3,-1-1 6,-1 1 6,-3 0 6,-1 3 6,-2 3 6,-1 0 10,-2 3 6,-4 3 6,1 0 6,-1 1 1,-3 2-7,-2-1-11,3 1-7,-1-1-16,1 1-9,0-1-12,3-2-18,1 0-46,4-3-92,0-1-150,-2-4-82,-4 1-43,-5-4-14,-8-1 40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8:00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83 65,'-16'0'252,"5"-2"23,-2 2 14,2-1-94,3 1-70,0 0-34,3-2-18,-1 1-12,3 1-2,2 0 0,1 0-1,1 0-4,-1 0-9,3 0-4,3 0-6,1 0 1,2 0-2,4 0-1,1 0-1,5 0-6,5 1-3,1 1-5,7-1-8,1 1-2,2-1-3,6 1 1,0-2-1,6 1-1,-1 1 2,3-1 0,-1 1-1,2-1-1,-2-1-2,-1 2 0,-1-2 1,0 0-2,-2 0 1,0 0-1,-4 0 1,-2 0 0,-2 0-2,-1 1 0,-4 1 0,-1-1 0,-1 2-3,-5-1 2,0 1 1,-4 0 0,-2 0 0,-1 0-1,-4-1 1,1 2 1,-1-3-2,-1 1 1,-1-1 1,-1 1-1,1-2 0,-2 0 1,-1 0 0,0 0 3,1 0-6,-4 0-2,2 0-5,-4-2-7,2 2-11,-4 0-15,2 0-17,-3 0-18,-3 0-22,0 0-41,-3 0-60,-4-1-74,-1-1-27,-2 1-5,1-3 16</inkml:trace>
  <inkml:trace contextRef="#ctx0" brushRef="#br0" timeOffset="459">1136 87 38,'-13'-6'234,"0"0"23,1-1 14,1-2-77,0 0-63,2 0-34,1 1-17,0 0-6,2 3-2,1-1 5,0 1-3,3 1-2,-1 2-7,0-1-8,3 3-11,-2 0-14,2 0-11,0 2-5,2 2-2,-1 2-1,1 2-2,1 1 9,1 3-1,-1 1 4,0 2 0,-1 2-1,1 1 2,-2 0-5,1 1-5,2 1-1,-4-1-4,4-1-2,-3 2-3,2-2-4,-1-4-14,0 0-18,-1-2-20,1-2-26,-1-2-20,-1-2-18,2-4-19,0-1-31,-1-4-49,-1-1-53,0-2-21,-1-5 3,-1-2 21</inkml:trace>
  <inkml:trace contextRef="#ctx0" brushRef="#br0" timeOffset="769">1053 96 215,'-2'-16'262,"2"-1"17,2 5-44,-2 2-89,2 1-48,0 2-28,1 2-17,2 2-14,0 1-6,1 2-1,2 3-9,1 0-2,1 3-1,1 2-3,2-1-6,-2 2-1,4 1-1,0 1-4,0 1-2,0-1-3,2 1 1,-1-2 1,1-1-2,-2 1 0,0 0 0,-2-3 0,-2-1 0,-3-3 7,-3 2 10,0-4 12,-4 1 16,-1-2 7,0 1 6,-3-1-3,-2 2-6,-1 0-14,-5 2-9,1 0-6,-4 4 0,0 1 0,-2 2 1,0 3-1,0 0 1,-1 1-3,3-1-5,1 3-6,0 0-3,1-1-18,4 1-36,2-2-47,-1-2-119,1-1-98,3-1-52,0-5-10,3-3 16,-3-2 38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8:08.0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3909 2828 202,'-2'0'236,"1"0"10,-1 0-44,0-2-52,2 2-22,-1-1-2,-1-1 8,2 0 11,0 0 20,0 0 31,0-1 23,0 0 19,0 2 7,0-1-1,0 1-24,0 1-32,-1 0-37,-2 0-40,1 1-38,2 1-23,-3 1-16,3 1-14,-1 5-10,1 0-5,-2 5 2,2 1-4,0 1-3,2 2 1,-1 2 7,-1-1-3,3 1-6,-3-1-3,2-1-2,-2 0 0,0-2-8,3 0-3,-2-4-2,-1-2-6,0-4-10,0 0-6,0-3-13,0-2-17,0-1-20,0-1-18,0-2-10,0-4-7,0-1-1,0-2 11,0-4 23,0 1 22,0-5 20,-1-2 18,-2-1 14,3-1 13,0 1 16,0 1 12,0 5 3,4 0 3,1 2 4,3 2-4,3 0-13,2 6-6,1 0-3,3 2-4,-2 3-4,0 2 1,0 1-1,-3 1-7,-1 2-3,-6 2-8,-3 1-16,-4 0-22,-6 0-26,-6 0-27,-3 0-29,-4 0-36,-4 0-62,1-3-91,-3-2-32,-1-1-3,-2 0 15,0 2 36</inkml:trace>
  <inkml:trace contextRef="#ctx0" brushRef="#br0" timeOffset="3392">21 3198 138,'-8'0'275,"0"0"12,5 0 4,1 0-118,4 0-80,3 0-45,3 2-22,6-2-9,0 3-4,5-2 0,3 4 0,2-1 2,3 1 4,5-1 3,1 2 2,6-2 3,2 0 3,5 0 0,3-2 2,3-1-2,2-1-4,0-1-3,5 1-5,-1-2-3,0 1-5,1-1 0,1 2-2,-3 0 1,-2 0-1,-2 0 0,-1 0-1,-5 2-2,-1-2-5,-5 1 2,-2-1-1,-4 0-1,-3 0 0,-4 0-3,-4 0 2,-2-1-8,-3 1-5,-6 0-11,-1 0-6,-7 0-9,0 0-13,-5 0-12,0 1-23,0-1-47,-7 2-89,0-2-43,-1 0-13,-2-2 4</inkml:trace>
  <inkml:trace contextRef="#ctx0" brushRef="#br0" timeOffset="3761">1221 3165 135,'-11'-9'286,"2"0"19,-1 1 12,2 1-101,2 3-83,1-3-41,2 3-16,1 0 1,-1 1-3,1 1-5,2 1-2,0 2-6,2 1-16,1 4-17,1 3-7,0 3-7,1 3-6,0 4 0,-1 2-2,-2 1-6,-1 4-3,1-2-2,0 1-8,-2-2-19,1-3-15,-1-2-14,2-5-16,0-4-15,-1-3-9,-1-2-1,0-4 2,-1-4 10,-1-2 10,0-3 12,1-3 20,-3-1 20,3-4 16,-1 1 14,1-4 10,-2 2 12,1-3 8,1 3 12,-1 3 12,2 3 4,0 3-1,0 2 0,0 2-6,0 2-12,3 3-8,2 0-6,-1 3 0,3-1-5,3 2-1,0-1-4,3 2-2,0-1-5,3-1-9,-2 2 2,5-1-2,-2-1-1,-1-2 0,0 3 0,-5-3 2,0-1-1,-2 2 0,-4-2 4,-2 1-4,-3 2 5,-3 2 8,-6 2 2,-4 7 3,-6 4 2,-5 6-3,-7 6-21,-15 7-117,-14 8-120,-18 9-65,-24 8-38,-22 5-14,-17 7 8</inkml:trace>
  <inkml:trace contextRef="#ctx0" brushRef="#br0" timeOffset="14522">1730 623 169,'-3'-6'227,"1"-1"9,1 5-58,-1-3-71,1 4-41,1-1-13,-2 1-2,0 1 2,2-2 8,-1 2 3,-1 0 1,2 0-8,-3 0-9,0 0-13,0 3-14,-2 0-7,-1 2-10,-1 2-3,-2 4 1,0 1-4,-3 3 2,-2 3 2,2 1-2,-4 4 1,3-1-2,-1 3 1,-2 0 0,3 0 0,-1-1 0,1 3-2,1-1 2,1 1 0,1 0 3,-2-1-2,2 3 2,1 1 0,-2 0-2,4 0 0,1 3-1,1-1 3,0 2-2,1-1 2,2 0 1,2 0 0,0 0-2,2 0 3,4 0-2,0-1 2,2-1 0,2 1-2,2-2 0,1 1-1,1 1 1,2-2-3,1-2 0,1-1 0,1 0 3,3-1-2,0-1 0,4-1-1,0 2 1,6-4-1,1-1 0,5-2 3,3 0 0,2-3-1,4-1 2,1-3-1,4 0 0,0-1 1,5-2-4,3-2 3,2-1-3,4 0 0,-1-1 0,1-1-3,1 1 2,1-2-1,0-1 5,1 0 0,-1-2 1,0 0 0,2 0 0,1-2-2,0 1-1,2 1-2,0-1 1,-2 2 0,-1 0-2,-1 1 2,-1 3 0,-2-2-1,-2 1 3,-1-1-2,-3 2 1,3-2 0,-3 1-1,4-1 2,0-1-2,1 1 0,3 0 0,3 0 0,-1-3 0,1 1-4,0-1 3,0 0 1,2 0 0,-2 0-1,-1 0 4,-1 2 0,1-1-3,4 1 2,-1 1-2,3 0-2,-2-1 0,-1 3 1,1 0 0,-3-1 0,-1 4 1,-1-4-1,-2 4-1,-1-1 4,-1 1 0,0-1-1,3 2 0,1-1 3,4-1-2,0 1-4,3-1 0,0-1 2,1 0-3,-1 0 0,3-1 3,-3-1 1,1 1 0,-2-2 0,4 0 2,0 0-1,2-2-2,1 1-2,-1-1 0,1 1-2,0-1-3,-1 1 4,-1-1 2,-1 2-2,0-2 3,-1 3 0,-1 0 0,1 1 0,-1-1 0,-4 2 0,1-1-3,-3 1 2,-1-2 0,2 1-1,-5 1-2,1-3 0,0 0 4,-1-3 0,2 1 0,-1-1 1,0-1 2,3-2-4,0 0-5,2-2-4,-2-1-2,2-1-8,-2-2-4,2-2-1,1-1 1,-3-1 3,2-4 0,-2-1 3,-1-4-1,-2-2 0,-2-2-2,0-3 0,-2 1 0,-3-3 0,-5-2 4,-1-2-3,-6-1 1,-3-1-2,-4-2-1,-5-4-2,-5 2 3,-6-3 5,-5-3 19,-4 1 15,-5-1 15,-3-3 11,-4-1 7,-5-2 2,-2-1-11,-3-1-12,-4 0-8,-4 2-9,-2-1-5,-5 3-7,-2-2-1,-4 3-1,-4 1-3,-4 2 0,-2 1 1,-5 4 0,-7 0 0,1 3 3,-5 2 0,-2 2 0,0 2 3,-1 2 2,-2 0 1,0 5 1,-1 0-2,-3 2-4,1 2-5,-1 2-5,-4 1-9,-3 2-4,-5 1-1,-1 1 3,-3-2 7,-1 4 4,-3-2 5,0-2 4,-2 2 5,-2-1 3,-1 1 0,1-2 3,-2-1 1,-2 3-1,-1-1-1,3 0-4,0 3-3,2 1-4,-1 0 2,4 0 1,-1 3-1,3 0 1,-2 0 3,1 2 2,1-1 0,-4 1 0,3-1 4,1 2-1,-1 0-2,0 0 2,-1 3-3,0-2 0,0 4-7,-4-2 1,1 2-1,-2 1-1,2 0-3,-2-2 1,1 2 3,1-1 0,4 1 3,2 0 1,3 0 2,-1 1-3,4 1 0,1 1-1,-1-1-2,-2 3-2,-2 3 0,2-2 1,-2 0-1,1 1-1,1 2-1,0-1 4,1-1 0,3 2 0,1-1 3,5-2-1,0 1 0,5-1-2,0 0 0,0 2-2,3-1-3,0-1 3,1 2-2,0-1-2,4 1 0,-2-2-1,4 1 4,0-1-3,0 0 3,2-2 3,0 1 0,0 0 1,2-1-1,1 0 4,0 1 1,-1 1-4,0-1-1,2 2 0,-5 1-2,-1 1-2,-3 1 0,-4 2 3,-1 0 0,-4 0 1,-1 2 0,-2-1 2,-3 2 2,-3 2 0,-2-1 2,-6 2 1,-3 2 0,-7 2-3,-4 2-6,-2 3-24,-9 5-78,-2 4-102,-8 3-55,-7 1-25,-6 4-13,-8-1 15</inkml:trace>
  <inkml:trace contextRef="#ctx0" brushRef="#br0" timeOffset="19744">6235 2193 11,'-2'-4'215,"-1"-1"23,2 1-1,-3-4-58,3 4-49,-2-2-33,3 3-15,-2-2-12,2 4-12,-2-1-10,1 1-9,-1 1-5,2 0-12,-3 0-6,1 0-7,-2 1-3,-2 2-6,-1 2-1,-3 1-1,-2 1-1,1 2 2,-5 0 1,3 4 1,-4 1 5,3 0-3,-3 1-1,2-1 2,-4 3-3,3 0 1,-1 2 0,1 1 3,-1 0-2,2 3 2,-2 0 1,1 1 1,-1 1 1,3-1 4,-4 2 4,6-3 2,-4 3 1,1 0 4,2 1-2,0-2-3,0 2 2,2 0-6,1 2 0,-2-2-3,4 1-3,-2 1-1,1-1-4,1 1 1,-1-2-1,-1 1-3,2-1 0,0-1 1,2-1 3,0 2-1,0 0-2,1 0 3,0 0-2,2 0 2,1 2-1,2-1 2,0 1-2,2 0 1,1 3-1,0 0 1,4-1-2,0 1-2,1 1 0,2 0 0,1-1 0,0 3 2,0 0-4,0-2 2,0 0 3,0-2-3,0 1-1,0-2 1,-1-3 1,1-2-1,0-1-1,4-1 4,-2-2-1,5-2-1,-1-1 0,5-1-1,0-1 2,1-3-6,2 3 3,3-4-2,2 0 2,2-2-1,1-1 1,2-1 1,4-4 0,-1 0 0,0-4-1,2 0 1,-1-1 1,1-5-1,-2 0 0,2-3 1,-1-1 2,-1-4 1,-2-1 2,-1-3-4,0-3 1,-1-1-1,1-7-2,-2-2 0,-1-4 0,-2-2 2,2-4 0,-4 1 0,1-4-2,-7 1 0,2-4 0,-6-1-4,-3-4 2,-3-4 2,-4-2 6,-4-4-2,-3 0-1,-2-2 3,-6-1-1,-2 1 1,-1 1-1,-1 0 2,-4-1 4,-3 2 3,-3-1 3,1 0 7,-2 3-1,-2 2 3,-1 0 1,-2 6-1,0 3-9,-3 4-7,0 6-2,-3 4-4,-4 8-8,-4 8-11,-6 10-31,-2 6-43,-12 12-111,0 7-103,-2 8-51,-1 5-13,7 2 13,7 5 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56.8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19 107,'31'-13'387,"3"5"31,4 8 18,6 9 7,2 12-216,4 11-106,1 11-59,-2 13-31,-6 10-22,-6 12-9,-13 10-11,-10 10-32,-14 5-38,-14 5-68,-14 0-137,-17-1-73,-15-4-28,-17-6 4,-21-6 30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8:36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93 531 40,'-12'-2'260,"1"2"19,1-3 14,-2 1-67,2 1-85,2 1-42,-1-1-20,3 1-7,1-2-5,0 2-5,3 0-5,-1 0-7,3 0-15,0 0-14,2 0-9,-1 0-6,4 0-6,0 0 1,1 2 5,5-2 1,0 1 3,7-1 4,1 0 4,3 1-1,5 1-1,1-2-3,4 2-4,1-1-1,3-1-2,3 2-5,1-1 2,0 1-3,1-2 0,3 1 0,-2 1 2,-1-2 0,1-2 2,-2 1-1,1-1 2,0 1-3,-3-1 0,-2-1-1,1 0 2,-1 2-2,0-1 1,-2 1 0,-1-2 1,0 1-2,0 1-1,-1 1 0,1-2 0,-1 2-1,-1 0 0,-1-1-3,2 1 4,-4-2 0,1 0 0,-2 1 2,-2 0-2,-1-2 3,1 1-2,-1 1-1,-1-2 0,-2 0 0,1 1 0,-3-1 3,0 2-2,0-2 0,0 0-1,-3 0 0,1 1 1,-1 1-1,1-1 2,0-1-2,-2 3 1,1-1 2,-2-1-2,1 2-1,-3 0 0,-1 0-2,-1 0-1,-1 0 3,-3 0 0,-1 0 0,0 0 0,-2 0 1,-1 2-2,1-2-4,0 1-2,0-1 3,-3 3-3,3-3-1,-3 2-5,2-1-15,-2 1-23,-2-1-29,2 1-24,-3-1-40,-3 2-77,-4-1-60,-1-1-14,-1 0 3,-1-1 15</inkml:trace>
  <inkml:trace contextRef="#ctx0" brushRef="#br0" timeOffset="619">1531 436 218,'-8'-10'272,"2"-1"20,-1 1-40,0-1-77,2 1-43,3-1-25,-1 1-4,1 2-3,-1 1-4,2 1-1,-1 1-11,2 2-11,0 2-22,0-1-16,0 4-15,0-1-12,3 2-4,-1 5-5,1 2-2,0 2 5,-1 5-1,3 1 0,1 3 1,-2 3 4,1 1-1,0 1-4,0 0 1,0 2 0,-1-1-1,2-2-1,-4 1-3,3-4 0,-2-1-6,-1-3-9,-1-4-16,1-4-14,-2-2-24,1-4-30,1-4-31,-2-4-51,-3-4-82,-4-2-46,1-4-7,-2-4 14,2-1 31</inkml:trace>
  <inkml:trace contextRef="#ctx0" brushRef="#br0" timeOffset="912">1475 376 28,'-4'-21'266,"4"3"26,-2 5 13,2 4-59,2 3-91,4 1-55,-1 5-35,1 0-19,4 5-10,4 1-7,-1 1-8,4 4-6,0-2-1,4 1-6,-1 2-4,1-2-1,0 3-1,-1-5 0,-1 3-2,-2-2 0,-2-1 3,-1-2-3,-5 1 0,-2-2 1,-4-2-1,-1 0 3,-4 1 4,-1 1 5,-2 2 0,-3 2 2,-2 2 2,-4 2-2,0 4-2,-3 1-1,-2 3-2,1 0 5,-2 1-1,2-1 1,3 1-2,2 0-3,0-1-3,5-2-5,0-1-1,-1-3-1,6 0-3,0-3-4,1-3-21,4-1-35,-4-2-124,2-6-85,0 0-48,-3-5-18,1-1 4</inkml:trace>
  <inkml:trace contextRef="#ctx0" brushRef="#br0" timeOffset="17199">391 498 230,'6'1'279,"-3"-1"11,0 2-35,1-1-98,-1 2-63,0-2-28,0 4-10,2-2-1,-2 2-1,0-1-1,-3 2-2,3-1-4,-3-1-8,2 2-8,-1 0-11,1 2-1,1-3 0,-1 2-1,1-1 13,0-3 15,2 1 24,3-2 20,0-2 17,3-4 2,9-1-7,2-6-15,10-4-25,4-4-22,9-7-18,5-2-24,6-8-33,5-3-51,4-5-58,-2-4-103,2-3-126,-1-7-49,-6-5-7,-3-5 28,-9-2 46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8:32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0 173 69,'30'0'210,"2"0"13,4-2-29,2 1-59,3-1-48,3 2-21,2-2-13,3 1-6,1 1-4,3 0-5,-1 0 1,2 0-1,-2 0-4,2 0-1,-2 0-4,-3 1-6,0 1-2,-1-2-4,-3 0-2,-2 2-5,1-2-3,-1 1 0,-1 1-2,3-2-2,-2 0-1,6 0-1,0-2 2,1 1 0,2-1-2,1-1-1,1 2 0,-1-4-1,-1 2-2,1 0 1,-3 0 1,1-1 1,-4-1 1,2 1-1,-1-1 2,-3 2-5,0 0 2,1-1 1,-4 1 0,-2 0 0,4 0 2,-4 1 2,-1-1-2,2-1-2,-1 1-4,-2 0 2,0-2 0,1 2 2,-1-1-1,0-1 1,2 2 1,-1-2 0,-1 3 0,-1-1 1,-1 0 2,-1 0-4,1 0 0,-3 1 0,2 1 3,0-1 2,0 2 0,1-3-2,1 3 3,2-1 1,-1-1-2,0 1-1,4 1 3,-4-2 2,2 1-1,0-1-4,-1 1 0,-1 1 0,-2-3-3,1 3 0,-1-2 0,0 0 0,1 1 2,-2 0-2,-1-1 0,-2 1-1,1-1 0,-3-1 1,0 2 2,-3 1-2,0-3-1,-2 1 0,-4-1 1,1 2 1,-5-1-2,-1-1 1,-2 3 1,-1-1-1,-3-1-2,-3 1-10,0 1-22,-6 0-54,-4 0-115,-6 0-62,-9 0-29,-8-2-8,-6-1 12</inkml:trace>
  <inkml:trace contextRef="#ctx0" brushRef="#br0" timeOffset="9705">5804 1058 7,'0'-6'239,"2"3"19,-4-2 7,2 2-69,-1-1-81,-1-1-47,0 2-18,2 0-4,-1 0 4,-3-1 6,2 1 8,0-2 2,1 3 1,-1 0-9,1 0-5,1 1-10,-2-1-11,2 2-6,0 0-10,0 0-7,0 0-6,0 2-3,2-1-3,-2 1-1,1 0 1,1 2 0,1 0 1,1 2 1,-1 0 1,2 2-2,0 2 2,2 1 2,-3-1 1,6 4 0,-4-1-3,2 1 3,0 1 1,1 0 1,-1 0-2,0-2 1,0 1 1,1-2-2,-2-3-3,-1 0 2,-1-2 5,0-2 12,-1-2 13,1 0 23,2-3 12,1-2 9,5-2-2,4-4-7,6-2-14,6-7-19,4-2-11,3-4-9,10-3-6,2-3-3,4-3-3,4-4-1,4-1-5,5-2 0,0 0 0,3 0-4,0 0-18,2 4-45,-9 4-91,-7 4-139,-3 1-74,-15 6-37,-9 0 0,-19 0 33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8:46.0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895 163 60,'-1'2'204,"-1"-2"8,2 0-36,-1 0-64,-1 0-39,0 0-23,2 0-5,-3 0 3,3 0 3,-3 0 1,3 0-4,-2 0-10,-1 0-7,1 0-10,-1 0-9,-1 0-5,1 0-4,-2 1-2,-3-1-2,0 2-3,-1 1 4,-1 0-4,0 1 0,-2 1 4,1-1 0,1 2 2,-2-1 0,2 1 2,-1 0 3,0 0 2,0 0 0,0 2 3,-2 2 0,-1 0 2,0 2 2,-1 2 5,0 1-1,-1 1 0,-3 2-2,0 1-1,0 3-5,0-1-6,0 0 1,0-2 0,0 2-1,2 0 2,-2 0 2,3 3 0,-3-1 1,3-1 0,-3 2-1,0 2-3,2 1-4,-4-2 3,1 4-3,-1-2-2,-1 0 0,0 0 0,-2 0-1,2 1 0,-2-1 2,2 0-2,3-2-2,-1 3 2,1-3 2,1 2-1,3-1-1,2-1 2,0 4-1,2-2 3,3 1-3,3 0 1,-1 1 0,0-1 3,4 0 0,1 1-3,1 0 4,1-1-2,1 1-1,1 0 0,3 1 0,2 0-1,0 0 2,0 3-1,3-2 0,0 0 0,5 1-2,-2-2 2,5 1-3,-1 0 1,2-3 1,5 0-2,-1-2 0,0 1 0,3-3 2,1 2-1,-1-4 1,0 1 3,1-2-1,1 0 2,-1-2 1,2-1-1,0-1 5,2-2-1,1-2-1,2-1 2,3-1 2,0-2-1,1-2-4,3 1-3,-1-3 1,4 0-5,-2 0-8,1-2 1,2 0-6,0-3 3,2 1-2,-1-1 2,1 0 5,0 0 3,-3 0 3,0-1-1,0-1 0,-1 1 0,-1-1-1,0 1-1,-1-1 3,1 2 1,-2-1-3,3 1 3,-2 0-1,3 0 0,-2 0-4,6 0 1,0 0 0,6-2 1,2 2-1,3-1-1,0 1 1,0 0-3,0 1 1,0-1-3,-4 2 1,0 1 4,-3 0-1,-2 0 2,-4 0 2,0-1 0,-2 0 2,2 1-4,-1-3 0,1 2 0,1-1 0,4 1-1,0-2-2,2 1 2,0-1 0,1 0-5,0 0-4,1-1-3,-1 1-6,2-3-6,2 1 1,1-3-4,1 1-13,1 1-6,3-1-3,1-1-2,2-1-5,0 3 6,2 0 14,-2 0 15,-2 2 8,2-1 4,-3 2 5,-2 0 5,0 0 4,-1 0-3,-2 0 0,-3 0 2,-1 2 2,-3-2-4,-1 3 4,-4-2 2,-2 2 4,-3 0 4,-3 0 5,-2 0 0,-3 0 0,-2 2-1,-1-2-4,-2 1-2,-3 2-4,0-1-2,-5 1 0,4 0-3,-5-2 0,0 2 3,-2-2-3,3 1 3,-3 0-2,-1 1-1,0-4-1,-2 3-1,0 0-1,0-2-1,1 1 1,-2 1 0,0-2 2,1 1-1,2 1 3,-1-1 1,0 2 2,5-3 1,0 2 0,2-2 0,0 1 1,4-1 0,-1 0-3,5 2-2,0-1-2,2 2 2,1 0-4,5 0 0,1 3 2,0 0-2,3 2 2,-1 0-2,0 0 2,-1 1-3,-1 0 4,1 0-4,0 0 2,-2-1 0,-1 1-2,1-2 0,-4 1-1,0-4 1,-4 1-5,0-2 0,-4-3-2,-3 1 1,1-3-1,-7 1 2,1-2 1,-4 2 2,1-2-2,-2 0 2,2 0-2,-1 1-3,-2-1-1,3 0 1,1 2 2,-1-2 0,4 0 3,1 0 0,3 0 2,2-2-1,1 1 1,4-4 0,1 2-1,2-1 2,-2 1-3,4 0 0,-2-2-1,-2 1 2,0-1-2,0 1-3,-1-1 5,-1 1 1,-1-1 0,0-1 3,2 0 2,0 0 1,-1-1 1,4-1 1,-2-1-1,2 0 0,0-1-4,-2-2-1,1 1 5,-3 1 5,-1-1 7,0 2 1,-1 0 6,-1 2 2,2-1-5,0 2-4,0 0-6,2 2-4,-2-1-4,0-1-2,-2 3-3,1-1 1,-3-1-1,1 2 1,-3-1 2,2-1 2,-3 1 3,4-2-1,-2 1 0,-1-1 0,2 0-3,0 0 1,0-1 0,-1-1-3,2 1 2,-5-1-1,3-1-2,1 0 1,-3 2-2,0-4 2,0 4-4,1-2 2,-1 1-1,-2 1 0,1-1 1,-3-1 0,0 0 0,2 0 0,-3-1 0,3-2 0,-2-2 0,3-1 0,-1 0 0,3-1-1,-1-2-6,1-2 1,-2 1-1,2-2-3,1-1-4,-1 0-2,-2-2 3,4 0 1,-3-1 5,1-2 2,-1-1 5,0 0 0,0 0 3,-2-1 0,-2 1-2,1 1 2,-2 1 0,-2 1 0,-1 1-1,-2-4 1,-2 3 1,0-2-1,-3 2-3,-1-1 0,-3 1-4,1-1-2,-1 1-2,0-1-2,-1 1 2,0 2-1,2-1 6,0 1 0,-2 1-1,3 0 1,-3-2 1,-3 1 0,-1 1-1,-3-1 2,-2-1 4,-2 0 3,0-3 0,-1-1 5,-4-1 2,0-1 4,0 0 0,-2 0 0,0-1-2,0 1-2,0-1-3,0 3-2,-1-2-4,2 3-1,-2 0 0,0-1 0,1 2 1,-1 1 0,-1 1-2,0 0 2,-1 2-3,0 2 1,-2-1-4,-1 3 2,2 1-1,-5-1-2,1 3 0,-2 0-1,-2 2-1,0-1 2,0 1 1,-2-1-1,1 1-1,-1 1 4,3 0 0,0 0 0,1 0 2,3 0 3,-2 1 1,0-1 2,-1 2 1,0-2-3,-1 1 0,-1-1 0,-3 2-3,-1-1-2,-1 1-2,-3-1-2,-1 4 1,2-1-2,-3 1-3,-1 2 4,2 0-1,-2 1 0,2 3 1,-3-2 3,3 3-2,0-2-1,-2 2 0,3 0 2,-1 0-2,-1 0 2,2 0 0,-3 0 1,-1 0 0,3 2 1,-4-2-1,4 0 2,-5 0 1,1 1 1,2 1 0,-3-1-4,0 1 2,1-1-2,1 2 0,-4-1-2,0-1 1,-1 2-2,-3-1-1,-4-1 0,-1 1 7,1-2 0,-4 1-2,2-1 2,-3 0-1,2 0 0,-3 0-4,2 0 2,0 2 0,1-2 0,-2 1 0,1-1 0,2 0 0,-3 1-4,2 1 0,-1 0-1,1 1-2,-1-2 2,4 1-3,-1 1 2,2-2 1,2 1-1,-1-1 2,1-1 3,-2 0 1,1 1 0,0 1 1,0 0 3,1-1-4,0 1 0,0-1 0,-1 1 0,2 1 0,1-2 0,-3 2 0,1-1-2,-4-1 2,3-1 2,-5 0-2,-1-1 0,0-1-2,-4-1 2,-2 2 0,-1-2 0,-1-2 2,-2 2 1,2-1-1,-2 1-1,0-2-3,-3 2-2,-1-2 0,-1 3 0,2-1-1,0 0-1,0-2 4,-1 2 0,0 0 4,3 0-2,-1 2 8,-1-2-2,2 1-1,3 1 2,-2-1-3,4 1-2,-1 1-2,3 0-3,5 0 2,-1 0 0,3 0-1,2 0 1,2-2 2,1 1 4,1-1 0,0 1-2,3-1 3,0 1 0,-1-1-2,5 1 0,-1 1 0,2 0-1,2 1-1,-1 2-2,1 0-1,-2-1-2,0 2-1,-1 1-1,-3 1 1,0 0 4,-2-2 0,-2 2 0,1-2 0,1 3 4,0-3 0,1 1 0,-1-1-1,4 2-1,-4 0 0,0 2 0,-1 1-2,-5 1 0,-2 4 0,-4 2 0,-4 2 0,-3 3-2,-8 1 0,-2 4 2,-6 1-1,-5 5-10,-3 1-19,-8 4-63,-10 4-121,-5 2-65,-6 2-34,-5 0-9,1 0 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17.1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997 17 65,'-20'-10'234,"3"1"14,-1 0 12,-1 0-108,2 2-61,-4 2-31,1 1-18,-4 0-16,3 4-8,-4 0-6,0 4-3,-2 0-1,0 4-2,0 1 2,-3 3-3,0 3 0,-3 4-2,-3 3-2,-2 7-1,-2 3-2,0 3 2,-2 6 2,2 3 2,-1 2 1,-1 4 5,2 2 2,3 2 1,3 5 2,2-1 1,2 1 2,5 0-3,3-2 0,3 2-3,5 0-3,4-2-1,2 1-2,5-1-3,3-1 0,3-1 1,5 1-2,2-1-2,2 2 1,7-1-1,2-1 0,3-3 2,6-2-1,6-2 2,3-4 1,4-4-1,8-2 0,4-2-1,2-5-1,3 0 0,0-2 0,5 0 1,-2-2-1,3-2 3,1 1 0,-1-1 3,1 0-3,3 0-1,2-3 3,4 1-5,3-1-2,0 0-1,5 0 0,0-3 0,1 1-2,-3-2 1,2 1 3,1-1 0,1 0 0,-1-2 1,6 2 2,0 0-4,1-1-2,3 0 2,0-1-3,2 2 4,-2-3 0,3 2 1,2-4 2,3 2-3,6-3-2,1-2-2,-2 0-4,1-2 4,-3-1-2,0-3 3,-2 1 2,1-2 1,4-1 0,-3 2-2,3-3 1,-5 1 1,2-2 1,-3 0-1,-2 0 0,3 0-1,-2-3-3,2 1-2,2-2-4,-2-1-1,4 1 3,-4-2 3,-1 0 3,1 0 5,-1 0-2,0-2 1,3 1-2,1-2-2,-1 0-2,0 0-1,0 0 4,-3-1 0,1 0 0,0 1 0,1 0-4,4-1-1,-1-2-9,0 0-4,0-1-2,-1 2 3,0-1 0,-2-1 3,3 2 2,1 0 0,0-1 1,3 0-1,-2 1-1,-1 0 2,-3 0 5,-1 1 5,-2-1 4,0-1 1,3 0 1,-1 0 3,3-3-5,-1 2-2,1-4-2,-5 2-1,0-1-1,0-1-5,-4-1 0,-2 0 0,1 0 1,-3-3-3,-2 2 3,-4-4 4,-2 1 3,-4-3 3,-5 0 2,1-3 2,-6-2-4,-1-3-2,-7-1-4,-2-1-1,-6-5 1,-6 0 7,-4 0 7,-5-1 8,-8-1 6,-2 3 8,-7-2 1,-3 0-1,-7 0-3,-5-1-7,-5-1-1,-6-1-8,-6 1-6,-7-3-5,-3 5-3,-9-1-1,-4 1-4,-3 2-1,-3 0 1,-7 3 0,-1 0 2,-7 0 2,-4 2 2,-5 1 4,-5-2 0,-3 2 2,-6 2-1,-7-1-1,-2 2 0,-3 0-3,0 3-1,-2-1 0,1 2 2,0 2 2,0 0 0,-3 3 2,3 0-1,-5 3 2,-1 2-3,0-1-3,-1 2 1,4 0-2,-3 3 0,0 0 0,3 0 3,-4 2-2,4-1-1,0 1 0,-2 1-3,4 0 2,1 1-2,0 2-1,3 2 4,0-1 0,2 1 0,-3 0 4,4 3-3,-3-2 1,-1 0 1,-2 0-3,0 0-2,0 0-1,2 0 0,0 0-1,2-1-1,-1-1 2,-3 2 0,1-2 0,-1 1-2,-3 0 1,1-2-2,-1 1-3,1-1 1,2 0-5,2 0 0,1 2 4,3-2 0,3 1 2,0 0 1,-1 1 0,0 0 0,-2 1-5,-1 0-2,3 1-7,-3 0-2,1 1-1,0 0 2,1-1 5,0 1 5,2-1 7,-2-1 4,2 2 3,-5-1 2,1 1 0,-2-1-3,2 0 0,0 2-2,0 2 0,0 0 1,2-1 1,-3 2-1,-1-1 4,3 1-3,-3-2 1,-1 1-1,-2 0 0,-1 0-1,3 1 2,-3 0-1,1 2 1,0-1 1,0 2 0,2 3-1,-7 0-1,0 2 0,-7 2-2,-1 1 3,-3 2 4,-2 1 7,-1 1 9,-2 1 7,5 2 4,2 0-2,3 0-7,3 3-9,8-1-23,5 4-58,6 1-113,5 1-60,6 1-33,5-3-11,5-3 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8:22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0 383 126,'0'0'279,"0"0"18,2 1 12,-2-1-111,0 2-80,1 1-49,1 0-30,-2 3-16,2 3-3,2 2 5,1 5 10,0 2 9,1 4 15,2 2 8,1 3 3,2 3 2,2 0-9,1 3-7,1-1-10,0 1-13,0-3-11,0 1-7,-2-1-6,1-1-4,-3-3-5,-3 0-2,0-3-1,-2-4-1,-1-4-1,-3-3 2,-1-3 0,1-3-1,-4-3-4,1-3-9,-4-6-2,0-1-6,-4-7-1,-1-2-1,-1-4 5,-1-5 3,-1-4 3,-1-5 4,-1-4 5,1-4 1,-2-3 1,2 0 5,0 0 2,1 2 7,2-1 2,2 4 6,2 2 8,4 5 5,3 2 4,2 2-4,1 4-4,5 4-5,0 1-7,4 4-6,1 4-8,3 3 0,-2 5-2,0 4 0,1 5-2,-1 4 4,-3 5 0,-1 4 0,-1 3 5,-3 3 1,-3 1-1,-1 1 1,-2 2-3,-2 1 0,-3-1-3,-2 1 0,-3-3 0,-3 2 0,-2-3 0,-1-1-3,-1-3-4,-1-1-12,1-2-17,4-4-27,1 0-32,5-3-40,2-4-51,1 1-76,4-5-52,0-3-7,6-3 12,7-5 33</inkml:trace>
  <inkml:trace contextRef="#ctx0" brushRef="#br0" timeOffset="545">345 534 200,'11'-6'318,"-5"-1"18,-1-1 11,0 2-125,2 0-94,-5 2-52,1 0-35,-1 3-16,-1 0-9,1 2 6,0 0 5,1 4 7,0 3 11,0 1 10,0 1 6,3 2-6,1 3-5,-1 0-8,1 0-15,1 2-10,1-2-8,-1 0-8,0-1-9,-2 0-15,0-2-23,-1-1-29,-2-2-30,-1-2-32,-4-1-43,-1-1-84,-5-4-44,-1-1-11,-1-4 13,-1-2 23</inkml:trace>
  <inkml:trace contextRef="#ctx0" brushRef="#br0" timeOffset="786">259 506 80,'-9'-13'291,"1"0"21,0 1 5,3 0-74,2 2-120,1-2-78,4 1-59,1 2-50,2-1-52,3 2-89,2-2-45,2 2-18,1-1 5</inkml:trace>
  <inkml:trace contextRef="#ctx0" brushRef="#br0" timeOffset="937">525 242 280,'2'1'305,"-2"2"9,-2 0-38,-1 2-107,1 1-76,-4 2-46,1 3-24,0 1-9,-1 2-6,3-1-3,0 1 4,3 1 2,2-2 3,1 2 7,4 0 0,3 0 1,3 2-1,4-1 1,3-1-5,3 2-1,2-2-4,0 1-4,2-2-1,-3-1 0,-3-1-2,-3 0-1,-3-3-2,-6 2 3,-3-1 0,-4 1 6,-4-1-1,-4 1 4,-3-1-3,-2 1-1,-1-1-6,-2-1-9,1 0-12,3-3-12,0-1-16,5-1-25,-1-4-39,4 0-54,2-4-88,2-5-41,4-3-8,4-5 10</inkml:trace>
  <inkml:trace contextRef="#ctx0" brushRef="#br0" timeOffset="1241">822 275 158,'3'-18'327,"1"1"35,-3 4 19,-1 2-95,0 2-99,2 5-68,-2 1-45,1 1-36,1 5-17,1 2-8,2 4-5,1 4-1,-1 5 1,3 2-2,3 2-2,-3 1-2,1 2-2,1 2-4,2-1-6,0-1-11,-2 2-20,0-1-29,0-1-41,-4-1-77,1-1-95,-5-2-45,-4-5-5,-1-2 14,-6-5 33</inkml:trace>
  <inkml:trace contextRef="#ctx0" brushRef="#br0" timeOffset="1467">817 524 91,'4'-14'268,"5"-1"12,5-1 2,7-4-97,6-1-105,3-3-75,5-1-67,2-3-79,-2 0-69,0 0-31,-3-4-9,-4 2 98,-1 2 107,-3 2 119,-5 4 105,-2 1 63,-6 4 42,-3 5-51,0 3-55,-5 3-43,0 3-32,-3 2-28,-3 3-22,-3 5-17,1 6-15,-3 2-7,0 5-5,-3-1-2,3 4-3,2-1 2,1-1 1,2 0-4,3-3 1,0 0-1,3-4 0,0-1 0,1-5 0,-1-2 5,0-2-1,2-4 4,-2-1-2,3-4 2,2-2-3,-2-5-8,3-2-3,1-3-2,3 1-1,-2-4-3,2 4 4,0 0 3,-1 2 5,-1 3 2,0 3 2,2 2 0,-2 4 1,-1 0-5,0 6-3,0-1-3,-2 1-1,1 2-3,-2 0-1,-3 0 3,0-1 2,-1-3 3,-3 2 6,1-4 5,-1 0 5,0-4 1,0-1 1,0-4 5,4-3 2,2-5-3,0-1-3,5-3 2,5-1-3,0-1-5,4 4-2,4-1-4,0 4 0,4 2 3,1 5-1,1 3-1,-2 6-5,2 5-3,-3 2-7,-2 6-17,-3 7-31,-6 4-45,-6 6-75,-10 6-112,-8 6-54,-10 2-15,-10 2 12,-4 2 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8:39.0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5 308,'35'-9'350,"4"9"27,4 9 12,1 11-119,6 8-61,-1 10-31,-1 5-24,-2 7-16,-5 5-21,-8 4-34,-8 1-32,-10 0-46,-14-3-74,-12 1-89,-11-4-174,-18-3-87,-15-1-43,-18-7-1,-17-4 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8:24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0 785 31,'9'-3'225,"4"-5"10,7-1 11,11-3-94,8-4-64,9-5-40,9-3-18,6-5-12,9-2-9,3-5 1,7-3 5,2-4 6,1-1 6,7-3 7,3-2 3,0 2-2,1-1-8,-4 3-5,-8 2-11,-4 2-14,-8 5-25,-11 5-47,-10 4-96,-13 4-57,-11 7-28,-13 4-10,-10 7 14</inkml:trace>
  <inkml:trace contextRef="#ctx0" brushRef="#br0" timeOffset="261">489 624 214,'-7'14'224,"9"-6"5,11-4-87,12-8-62,11-4-29,10-7-18,9-6 1,10-6 6,8-5 8,6-4 5,3-1 2,5-4-1,-2 1-13,2-1-16,-3 2-30,-11 1-88,-3 3-100,-9 2-51,-12 1-26,-4 2-9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8:31.2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1275 223,'-4'1'259,"0"1"15,3 0-53,-2-2-85,1 0-51,0 1-28,-1-1-11,1 2-5,-1-2 6,-1 1 3,2 1 5,-1-2 0,-2 3-4,2-2-7,-2 4-12,2 1-7,-2 1-6,-2 5 1,0 3 3,1 3 7,-1 3 4,1 3 3,-3 3 2,4 0-4,2 3 0,1 0-4,1-2 0,2 1-6,4-2-3,1-3-4,7-1-10,1-2-15,5-3-21,5-2-22,1-4-24,7-3-27,-2-3-29,6-3-29,-3-5-32,-3-2-56,-1-5-35,-4-4-7,-1-2 15,-2-5 31</inkml:trace>
  <inkml:trace contextRef="#ctx0" brushRef="#br0" timeOffset="290">461 1408 52,'-3'-14'270,"0"2"24,-3 1 11,3 4-71,-2 1-91,3 3-51,-3 1-37,2 4-23,0 2-11,0 4-5,-2 2-2,1 3-3,1 3 4,1 0-1,0 4-2,2-1-1,2 1-3,1-1-3,0-1-1,3-1-2,1-4 1,-3-1 0,3-4 2,-2-1 4,1-4-1,-2-3 3,1-3 0,0-3-1,-2-3-1,-1-1-1,1-4 1,-1-1 0,1-3-2,0-2 5,-2 2 6,2 1 8,1 0 10,1 2 8,-1 3 9,1 2 5,4 1-7,-2 3-11,1 1-8,0 4-13,1 1-9,-1 3-10,0 1 0,0 1-4,3 0 0,-3 3-4,-2-2 1,2 0 0,-2 0-4,-1 0-1,-2-2 2,0 0-1,-1-1 4,-2-2 0,0-1 4,0-1 3,-2-2 4,1-2 2,-1-1 1,2-3-1,2 0 6,-1-3 0,4 0 2,2 0 5,0 2 5,3-1 5,1 4 2,1 1 4,-2 3-4,0 1-1,0 5-7,0 1-9,-2 3-8,1 2-6,-1 0-7,-1 2-19,-1 2-23,1-1-29,2 1-35,-3-1-31,2-1-41,-3-1-72,3-4-59,-4-3-14,1-3 8,-2-1 22</inkml:trace>
  <inkml:trace contextRef="#ctx0" brushRef="#br0" timeOffset="843">853 1287 133,'8'-12'279,"0"3"16,-1 1 13,0 4-112,1 1-75,-1 3-43,-1 2-28,3 2-14,-4 1-13,0 2-8,1 2-5,-2-1-5,0-1-2,2 1-1,-4-1-2,1-1 0,0-1 0,-1-2 3,0 0 5,-2-2 5,0-1 5,0-1 8,0-4 3,0-1 7,0-3 3,1-1 3,2-4 1,2 1 2,3-2 9,3 0 8,0 0 7,3 3 17,-1 0 14,3 3 8,-5 2-1,2 3-8,-1 3-12,-2 2-19,-1 3-22,0 3-21,0 2-14,-5 0-16,1 3-23,-2 0-36,1 0-43,0 1-46,-1-1-50,0 0-84,1-3-93,-1-1-26,2-4 9,1-2 32,2-2 45</inkml:trace>
  <inkml:trace contextRef="#ctx0" brushRef="#br0" timeOffset="1189">1244 1262 148,'3'1'296,"3"1"21,-3-2 10,1-2-106,-1-1-86,3 0-53,-1-3-34,4-1-18,-4-1-10,3-2-14,-1 1-3,1-3-1,-1 0-2,1-2-2,-1-1-1,-1-1 3,0 1-4,-3-2-6,2 1-2,-3-2-1,-1 0-1,-1 1 1,-1 2 5,-1 3 12,0 3 10,-1 2 11,0 4 8,-3 3 3,0 3 4,-2 4 1,-2 4-3,-1 4-1,0 1 3,1 4-1,1-1-1,1 1-2,5-1-3,1 1-4,2-1-5,4-2-4,2-1-7,2-1-6,4-1-3,1-4-14,4-1-23,-1-3-29,5-5-41,-1-1-61,-2-4-114,2-5-58,-2-4-16,-1-4 12,3-1 29</inkml:trace>
  <inkml:trace contextRef="#ctx0" brushRef="#br0" timeOffset="1532">1549 924 91,'0'-9'278,"-3"2"20,1 2 12,-1 3-86,0 2-91,1 5-46,-2 4-25,0 2-14,-2 5-1,3 2 1,0 2-1,0 1-3,1 3-6,1-2-1,1-1-10,3 0-2,0-2-5,5-2-4,1-2-6,2-3-16,2-3-24,3-3-31,1-3-42,2-6-61,-2-4-93,0-5-51,-2-3-9,-2-3 9,1-5 30</inkml:trace>
  <inkml:trace contextRef="#ctx0" brushRef="#br0" timeOffset="1738">1703 789 153,'-4'-22'287,"1"2"29,0 2 8,0 4-83,1 4-57,-1 2-38,3 3-26,0 3-1,0 5 8,5 5 11,0 4 10,1 4 16,2 5 12,3 1-19,-2 3-24,3 0-27,0 2-29,-1 0-27,2 0-25,-1-1-32,-2-1-62,4 1-76,-3-2-74,2-2-89,-4-1-138,-1-3-55,-4-1 13,-6-5 47,-3-2 65</inkml:trace>
  <inkml:trace contextRef="#ctx0" brushRef="#br0" timeOffset="1983">1756 1037 203,'16'-11'231,"6"0"19,0-2-73,0 0-48,1-1-24,0-3-14,-1 1-5,-2 0-6,-2-1 0,-2 2 7,-5 2 10,-3 2 24,-3 2 20,1 3 18,-3 3 5,-1-2-6,-1 4-14,-1 1-26,0-1-32,0 2-28,2 0-15,1 4-9,0 1-9,2 3-7,2 0 0,0 3-5,1 1-13,0 1-21,0 0-31,1-3-44,-2 3-60,1-2-56,-2-2-103,-4 0-97,-2-4-27,-2-2 9,-1-1 43,0-1 51</inkml:trace>
  <inkml:trace contextRef="#ctx0" brushRef="#br0" timeOffset="2271">1910 855 182,'1'-13'253,"2"-1"7,4-2-38,2 1-117,5-2-77,2 1-68,0 1-84,1-1-66,1 5-30,2 0-8,-2 1 6</inkml:trace>
  <inkml:trace contextRef="#ctx0" brushRef="#br0" timeOffset="2351">2118 674 62,'11'-3'225,"-3"1"35,0 1 17,-5 1-69,0 0-62,-1 1-40,1 2-25,-3 3-19,0 3-11,2 0-7,1 5-6,-1-1-7,1 2-12,2 2-5,2 0-6,-2 0-2,3 1 1,2-3-3,0 0 4,-3-5-3,3 1-1,-4-4 1,1 0 5,-2-3 3,0-1 1,-2-4 6,1-2 2,0-3 0,-2-3-3,4-4-2,-3 2 2,2-4 5,0-2 12,1 2 14,-1-2 19,1 4 18,0 1 2,-1 2-2,2 2-10,-1 4-15,0 1-22,2 3-18,2 1-12,-1 1-5,2 2-5,0 0-3,3 1-2,1 0-8,0-2-12,0-2-8,0-1-7,-2 0-15,0-4-10,1-1-9,-4-1 1,-1-1-1,2-3 6,-5 0 10,1 0 14,-4-1 16,0 1 13,-3 1 9,0 0 11,0 3 7,0 0 9,-1 2 3,1 3 8,1 1 14,2 3 16,2 3 19,1 3 23,2 3 26,2 5 18,2 1 0,1 3-10,3 1-22,-2 2-23,2-1-31,-3 2-31,-3 1-31,-2-1-52,-6 1-67,-5-1-75,-4 1-67,-11-1-123,-6-1-79,-4-1-8,-6-4 35,1-1 56</inkml:trace>
  <inkml:trace contextRef="#ctx0" brushRef="#br0" timeOffset="4439">2994 471 98,'0'3'276,"0"-1"12,2-2 9,0 3-94,2 0-85,-2 1-49,5 4-26,-2-1-11,0 4-6,2-1-2,-1 4-4,3-3-2,-2 3-4,-1 1-1,2-1-5,1-1-1,-4 2-5,1-3-4,-1 2-9,0-1-11,-3-2-15,2-3-23,-2 0-28,-1-5-42,-1-3-65,0 0-49,-1-4-14,-1-4 5,-1-1 18</inkml:trace>
  <inkml:trace contextRef="#ctx0" brushRef="#br0" timeOffset="4623">3094 608 131,'2'-9'235,"2"0"17,-1 0-31,4 0-74,-1-2-49,5-1-33,2 0-23,0 0-10,2 0-9,-2 0-2,2-1-1,-2 1-2,-3 0 5,2 0 4,-2 1 3,-4 1 9,4 1 3,-7 1 5,0 4 4,0-1-2,-3 4-4,0-1-5,0 4-7,-3 2-5,1 2-3,-1 5 2,-2 4 0,-1 1 3,2 4 5,-1 1-1,0 1-2,0 1-4,2-1 0,1 1-2,2-2-4,2 0-5,1-3-6,5 0-3,3-3-12,3-2-18,4-2-23,2-2-24,4-3-33,1-2-37,1-4-44,-1-3-80,0-4-45,-3-4-8,-1-4 12,1-3 28</inkml:trace>
  <inkml:trace contextRef="#ctx0" brushRef="#br0" timeOffset="4933">3570 456 91,'1'-7'270,"-2"2"20,-1 4 7,0 2-91,-1 4-86,-3 4-50,0 1-27,3 4-15,-1 1-4,1-2 0,3 2-2,3-1-2,-1-1 0,3-1-1,1 0-6,3-1-2,1-2-4,1-3 0,3 0-1,-4-3-4,2-3-1,-2 0-3,-4-3 2,-1 0-3,-2-3-2,-1 0 4,-2-4-2,-3 2-1,-2-4-1,-1 0-3,-1-2-4,-2 2-10,1-3-20,3 2-43,0-4-105,0 1-65,5-4-27,2-1-11,6-3 11</inkml:trace>
  <inkml:trace contextRef="#ctx0" brushRef="#br0" timeOffset="5214">3843 44 164,'3'-14'300,"-1"4"23,-2 1 9,0 2-112,-2 3-92,1 6-41,-1 4-25,2 6-8,2 4 7,1 8 12,3 3 13,4 5 5,4 2-3,1 2-9,2 3-12,2-2-18,1 0-16,2-1-15,-4-5-10,2-1-8,-1-3-3,-6-4-4,1-4-8,-4-4-9,-1-1-10,-4-7-16,1-1-14,-1-4-17,-4-4-9,-1-1 0,-3-4 2,-3-3 12,-2-1 10,-1-3 16,-4-2 16,0-1 16,-3 0 11,-1 3 14,0 0 11,3 5 15,-4 2 7,6 2 3,-4 4-2,6-1-3,2 4-7,2-1-9,1 2-9,1 3-2,4 0 1,1 0-1,5 2 1,2-2-2,2 1-5,5 0-14,3 0-22,3 0-20,0-1-34,0 2-47,0-1-93,-2-1-64,-3-1-20,-1-2 0,-2-2 18</inkml:trace>
  <inkml:trace contextRef="#ctx0" brushRef="#br0" timeOffset="5833">798 2256 133,'-17'12'287,"6"-4"21,1-2 13,7-5-106,6-2-89,8-5-50,11-6-30,10-5-20,9-4-10,16-6-6,9-4-1,12-4 4,7-4-1,10-4 1,9-2 0,7-3 0,11-3-5,9-3-8,10-6-5,3-3-5,3-2-9,2-2-10,4-1-5,6-2-5,-1-1 4,-3-1 6,-1 5 10,-6 0 14,-7 8 15,-2 0 14,-6 2 5,-8 5 8,-10 2 11,-13 5 13,-11 5 10,-12 5 3,-14 7-2,-12 3-9,-13 7-14,-10 5-33,-9 3-31,-5 4-48,-10 4-81,-6 2-125,-8 3-65,-9 0-21,-4 2 0,-6 1 27</inkml:trace>
  <inkml:trace contextRef="#ctx0" brushRef="#br0" timeOffset="6438">4514 87 42,'-2'-6'170,"-1"3"-3,2 4-20,-4 6-3,1 3-9,-2 4-2,1 4-7,-4 3-8,3 2-14,-1 5-16,-1-1-12,2 0-8,1-2-12,4 1-9,-1-5-11,2 0-6,2 0-5,3-3-7,2-2-6,1-1-3,4-1-3,3-2-8,3-2-13,4-2-20,3-2-30,2-2-44,0-3-84,-3-2-75,-1-2-33,1-4-4,-2-1 15</inkml:trace>
  <inkml:trace contextRef="#ctx0" brushRef="#br0" timeOffset="6676">4836 339 71,'3'-4'299,"-1"-1"24,-2 2 13,0-2-53,0 1-110,0-2-66,0 2-41,0-2-23,-2-2-18,1 1-12,1-1-10,0-2-3,0 1 0,1-4-5,1 3 3,1 0 3,1 1 2,-1-2 1,-2 4 12,2-1 12,-3 2 14,2 2 12,-2 1 9,0 0-1,0 4-1,1 2 2,4 3 5,0 6 3,1 3 7,2 5 6,1 1-1,1 4-14,0 1-16,0 2-17,0-3-16,1 0-8,-2-3-9,0-2-5,-3-4-8,-1-2-4,-4-4-12,1-3-19,-4-2-17,-1-2-11,-2-3-9,-1-3-2,-1-3 6,-5-1 16,3-4 18,-1-2 16,-4-2 12,3-5 10,-2-2 8,2-5 4,1-3 3,1-2 6,5-1 8,0 2 2,4 2 1,4 4 4,3 2 1,1 3-4,7 6-5,0 2-1,3 1-1,2 5-4,0 2 0,0 1-1,-1 3-3,-3 3-2,-2 1-2,-5 2-3,-2 0-2,-3 2-4,-7 2-2,0 2-1,-5 0 1,-2 5-3,-2-1 2,-2 1 1,0 1 1,1 0 0,1-2 2,3-2 2,3-2 3,1-1 6,5-1 6,5 0 9,1 2 7,7-1 9,1 1 5,3 0-2,3-4 1,2 3-11,1-2-6,-1-1-9,2-2-8,-2-1-10,0 2-15,0-4-28,-4-2-41,-2-1-43,-5 0-45,-2-1-46,-4 1-77,0-2-80,-7-2-16,-7-1 13,-4-2 29,-7-2 41</inkml:trace>
  <inkml:trace contextRef="#ctx0" brushRef="#br0" timeOffset="7459">4302 42 66,'-8'-4'242,"0"-1"19,3 4-5,0 1-79,2 3-45,0 2-31,-1 8-23,0 5-7,1 4-1,0 7-7,-2 3-11,2 4-3,1 2-1,1 1-6,2 0-8,4-1-5,3-1-8,6 1-7,6-4-7,5-2-8,6-1-12,4-4-14,8-3-12,-1-4-24,3-7-34,1-5-77,-4-8-83,1-8-36,-2-7-12,0-6 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9:03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221 305 212,'-6'-9'264,"2"1"21,-1 1-43,-2-1-70,2 2-35,-2 0-22,1 2-13,-1-1-15,1 5-14,-1 0-12,-3 0-18,-2 5-10,-2 1-8,-2 4-2,1 2 2,-1 2-2,-2 1-4,6 1 0,-1 2-5,0-1-1,5 1-5,0-2-3,2-1-3,5 0 0,2-1 2,4-1-2,-1 1 4,6-4 1,1 2 2,5-3 0,2-1-2,0-1 0,3-2 0,-2-1-3,1 1-1,1-2 1,-3 0 0,-1 0-2,-4-1 3,-3 2 0,0-1-1,-4 1 0,-1 2 0,-2-1 0,-3 2-2,-1 2-2,-4 0 3,0 0-2,-3 0 1,-3 1 1,0-2 0,1 0-5,0-2-4,0 0-12,4-2-17,1-1-28,2-2-31,3 3-36,1-3-38,6-1-55,-1-3-71,5-1-17,3-2 7,-1-5 25</inkml:trace>
  <inkml:trace contextRef="#ctx0" brushRef="#br0" timeOffset="381">305 545 10,'10'-9'255,"-6"0"37,1 0 23,0 1-47,-2 2-64,-3 2-46,4 1-30,-4 0-26,0 3-16,0 0-14,0 3-13,0 0-7,0 4-10,0 2-3,0 2-8,0 1-5,0 1-6,1 1-11,-1 1-8,3 0-9,0 0-18,-1-2-26,-1 1-29,2-1-38,1 1-56,-6-4-114,0-4-48,-2-1-8,-4-5 10,5-5 30</inkml:trace>
  <inkml:trace contextRef="#ctx0" brushRef="#br0" timeOffset="620">237 449 91,'-1'-12'271,"1"0"19,0 3 10,0 0-92,1 1-93,3 4-60,0-1-46,5 4-58,1-1-95,5 2-79,0 0-37,1 3-14,1 2 5</inkml:trace>
  <inkml:trace contextRef="#ctx0" brushRef="#br0" timeOffset="746">436 470 83,'5'10'223,"-3"1"20,-1-2-22,1 0-66,0 0-37,-1 0-23,2 0-22,1 0-17,-3 0-14,2 1-13,3 1-10,-2-2-8,-1 1-3,2-1-4,-4 0-3,2-1 0,1-2 2,-4-2 1,0-2-1,0-1 4,0-1 2,0-3 4,0 0 5,0-4 6,-2-1 9,0-2 8,2-1 10,2-3 7,0 3 5,1-3 5,0 2 0,5 2 2,0-1 2,-2 4 1,2-1-1,1 4-3,-1 1-6,0 0-10,0 4-11,0 1-12,-2 2-9,-1 2-8,0 3-7,-2 2-4,-1 1-5,-1 1-10,4 2-13,-5 0-18,1 2-26,2-1-28,-1 1-30,0 1-25,1 1-29,0-2-55,-1-4-67,3-3-17,-2-3 2,4-4 22</inkml:trace>
  <inkml:trace contextRef="#ctx0" brushRef="#br0" timeOffset="1108">702 581 91,'5'-20'255,"1"-1"29,-4 3 3,1 0-67,-2 3-48,3 2-27,-4 3-18,1 5-11,1 0-13,-1 2-8,3 5 1,1 1 10,-1 5 9,2 6 8,2 3 13,0 5 6,0 5 0,0 4-13,0 4-14,-2 4-18,-1 3-20,4 0-17,-2 2-23,-1-1-15,-1-2-14,1-2-11,-1-2-29,-4-2-42,-1-4-53,0-2-64,-1-5-60,-4-2-60,-1-5-83,0-5-56,-3-5 6,0-7 41,3-3 48</inkml:trace>
  <inkml:trace contextRef="#ctx0" brushRef="#br0" timeOffset="1413">799 453 229,'6'-24'282,"2"2"12,3 1-24,3 1-108,0 4-57,4 2-32,-1 5-18,2 3-5,-3 6-10,1 6-5,-5 5-9,-2 3-5,-5 6-6,-3-1-6,-4 3-4,-3-1-3,-2 0-2,-1-2-3,0-1 3,0-3 0,0-3 0,2-1 3,2-4-3,1-1 2,2-1-2,1-4 0,4 2 0,3-3 0,5 0 0,3-1 3,5-1 1,4 1 1,-2-2 6,5 3 5,-2 0 6,-1 3 8,-3 1 4,-3 2 5,-2 2-4,-5 2-3,-6 1-6,-3 1-1,-4 1-1,-4 2-1,-7 0 1,-3-1-3,-2 0-1,-3 0-8,-3 0-14,2-4-17,3 1-23,-2-3-26,6 2-35,5-3-45,0-1-96,6-3-66,4-3-22,1-1 3,11-4 23</inkml:trace>
  <inkml:trace contextRef="#ctx0" brushRef="#br0" timeOffset="1837">1459 530 129,'16'-3'279,"0"-2"21,0-1 17,4 2-105,2-2-77,1 0-43,1 1-30,1-1-20,-2 1-24,1 0-24,-5 0-36,0 1-49,-6-2-97,-2-2-71,-10 1-31,-2-2-8,-5 0 15</inkml:trace>
  <inkml:trace contextRef="#ctx0" brushRef="#br0" timeOffset="1969">1597 387 129,'-9'-3'274,"0"0"27,6 2 16,2-2-110,2-2-72,7 2-50,4 0-46,5 0-77,2-3-138,1-3-76,1-1-40,-5-4-16,-2-4 3</inkml:trace>
  <inkml:trace contextRef="#ctx0" brushRef="#br0" timeOffset="14698">2261 241 252,'2'-5'290,"-1"-1"25,-1-1-27,2 3-94,-1 1-55,-1 0-33,0 2-24,0-1-18,0 1-17,0 1-11,-1 0-2,1 0-3,0 0 3,0 1 0,-2 1 4,2 2-1,0 1-3,0 4-1,0 1-8,0 2-2,0 2-4,2 1-7,-1 1-5,-1 1-1,2-1 0,0 1-2,-2-2-4,1-3 0,-1-2-2,2-1-5,0-3 1,-2 0 0,1-3 3,-1-3 0,2-3-5,-1-3 0,2-3 0,-1-4-1,-1-4-2,2-1 3,1-3 6,-3-1 4,2-1 3,-3-1 5,2 0 13,-2 0 11,0 3 17,0 3 17,0 1 17,0 6 12,0 1 4,2 3-3,-2 3-10,1-1-14,3 2-14,-1 3-13,4 0-11,1 5-6,0 1-4,5 1 3,-2 5-5,0 2-1,0 2-8,0 2-1,-1 2-13,1 2-9,-3-1-27,0 2-44,-4 1-56,1 0-59,1-3-57,-4 0-76,-1-3-96,-1-3-25,-1-6 22,-4-4 42,-3-1 52</inkml:trace>
  <inkml:trace contextRef="#ctx0" brushRef="#br0" timeOffset="15209">2241 352 167,'-7'-1'293,"2"-3"17,5 1 7,4 0-123,2 0-83,5-1-47,6 3-33,5 0-20,-1-1-9,5 1-11,0-1-10,3 1-7,-1-1-10,1-2-5,-3-2-5,1-2-2,-4-2 8,-3-2 9,-3 0 16,-4-1 19,-3 3 20,-3 0 16,-3 1 12,-3 2 6,1 0 4,-1 4-3,-1 0-7,0 0-3,0 2-8,0 1-7,0 0-4,0 3-7,0 1-3,2 4 0,-2 1-2,0 4-2,-2 2-6,2 0 0,-1 2-4,-1-1-4,1-1-2,-1-2 0,2-3 0,-2-3 1,2-1 0,0-4-2,0-2-4,0-7-1,0 0-3,0-5 0,0-5-2,-2 0 3,2-1 7,-2-4 2,2 3 2,-2-3 11,2 1 9,2 0 13,0 3 19,-2 1 16,2 2 15,0 5 3,0 1-5,-1 3-14,2 3-18,1 1-12,0 5-14,4 3-11,2 5-2,-2 0-3,1 6 1,-1 0-4,1 2-3,-1 2-4,1 1-11,0 0-23,-5 0-33,1 1-37,2-1-46,-2 0-59,-4-2-106,-1-3-54,0-7-8,-1-2 18,-1-7 34</inkml:trace>
  <inkml:trace contextRef="#ctx0" brushRef="#br0" timeOffset="15761">2595 344 52,'-2'-6'252,"4"1"14,4-2 6,5 1-85,3-2-89,4 1-58,2-1-46,5 1-42,2-1-36,-3-1-35,5 0-15,-1 0 30,-1 0 52,-2-1 61,-3 2 62,-2 1 61,-7 2 42,-1 1 5,-6-1-7,-3 4-15,2-1-14,-4 0-20,-1 2-19,0 4-19,0-1-14,2 1-14,-1 5-9,4 3-10,-1 6-2,4 2-11,-2 2-28,3 4-47,1 2-57,-1-1-85,2-1-122,-4-2-62,-3-3-19,0-5 23,-4 2 42</inkml:trace>
  <inkml:trace contextRef="#ctx0" brushRef="#br0" timeOffset="16111">2369 630 74,'-5'4'262,"3"1"20,2-2 16,5-3-91,4-1-69,4-2-40,6-2-20,3 1-14,9-2-8,3-1-3,9 2-12,1-3-5,10 2-8,3-3-7,4 2-4,4-2-10,3 0-2,-1-2-4,-1 2-9,0-1-10,-4-1-17,-5 4-17,-5-1-28,-6 1-59,-11 2-101,-8 1-45,-10-3-15,-4 2 2,-9-1 22</inkml:trace>
  <inkml:trace contextRef="#ctx0" brushRef="#br0" timeOffset="16462">2607 877 54,'0'2'285,"2"-2"24,0-2 19,-2 1-58,0 1-99,1-1-54,-1 1-35,0 0-19,0 0-16,-1 0-10,1 2-7,0 3-2,-2 3-2,0 2 0,1 4 1,-1 2-1,1 2-5,-3 0-4,1 3-4,0 0-3,-1-2-3,2 1-2,-1-3-2,1-1 0,1-2-6,-1-2 1,0-2-1,1-4-3,1-1 1,-2-2-1,1-3-5,-1-3-10,0-2-4,-1-5-7,1-2-1,2-4-1,-1 0 6,1-3 9,0-1 10,0-1 3,0 2 4,1-1 5,-1 2 11,0 3 9,2 3 14,0 3 14,-1 3 13,1 0 8,0 3-1,-1 0-5,2 3-7,1 2-4,2 2-8,2 4-5,1 1-4,-1 4-1,5 1-3,-2 2-8,0 1-8,1 1-8,0 1-5,0-1-12,-1 0-19,-3 0-30,2 0-35,-3-1-41,0-3-48,-2 0-75,-2-3-90,-3-2-29,-2-5 4,-2-1 24,-1-3 43</inkml:trace>
  <inkml:trace contextRef="#ctx0" brushRef="#br0" timeOffset="16922">2587 1052 110,'2'-3'256,"2"-2"12,2 2 7,6-1-114,3-2-78,3 1-39,2-1-20,4 2-12,0-3-6,4 3-2,1-2-4,-1-2-1,2 1-2,-3-2 3,-3 0 0,-2-1 3,-6-1 4,-1 2 6,-3 0 12,-4 2 7,-4-1 14,1 2 8,-4-1 9,1 2 2,-1 2-4,-1 0-6,0 2-11,0-1-11,0 2-10,0 2-9,0 1 2,2 2-1,0 3 1,-1 1 2,3 3 1,-1 0-3,0 3-3,0 0-6,2 0-1,-1 2-3,0-2 1,-4-2-2,1 2-4,-1-3 2,-1 0 0,1-3-4,-2-1 1,0-2-1,2-3 5,-2 0 2,2-3 0,-2-2 6,-1-2 1,1-2 3,2-5 2,0-1-1,0-3 0,2-3-1,3-1-3,1-4 2,2 1-4,0-4 6,1 2 6,5 2 12,-1 1 9,1 1 12,-3 2 9,3 6 3,-4 0-5,-2 3-10,0 5-13,-2-1-16,-1 4-9,-2 2-10,-1 4-2,-2 2-2,-2 4 0,-1-1-1,-1 4-1,0-2 1,-1 1 1,-1-1-1,3-1 0,-2-1 3,2-1-2,-1-1-4,4-3-6,0 0-3,2-2 0,1 2-3,5-2 2,5-1 2,0 0 7,-1 1 2,6 0 3,-6 0 0,2 2 2,-2-1 0,-4 4 1,-2-1 0,-5 4 4,-1-2 0,-6 1-1,0 2 2,-4-1-4,1 1-2,-5-2-5,2-1-5,-2 2-13,5-2-24,1-2-29,3 1-33,3-2-30,4-2-38,3-1-67,1-2-72,4-2-20,4-2 7,0-4 20</inkml:trace>
  <inkml:trace contextRef="#ctx0" brushRef="#br0" timeOffset="17583">3300 1011 7,'11'-9'273,"-1"2"42,-1 1 32,-3 0-25,-3 1-86,1 2-61,-4 0-41,0 3-28,0 3-19,0 2-12,0 1-11,0 3-7,0 3-5,0 0-7,0 3-13,1 0-13,2 3-11,-1-1-12,1 1-29,0 2-38,3-2-34,2 0-41,0-1-53,-3-4-110,2-4-44,0-3-5,0-4 20,4-5 27</inkml:trace>
  <inkml:trace contextRef="#ctx0" brushRef="#br0" timeOffset="18089">3773 489 148,'11'-1'254,"4"-1"11,2-1-15,1 0-104,4-1-61,-1-1-34,4 0-22,-3 4-18,-2-3-14,-2 1-16,-2 1-23,-5-2-27,-4 1-37,-4-2-37,-5-1-24,-4 2-9,-7 1 31,-6-1 59,-3 3 73,1 1 71,-2 0 58,1 0 42,3-1 10,4-1-12,4-1-18,4 0-18,4 0-17,6-2-19,4 1-15,8-3-21,5 0-23,4 0-33,3 1-60,0-4-125,0-2-65,-5-3-34,-5-5-13,0 1 9</inkml:trace>
  <inkml:trace contextRef="#ctx0" brushRef="#br0" timeOffset="19798">4411 75 243,'-1'-9'271,"-1"0"18,-1 3-57,3-1-68,0 1-37,0 1-24,0 1-15,0-1-9,0 4-9,0-2-11,0 3-13,-1-2-10,1 4-11,0-1-7,-3 2-7,3 5-4,0 1 0,0 1-2,1 1-1,2 2 0,3 1 0,2-1 0,0 1-1,5-1 1,0-2-2,1-3 3,2 0-2,1-2 3,-1-4 0,1-4-3,-3-1 0,4-3 0,-6-3 0,4-1-3,-5-2 1,1-3 5,-2-1 5,-2 2 3,-1-1 6,-1 0 8,-1 1 4,-1 4 2,-1 2-6,-1 1-3,0 2-7,-2 2-9,1 3-6,3 3-4,-1 3-1,-2 5 2,4 3 0,-2 3 0,2 3 2,-4 0 2,1 2-1,-1-1 0,-1 1 2,-3 1-1,2-2 1,-7 0-3,0-2 3,-3-1-1,-3-3-3,-2 0-1,-1-4 0,-4-2 0,5-3 0,1-5 3,0-1 5,6-4-1,-1-4 3,7-2 0,2-2-4,2-2-6,4-1-16,6-1-20,2 1-22,4 0-26,-1 3-21,6 2-26,-2 5-41,0-1-104,-3-1-41,-3 3-12,-2 1 8,-2 3 21</inkml:trace>
  <inkml:trace contextRef="#ctx0" brushRef="#br0" timeOffset="20447">4250 530 174,'5'4'243,"4"-1"12,7-3-41,8-1-80,4-1-47,10-2-25,3 1-18,9-2-10,6-1-6,6 0-6,6-2-2,3 0-4,2-2-1,-2 3-4,2 0 0,-4-1-3,-5 2-1,-4 2-2,-7 1-3,-8 1-2,-9 2-13,-6 0-24,-8 2-38,-12 2-90,-7-1-66,-8-3-31,-9 0-8,-3-1 12</inkml:trace>
  <inkml:trace contextRef="#ctx0" brushRef="#br0" timeOffset="22279">4935 1020 131,'-2'6'221,"0"-3"14,2 0-47,-2-1-60,2-1-37,0 1-18,0-1-9,0-1-6,0 0-3,0 0-5,0-1-5,0-2-2,0 0-2,0-1-2,0 2-7,0-3-1,0 1-8,0-3-3,2 0-4,-2 0-4,2-1 0,0-2-2,-2-1 1,3-3-3,-2 1-2,1-3-3,1-4 2,0 1-3,1-6 3,-1 2 4,-2-1 5,3 1 6,-4 0 7,0 4 8,0 1 2,0 5 4,-2-1 1,0 7 0,2-1-7,-1 4-8,-1 1-3,2 0-5,-1 3-10,1 0-3,-4 3 7,3 3 4,-1 3 9,-1 4 14,0 5 9,0 3 7,1 3 1,-2 3-1,4 2-4,0 1-8,4 1-6,1-3-6,1 1-5,5 0-3,0-4-4,4-2-1,0-4-5,0-1-3,2-4-12,1-3-31,0-1-54,3-6-66,-2-4-106,0-4-121,0-6-56,0-3-6,1-3 35,0-5 53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19:27.7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55 120 65,'-11'2'245,"-2"-2"16,5-2 15,2 2-88,-1 0-58,3 0-31,1 0-19,1 0-10,1 0-14,1-1-16,0 1-12,1 0-10,2 0-6,5 0-5,0 0-2,3 0-1,3 1 1,2-1-2,5 0 1,1 0 0,2 0 1,4 0 3,2 0-1,5 0 1,3 0-1,1 0-1,1 0-1,2 0 0,-2-1-3,0 1 2,-2 0 0,1-2-1,-3 0-1,1 1-2,-1 1 1,-1-3 0,3 2-1,-5-1 0,2-1 2,0 2-2,-2-2 0,0-1-2,0 3 1,1-2 1,-4 2-1,0-2 1,-4 1 0,0 2 0,-7-1 1,-2 1-2,-1 0 0,-7 0-2,1 0-1,-4 0 2,0 0-3,-1 0 2,-2 0-4,-1 0-1,0 0-4,-1 0-9,-1 0-11,0 0-14,-1 0-14,-3 0-20,1 0-14,-4 0-5,0 0 2,-1 0 8,2 0 18,-2-3 20,-1 1 19,-1-1 15,-1 0 10,-2-1 13,0-2 3,0 1 7,-2-1 5,-2 2 11,1-1 7,-1-1 10,1 0 8,-3 2 3,4-1 3,0-1-4,3 3-1,0-1-5,4 2-3,2-1 1,-1 2-3,3-1-3,2 1-1,2-1-8,2 2-8,2-1-9,-1-1-5,6 2-7,-1 3-3,4-1-3,1 1 1,2 0-1,0 3-1,2-2 0,1 4 1,-1-1-1,1 0 0,-1 0 0,0 0 1,2 1 0,0-2-1,-3-2 0,-1 1 1,2-2-1,-3 0 0,-3-3 0,-2 1 0,1 1 1,-6-2 0,0 1 1,-3 1-2,-1 1 2,0 1-1,-1 1 3,-3 4-2,1 1 5,-4 1-1,-1 1 2,-2 1 1,0 2 2,-4-1-1,1 1-3,0-2 1,-2 2-1,-2-1-3,2-2-3,2-2-1,1 1-11,4-3-17,1-1-24,5-1-46,2-2-129,0-4-66,0 0-28,-3-3-1,-5-1 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34.1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1000 207,'-3'-4'235,"1"0"7,-1 2-69,1 0-74,-1 1-40,3-1-13,-3 2-4,3-1 2,-2 1-2,2-2 2,0 2-5,0 0-9,0 0-6,0 0 0,0 0 6,0 0 5,2 0 5,-2 0 1,0 0-3,2 0-4,-1 0-9,2 0-8,2 0-7,2 0-4,2-3-4,2 3-2,4 0 1,0 0-1,1 0 0,3 3-1,1-1 2,-2 1 0,4 0-1,0-1-1,2 3 0,1-2 2,-1 0-1,4 0 0,-1 1 0,-2 1 1,1 0 1,-1-1-1,-1 0 1,-1 1 0,1-2-2,0 2 0,-2-1 1,3-1 1,-1 0-1,0-1 0,3-2 0,3 0 0,3 0 0,0 0-1,5-2 0,0 2 0,0-1 0,-3-1 1,0 0 1,-4 2-1,-2 0 1,-2 0-4,-4 0 2,-1 0 0,-2 0 0,-3 0 0,-3 0 0,2 0 2,-5 2-1,0-2 0,-3 0-1,-2 0 0,-1 0 0,-2 0-1,-1 0 0,1 0-1,-3-2-1,2 2-8,0 0-8,-2 0-17,0 0-18,0 0-34,-4 0-76,1 2-78,1-2-35,-4-2-10,-1 0 8</inkml:trace>
  <inkml:trace contextRef="#ctx0" brushRef="#br0" timeOffset="692">843 883 42,'0'-6'236,"-1"0"16,-1 0 9,2 0-94,0 2-62,0 1-33,0-2-23,0 4-12,0-1-8,0 2-7,0 0-6,2 2-8,-2-1-2,0 2 1,0 2 0,0 2 3,0 1 6,0 2 1,1 1 3,1 2-3,1 2-1,0 0-2,2 3-5,-2 0-2,3 3-2,-1-2-3,0 4 1,-2 0-1,2-1 1,-2-1-1,0 0 1,3-1-1,-1-2 0,2-2-1,-1-1 1,5-1-2,-2-2-2,1 0 1,-2-2-7,0-1-12,-2 2-18,-1-2-34,-5 0-78,0-2-77,0-1-36,-5-3-11,2-1 6</inkml:trace>
  <inkml:trace contextRef="#ctx0" brushRef="#br0" timeOffset="1162">731 910 174,'-3'-4'234,"3"-1"5,0 2-57,0 1-84,5 1-48,2 2-24,0 1-9,4 1-4,1 0 3,3 3-1,2-1 1,4 2 2,2 1-3,3-1 1,0 2-3,3 0 0,1 0-3,0 0-2,0 0-3,3-1-1,-3 1 0,0-2-3,0 1 3,-4-1-2,-2-2 1,-4-1-1,-2-1 2,-4 0-2,-3 0 0,-5-3 5,2 2 5,-5-1 7,0-1 4,-3 0 4,-3 0 2,0 0-2,-5-1-7,0 1-8,0 0-4,-1 0-6,-4 1 0,2 2 0,0 2 1,-2 2-3,1 2 5,-4 3-2,0 3 4,-1 2-2,-2 1 2,1 1-2,-2 2 1,2 0-3,-1 0-1,2-3-2,1 0 0,2 0-2,3-3 2,3-1 0,3-2-6,4 0-24,-1-2-100,0-1-86,0-3-47,-2-4-22,4-2-8</inkml:trace>
  <inkml:trace contextRef="#ctx0" brushRef="#br0" timeOffset="8960">1691 237 199,'-5'0'221,"-1"-3"10,-1 3-77,2 0-60,1-2-28,-2 2-15,1 2-10,0-2-7,-1 3-8,-1 0-7,-2 1-7,1 4-5,0-1 0,-3 2 0,2 1 3,-1 3 0,2-1 3,-1 1 0,1 1-2,0 2-1,-1-1 0,-1 2-2,2 1-1,-2 0-1,1 0 0,0 1-3,-1 2 2,-1-1 4,0-1 1,0 4-1,-2-2 0,4 0-1,-1 0 2,1-2-4,1 0 1,1 1-2,1-2 2,-2 1 0,2-1-4,1 0 4,-1 2-4,1-2 1,-3 0 1,4 0-1,-1 0 1,0 0-2,0-1-1,0 1-2,-2 0 3,2 1 0,-1-1 1,-1 0-3,-2 2 3,3-1-2,-1 1-2,-1 1 3,-1-1-3,4 0 3,0 1-1,2-1-1,1 1 3,2-2-4,2 1 0,1 1 0,1-2 0,0 2 0,4-1 0,-2-1 1,-1 2-1,0 0 0,1-2 0,2 3 1,-2-3 0,2 1-1,-1-1 1,2 1-1,2-2 0,-1 1 0,1-1 0,0-1 1,0-3-1,1 2 3,1-1-3,1-2 0,-1 0 0,0 1 0,4 0 0,2-3-2,0 3 1,3-2 1,2 0 1,3 0-1,1-3 2,4 2-1,-1-2 0,2-2-1,2 0 1,-1 0 0,-1-3-1,2 1-1,-4-1 1,1-1 0,1 0 0,-1 0 0,-2 0 0,2 1 2,-2 0-3,1-1 1,1 0-1,-1 0 1,1-2 1,1 1-1,-3-1 2,2-1-2,2 2 2,-2-2 0,1 0 0,0 0-1,2 0-1,0 0-3,0-2 3,1 2-4,2-1 3,0 1-2,-3-2-1,1 2-1,-1-1 1,0-1 0,-2-1 0,2 2 2,-2-2 2,0-1 3,2 2 0,-2 0 0,1-1 1,-1 0-3,-2 2 0,1-1 0,-2 1-1,3 1 0,-1 0 0,1 0 0,0 0 1,5-2-1,-2 0 0,1 0 0,3-1 1,0-2-1,3 1-1,-3-2 1,2-2-1,-4 0 0,0 1 0,-1 0 0,-1-2-1,0 0 4,-4-2-2,1 1 0,-1-2 1,-1-2-1,1 1 0,1-5 0,1 0 0,0-4 0,1 0 1,0-2 1,3 0 3,-4-1-3,1-1 1,-1 1-3,-3 1 0,1-2 0,-2 1-2,0-2 2,-3 1 0,-2-1 1,-1 0-1,0-2 3,-4 1 3,2-1-3,-4 1 4,0 0-1,-3 1 2,-1-1-4,-1 5 0,-4-3 2,0-1 0,-4 0-1,-3 0 2,-4-3 1,-3-1 0,-5-3-2,-3 0-2,-4-2-1,-3 0 0,-3 2 0,-1-2-1,-3 1 5,1-1 1,-2 1 2,0 1 5,-2-2 1,-2 2 0,-1-1 1,-5 1 5,2-1 0,-4 2-2,-4 0 2,3 3 0,-3 2-3,-2 2-7,0 2-5,-3 3-2,-1 2-2,0 2-3,-3 2-5,-1 1 3,1 4 1,0 1-1,-1 2 0,-1 2-1,1 2 3,-5 3 0,1 2-2,-4 2-1,-1 4 2,-2-1-2,-4 5 1,-1 2-1,-3 2 2,-4 2-1,1 2 0,-1 1 1,2 0 1,-2 2-2,-1 2 4,-2-1 1,-3 2-5,-2 2-9,-3 1-13,-4 3-16,0 3-30,-1 4-76,0 3-99,-1 0-47,4 3-17,0-1 2,2 0 17</inkml:trace>
  <inkml:trace contextRef="#ctx0" brushRef="#br0" timeOffset="13760">3125 514 66,'-7'-3'256,"-2"-1"17,3 2 7,1-1-96,0 2-73,0 1-46,2 0-30,0 0-17,1 0-9,-2 1-1,1 2-8,1 0 0,1 3 0,-3 0 2,1 3-4,0 2 2,1 2 4,-1 2-3,0 3 2,0 0 0,-2 5-1,1-2-1,-1 4 0,0-1-1,-3 2 0,2-3 1,-2 0 1,0 1 1,1 0 1,0-1-1,1-1 5,-1-1-1,2 0 3,2 0 0,-2 0 3,2-1-2,-1 1 2,2-2-3,1 2 4,1 0-1,0 0 1,1-1 2,-1-1-1,3 1-1,0-2-2,2-2-4,-2 2 1,2-2-3,0 3-2,0-1 3,1 1-5,1-1 3,0 2 1,1-1-1,0 0-2,4 3 1,-2-3-1,1 2 0,-2-1 0,4-1 1,-2 1 2,2-1-1,0 1-2,2-2 2,1-2 1,1 1 0,2-1-1,-1 0 0,2-2 2,2 1-3,-1-3 3,4 0-3,1-3 0,2 0 0,2-1-2,0-2 3,5-3-2,1-2-1,2-1 1,5 0 1,-2-3-1,0 0-2,2 0 2,-4-3 0,1 0-1,-1-1 0,-1-1-1,0-1 3,-3 0-2,0 0 0,0-1-2,-1-1 1,-2-1 1,-2-1 2,-3 1-1,0-3 3,0-2 1,-2-1-2,-3 0 4,-3-3-1,-3 0 4,-2 0 1,0-3-3,-4-1 5,-2-2-2,1 0 0,-4 0 3,-2-2-1,0 1-1,1-1 0,-1 1-2,-1-1-6,-1 1-1,2-2-3,-3-1 0,0 3-4,-1 0-1,-1-1-1,-3 1-1,-3 1 0,2-1-3,-5 2 3,1 0-3,-1 2 1,-3 2 3,0-1 0,-3 1 2,0 1 4,0-2 3,0 2 1,-4-1-1,1 2-3,-1-1 2,-3 0-3,1 0-1,-4 0 0,0 2 0,-1-3 0,-2 3 0,-2 0 2,-1 1 1,0-1-1,-2 5-1,-2 0 0,-1 1 0,2 1-1,0 3 0,1 1 0,3 1-1,2 2 0,0 2-2,2 2 0,-2 1 0,0 1-1,1 2 1,-4 2 2,0 2-2,-5 4 3,1 1 0,-5 1 0,-1 3 2,3 2-4,-4 5-8,3 3-15,3 4-35,-3 4-128,3 7-92,-1 1-45,-1 3-20,4 0 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0:14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0 544 203,'0'0'230,"3"1"9,-3 3-66,2-1-69,0 1-35,-1 2-12,1 2-7,0-1-6,-1 2-4,-1 0-9,3 2-4,-3 1-7,5-2-6,-4 2-5,2 0-1,1 0-2,-3-1 0,3-2 0,-3 0 0,1-5 2,-1 1 7,-1-1 5,0-1 7,0-1 9,0-2 9,0-3 2,0-2 1,0-1-3,0-4-2,2-2-1,0 0-3,-1-3 3,2-2 5,2 1 10,-2 1 10,2 1 12,0 2 11,-2 1 8,2 3-4,-1 0-10,2 2-16,-1 2-17,3 1-17,0 1-17,0 2-6,3 0-5,-1 3-5,2 2-1,-1 2 0,1 1 2,-2 2 1,-2 2 0,2 2 1,-4-1-6,3 2-15,-4 0-12,0 2-23,2-2-27,-6 1-30,4-1-29,-1 0-27,-1-1-42,-3-2-104,0-3-42,0-2-7,2-4 15,1-1 30</inkml:trace>
  <inkml:trace contextRef="#ctx0" brushRef="#br0" timeOffset="490">425 652 185,'10'0'266,"1"0"11,2 0-25,1-1-103,2-1-66,0 1-38,1-1-26,-2 1-20,0-2-27,-2-1-37,-2 2-92,-3-4-61,-5 0-29,-1 0-9,-4-2 9</inkml:trace>
  <inkml:trace contextRef="#ctx0" brushRef="#br0" timeOffset="647">434 567 139,'0'-2'259,"1"0"9,6 0-11,2-1-102,2 0-71,2-2-40,6 0-28,-2 0-32,7 0-44,-4-1-106,4 0-55,-3-1-27,-1 0-10,2 2 15</inkml:trace>
  <inkml:trace contextRef="#ctx0" brushRef="#br0" timeOffset="3126">868 492 28,'0'1'193,"2"2"15,0-3-32,-2 2-39,0-1-25,0 1-14,0-2-11,0 1-5,0 1-5,0-2-8,0 0-9,0 0-7,0-2-7,0 1-5,0 1-7,1-2-2,-1-1-5,0 2-2,2-1-2,-2-1-1,0 0-1,0 0-2,0 0 3,0-1-2,0-1-1,0 1-1,-2-4-2,2 2-1,-1-1-3,1-2-4,-4 0 0,3-2-3,-1-1 1,1 0 1,-3-1-1,1-2 1,0 0 4,1-2 3,-2 1 2,1-1 0,0-1 3,1 2 1,-1-1 0,0-1 5,-1 2 0,3-1 4,-3 1 1,1 1 0,2 1-3,-4 1-2,2-1-6,2 2-5,-3 0-4,3 0 0,-2 2 1,1 1-2,-1-2-1,1 1 2,-1 2-1,1 1 2,1-2-2,-4 2 0,4 2-3,-1 0 5,-1 2-2,1 0-3,2 1-2,-1 1 0,-1 0-2,2 1-2,0 0-2,0 0 2,0 0-1,-2 0 0,2 0-1,0 0 2,0 0-2,0 1 0,0 2 0,0 0 0,2 2 0,-2 2-1,3 2 1,1 3-2,-1-1 1,0 2 0,3 2 3,-1 0 1,0 0 1,-1 0 0,1 2-1,0 1-1,2-2 1,-2-1-1,0 2 1,3-2 0,-3 1 0,3-1 1,-2 0 0,0 0-1,-1 2 0,3-2-1,1-2-1,-1 2-2,2-3 0,1 2-2,-2-4 1,1-1-2,-1 0 1,-1-1-3,0-2 3,-3-2-2,3-1-3,-4-1-5,1-2-8,-1 0-15,0-2-22,3-1-26,0 0-37,1-1-60,-3-4-108,2-1-48,-6 0-11,2-1 12,-3 2 30</inkml:trace>
  <inkml:trace contextRef="#ctx0" brushRef="#br0" timeOffset="4066">747 555 26,'1'3'209,"3"0"22,-3-2-4,2 0-53,3 1-38,-1-2-24,1 0-14,4 0-17,2-2-17,3 0-16,4-1-8,-2 0-9,5-2-7,4 0-5,0 1-5,3 0-1,2-1-6,3-1-5,-3 2-1,4-1-4,-2-1-13,1 0-24,-3 0-32,-2-1-72,-2-1-88,-4 1-43,-7-2-14,-2 1 9</inkml:trace>
  <inkml:trace contextRef="#ctx0" brushRef="#br0" timeOffset="4474">982 786 47,'0'-3'257,"0"0"20,0 1 17,0 1-74,0 1-76,0 0-42,2 0-29,-2 0-17,1 3-13,-1 0-8,4 1-2,-3 1-1,4 2 1,-2 1 0,5 2-3,-4-1-2,1 3-5,0 0-6,2 0-10,-3 0-4,4 2-10,-2-2-11,-1-2-17,2 2-21,-3-3-35,2-2-65,-2 1-93,-4-3-45,0-5-12,0 0 7,0-3 29</inkml:trace>
  <inkml:trace contextRef="#ctx0" brushRef="#br0" timeOffset="4719">1028 801 191,'3'-9'264,"-1"0"18,2 0-26,1 0-85,2-2-54,1 2-32,2-1-24,2-1-16,0 2-16,-1 0-9,0 3-5,-1-1-1,1 1 4,-5 1 0,1 2 6,-4 0 1,0 0 5,-3 3 2,2 0 4,-4 0 0,2 0-1,-1 2-2,-1 2-6,0 1-3,2 2-6,0 2-3,0 3-5,0 3 3,4 2 0,-3 1 0,2 1 4,3 1 2,2 1 3,4 0 1,0-3 3,1 0 3,2-2 1,-2-2 3,4-3 1,-2-1-7,2-3-11,1-4-30,0-3-47,3-2-60,5-3-157,-4-3-82,-4-2-36,-5-5-2,-10-3 28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0:31.8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111 154 71,'-12'-1'207,"-1"1"11,1 0-32,3 0-65,-1 0-41,-1 0-18,3 0-4,0-2 3,2 2 6,-2-1 3,3-1 3,2 2 3,0-1 0,1 1-4,1 0-10,1-2-6,0 2-10,0 0-9,0 0-11,1 0-9,2 0-9,2 0-3,0 0-1,6 0 0,0 0-4,5 0 0,-2-1 2,6 1-2,-2-2-2,4 2 2,3 0 0,1 0 0,-1 0 0,4-2-1,1 1 2,1 1-1,1-1 0,0-1 2,4 1-1,-2-2 4,1 1-5,2 1 0,-1-2 0,2 1-2,1 1 1,-2-1-1,1 2 1,-2 0-1,2 0 2,-5 0 0,0 0-3,-1 0 2,-3 2-1,-1-1 0,-2-1 0,-4 2 2,0-2 0,-5 1 0,1-1 0,-4 0-2,0 0-2,-1 0-1,1-1 2,-3 1-2,0-2 2,2 2 0,-4-3 1,2 3 1,-5-2-1,2 2 0,-1-1 2,-1 1-2,-1-1-3,-1 1 5,0 0-5,-3 0 4,-1-2-2,3 2 0,-3 0 2,0 0-1,0 0 0,0 0-1,0 0-2,-1-1-2,-1 1-2,1-2-4,-3 1 1,0-1-1,-1 1 0,1-1 2,-1-1-1,-2 0 5,1 0 1,-3-1 0,1-1 4,-4-1 2,2 0 3,-5 0 0,2-1 1,-2-1 1,0 1 2,1 1 6,-2-2 4,4 2 4,-1-1 4,2 2 1,3 1 0,0-1-1,3 4-3,2-1-1,2 1-5,1 1-2,0-2-3,0 2-1,0-1-2,0 1-2,1 0-3,2 0-3,1 1 0,-3 1-1,6-2-1,-2 3-1,4-2 0,-3 2 3,4 0-1,-2 0-3,2 0 1,-1 0 2,0 0 0,2 2-1,-3-2 1,2 0 0,-2 0 1,-1-2 1,0 2 0,1-3 0,-4 1 0,4-1 0,-3 2-1,0-2 0,-1 2 0,0-2 0,-1 1 1,0-1-1,-1 0 1,-1 3 1,2-1 3,-1 2 1,-4 5 1,-2 5 7,-4 8 0,-7 8 0,-12 9-34,-12 6-158,-20 9-100,-20 1-58,-19 1-28,-19-3-16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0:43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2 343 7,'0'-2'238,"0"-1"19,0 0 11,-2 0-71,2 1-75,0-1-47,0 1-28,0 2-19,0 0-14,2 2-6,1 3-4,0-1-2,2 2-2,3 3 0,0 0 0,0 3 2,0-2-2,4 4 1,-2 1-1,1 0 3,0 3-2,-2-3 0,1 3 0,-1-3 2,-1 0-2,0-3 0,-3-1 0,1-2-2,-1-3 1,1-2 2,1-3 5,2-2 4,7-5 4,4-5 1,6-5 2,6-5-2,5-3-5,8-4-3,3-4-2,5-4-2,4-3-3,5-1-1,1-4-5,0 1-22,0 2-58,-1 2-105,-5 3-52,-7 2-30,-8 2-9,-9 5 11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0:46.0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0 316 4,'0'-3'222,"0"0"18,0 0 9,0 2-79,0-2-65,2 1-36,-2-1-22,3 1-18,-1 2-9,-1 0-6,5 2-1,-1 1-2,0 2-2,3 1 0,2 3-1,2 1 1,-1 2-2,3 3-3,-3 0 0,2 0-1,0-1-3,-2-1 1,3-1 2,-3-3 2,0-1 7,3-4 5,2-2 7,5-6-1,6-3 4,4-4-5,7-6-5,8-5-7,3-1-3,6-6-4,4-2-3,3-4 0,1-1-10,0-3-23,-1 0-67,-2-1-99,-5 1-51,-1-2-28,-7 4-6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37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0 35,'-1'2'218,"-1"0"19,2-2-10,0 1-63,-1-1-48,-1 0-32,2 0-18,-2 0-16,2 0-11,-1 0-8,-1 0-6,2-1-5,0 1-6,0 0-1,0 0-2,0 0-3,0 0-2,0 0-2,0 0-1,0 0 0,0 1 2,-2 1-2,2-2 0,-3 1 3,2 2-5,-4 0 1,2 0-2,0 3 0,-2 0-2,0 3 2,-1 2 0,-2-1-1,2 2 0,1-1 0,0 0 1,-3 3-1,2-2 0,-2 3-1,2-1 2,-2 2 0,0-1 0,0 2 2,3-2-1,-1 1 0,1 0-2,0 1 1,1 0 0,-1-1-1,2 2 1,1 0 0,-1 2 3,0-2-1,0 1-2,1 1 0,-1-1 2,-1-1-2,0-1 1,3-1-1,-1 1 0,-1-1 0,3 0 0,0 1 0,-2-2-1,2 0 1,0 2 1,0-2 1,0 1-2,0 0 2,0 1-2,0 0 1,0-1 2,0 1-2,0-1-1,2 1 0,1-1 1,-1 0-2,1 0 1,3-3 1,-1 1 2,1-1 4,1-1-1,-1 0 5,3 0 1,1-1-1,-2-2-3,4 0 1,-2 0-1,1 0 0,3-2-2,-1-1 2,2 0 0,0 0-1,2-2 0,-1 1 0,3-2-1,-1 0-3,2-1 2,0-1-1,0-1-1,0 0-1,2-3 0,-1 0 1,3-1-3,-2-1 0,1-1 1,-4-1-1,3-1 0,-1-1 0,-2 0 0,0-1 0,1-1 0,-2 1-1,-1-4-2,1 2 1,-1-2-2,-1 3 1,0-3 0,0 0 2,-1 1-2,0-2 2,0 2 1,-2-2 0,-1 0 1,0-2-1,-3 1 1,0-2 2,-2-2-3,-1 1-3,1-4 1,-4-1 0,3-1-2,-3-1 0,-1-1 1,-1 0 2,-1 0 1,-3 2 1,0-1 1,-1 2 3,-3 0-2,-1 0 0,-2 0 2,-2 0-1,-1 0 2,-4 2 0,-1-2 5,-2-2-1,0 2 1,-1 0 0,-3 0-4,1 3-3,-1 2-7,0 2-10,-5 5-11,1 6-11,-4 3-17,-2 6-35,-9 5-104,0 2-61,-5 5-28,-5 3-7,-1 2 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0:56.5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2107 857 24,'-7'-14'229,"1"1"20,1-2 11,2 0-77,-1 1-64,1 1-37,3-1-17,0 2-13,0-1-8,0 2-7,2 2-4,1 0-5,-1 0-3,-1 3-3,2 2-4,-1 2-8,3 2-2,1 6-3,0 4 0,5 6-2,-1 6-2,2 5 2,-2 3-1,1 0 1,3 0-3,-1-1 0,-1-5 0,0-3 2,2-7 7,2-4 9,7-7 11,6-9 5,9-8 1,11-10-2,6-7-13,15-8-12,7-8-17,9-5-19,2-7-15,4-5-8,1-8-11,4-5-13,-3-2-46,1-4-93,0 4-41,3 1-20,-3 0-2,1 4 10</inkml:trace>
  <inkml:trace contextRef="#ctx0" brushRef="#br0" timeOffset="5440">623 1184 236,'-9'0'264,"-3"0"18,0 1-56,2 0-80,2 1-48,-2 0-31,2 1-20,1 0-14,-1 1-11,2 2-6,-2 0-4,2 3 2,1 0 0,0 2 0,3 1 0,-1 1 0,2 2-2,-2 2-4,3 2 1,3 2-1,-2 2-1,1 1-2,-1 1-2,1 2-1,-2 2-1,2-1-1,-2 1 0,0 2 0,-2-1 1,2 2-1,-2 1 0,-1-2 0,-3 4 0,3-2-1,-2 1 1,2 1 1,0 1-1,-2-2 0,3 1 2,-1-1-1,0 1-1,0-2 0,2 0 0,-1 0 3,-1-2-2,1 2 1,2-1-1,0-1 0,0 1 1,2-1-4,1 0 2,3 1 2,0 0-1,1-3-1,-1 3 1,2 1-1,1-1 0,0-1 0,0 2 1,2-1 0,-1 0-1,-2 0 0,2-2 0,0 1-3,1 0 0,0-1 3,-1-2-1,-1 1-2,2-2-1,0 1 1,1-1-1,-2 0-6,1-3 3,1 2-4,0-4 4,-1 1 1,3-2 2,-2-2 3,-1 1 1,3-2 1,0 0 2,3-4-1,-1 3 0,3 0-2,0-2 1,4-2-1,-2 0-1,3 0-2,1-1-2,-2-3-2,0-3-4,1 0 0,0-2 3,-2-1-2,0-1 4,2-1 1,-1-1 2,-2-1 2,1-2-2,3 0 2,-4-2 1,3 1 3,-1-2-2,1-3 2,-3 0 1,1 0-2,-2-3 0,0-2 1,0 1-2,0-2 4,-2-2-1,2 1 0,-1-2 1,-1 0-1,-1 0-1,-1-3 1,1 0-1,-4-2 0,1-1-2,-1-1-1,-2-5-2,0-2-4,-1-4 1,-1-3-2,0-4 1,-1-1 1,1-1-1,-3 2 3,3 1 3,-3 1 2,-2 1-1,1 2 2,-4-1 1,2 2 1,-1-2-3,-2 0 3,3-2-3,-2-1 1,-2-1 1,-2-2-2,1-2 3,-1-3 0,2 1 2,-3 1 2,3 0-1,-1 2 3,0 2 0,-1 4-1,0 1 1,1 1 0,-1 2 1,-3 3-1,2-3 1,-5 2 0,3-2 0,-2 0 1,-3-2 1,0 2 1,-3 0 0,1 2 0,0-1 1,-4 2 1,0 1 1,3 4 0,-7 1 0,3 2-2,-4 2-4,1 1-3,-2 2-1,-1 1-5,-1-3-3,0 4 0,-2 1 0,2-1 0,-1 1 0,-1 1 0,-1 1 2,0-2-1,-1 3 1,-1 0-1,-2 2 0,-1 0 0,0 1 1,0 1-1,-2-1 0,-1 4-1,1-2 1,-1 2 2,1 2 0,-2 2 0,2 0 0,-4 3-1,0 4 0,-4 5-5,-4 6-7,-4 11-20,-5 10-46,-12 13-147,-11 13-79,-11 13-34,-11 9-17,-8 7 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14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596 61 181,'-6'3'235,"0"-1"19,-1-1-63,1 2-58,-2-1-29,2-1-27,-1-1-17,1 1-14,0 1-12,0 0-10,1-1-6,0 1-6,0 1-2,0 1-4,-1 1-4,0 2 1,-1 4-2,1 1 0,1 3 2,-2 3 2,2 1 5,0 5 1,3 1 0,1 3 2,2 1-2,1 5-1,1-1-4,2 1 0,4 1-1,-1-1-4,2-1 0,5-1 2,0-2 0,2-2-3,2-1 3,5-3 1,1-3-4,0-1 0,5-4-2,2-2 0,1-4-1,2-2 1,3-2 0,-3-5 0,4-1 2,-6-4 4,2-2 3,-5-5 2,0-2 6,-4-4 4,-2-2 2,-1-4 4,-4-4 0,-3-4 0,0-4 2,-5-5-2,-6-4-4,-4-4-4,-7-1-6,-9-6-4,-11 3-8,-11 0-9,-13 1-10,-12 4-11,-20 6-69,-19 10-123,-29 12-61,-33 12-30,-46 18-11,-61 21 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12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417 0 122,'-5'0'224,"2"0"15,0 0-44,-4 0-69,2 0-39,-1-2-26,2 2-12,-1-1-6,0 1-7,0 0-3,2 0-1,-3 1-3,3 1-7,-2-1-3,-1 4-4,-1-1-3,-2 4-1,-1 2-3,-1 4-1,0 1 0,-2 3-3,1 3 0,-1 2-1,0 3 0,1 1-2,-1 2 3,-1 2-1,3 1 1,-2 2-3,-1 1 1,1 1 2,1 1 0,-1 1 3,2-1 1,-1 1 3,0-1 1,3 1 2,-4-1-3,2 2 0,0 3-1,3-1 2,0 2 0,3 1 0,1 1 1,-4 0-1,6 0-2,-1 1-2,0-1-3,1-1 2,-1 1-4,3-2 1,-1 1-2,-1-2 2,0 0-2,1 0 1,-1-3-2,2 0 1,0 0-2,0-3 0,0 1 0,3 2 1,1-1 0,-3 0 0,4 1-1,-2 1 3,2-3-1,3 1 2,-4-3 0,3 1 2,-2 1-1,1-3-2,2-1 1,-4 0-2,3 2 1,-1-5 4,2 0 1,3-2 1,0-2 0,3-2 1,-1-3-2,6-2-3,-1 1 1,4-4 4,1-1 9,4-1 4,0-1 7,3-1 6,2-3 4,2-1 1,0-4 1,2-1-5,0-1-1,1-4-3,1-2-9,1-2-5,2-5-7,-1-1-4,1-4-3,0-2-4,-1-5-1,1-2 0,-3-6 4,1 0-3,-2-5-1,-1-1 0,0-5 0,-1-2-6,-2-5-3,2-4-4,-3-5-6,-1-3-8,-1-3-1,-1-4-10,-2-2-8,-4 1 0,0-3 1,-1-1 5,-2-2 5,-4 0 8,-2-2 11,-4-2 7,-4-2 7,-6 2 2,-3 0 5,-7 3 3,-5 1 2,-8 3-2,-5 3 0,-11 3-1,-6 4 1,-8 4-4,-7 2-3,-7 5 1,-6 8-5,-6 3-10,-7 9-32,-6 12-60,-13 11-125,-7 11-66,-6 11-29,-9 10-11,1 7 21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30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1606 145 148,'-8'0'230,"-3"2"10,0-2-44,-2 1-72,1 2-44,-1-1-23,2-1-15,-1 2-9,0-1-5,3 1-4,-2-2-3,3 2-1,1-1-4,0 1-1,-1 0-6,3-2-2,0 4-3,0-2-4,1 1 0,-2 1 0,1 1 0,0 3 0,0 0 0,-1 1-1,-2 4 0,0 2 1,0 1 0,0 1 1,1 3 0,-1 0-1,0 1 2,0 2 2,-2 0-2,2 2 1,0-1 1,0 1-3,1 1 1,-1 1-1,1 1 1,-1 1-1,1 1-1,0-1 1,-1 3 0,2-2 0,0 4 0,0-2 0,1 2 1,0-1-1,0-1 1,2 1-2,-2 1 2,2 0 0,2-1-1,-1 1 0,4 1 3,-1-2-4,2 2 2,0-1-1,0 1 1,1-2-1,-1 1 1,2-2-2,-2 3 0,0-2-2,2 1 1,1 1-1,0 0 1,-1 1-1,0 1 2,0-1 0,1 1-2,0-2 1,-1 0-1,1-2 1,1 1 1,0-4-2,0 2 2,-1-1 0,1 1 0,-1 0 2,3-2 2,-2 2-2,-1 0 0,2-1 0,1-1 0,-1 2-2,2-3 0,1 2 2,-2-3-2,1 2-2,-1-3 1,1 1 0,-2-1 0,0 1 0,1-2 1,1 0 1,-1-2 0,0 1 0,-1-2-1,2 0-1,0-2 1,0-1-1,2 2-2,0-2 3,-1-2 0,0 2 0,2-1 0,-2-2 0,3 1 2,-3-1-1,1 0 0,0 0-1,-1-1 1,2-1 2,-1 1-3,0-1 2,1-1 0,-1-1 0,3-1 0,-2-1-2,2-1 2,0-1-2,0-2-2,2-1 0,-1-1 1,0-1-2,2-1 1,-2-1 0,1-2 2,0 1-2,1 0 0,-2-2-2,3 0 1,0 0 2,2-2-2,-1 2 2,2-3 1,-1 2 0,3-2 2,-1 0 0,4 0-2,-3-2 2,3 1-1,-2-2 0,2 0 1,-2-2 1,-3-1 0,-1 0 4,1-1-1,0-2 4,-2-2-1,0 1 1,2-4-2,-3-1-3,3-1-2,-2-1 1,0-1-4,0-2 0,-4 1 0,1 0 0,-1-2 0,-5-2 0,1 1 0,-2-4 0,-3-1-1,-1-1-2,-3-3 0,1 0-2,-3-3-2,1-4-1,-2 1-1,0-2 0,3-2 4,1 0 1,-1 0 3,2-1 1,3 2 0,-3 2-1,3 0-3,-2 1-2,-3 1-1,1 1 2,-3 1-1,-1-1 4,-1 1 1,-3-4 2,-2 2 2,0-1 2,-2-2 0,-2 0 0,1-2 0,-4-2-2,2-1-1,-3-1 0,3-1 0,-2-1-2,1 1 2,-1 2-2,-3 0 2,3 0-1,-2 0-1,0 1 0,0 1 3,0 0 0,0 0 3,0 1-1,0 4 3,2 1-1,0 1-2,-1 2 2,1 2-2,-1 1-3,1-1 3,-2 5-2,0-1-2,0 0 1,-3 3 2,-1 0 2,-4-1 1,0 5 1,-5-1 5,-1 1 1,-4 0 2,1 1 1,-1 0 3,-3-1-1,2 1 0,-3 2-6,1-1 0,-1 5-3,-5 1-6,0 4-2,-2 4-9,-6 7-13,-1 6-15,-3 10-21,0 13-52,-6 11-106,-3 14-52,-2 9-21,-4 6 0,1 3 13</inkml:trace>
  <inkml:trace contextRef="#ctx0" brushRef="#br0" timeOffset="16634">22 1315 42,'-8'0'245,"3"1"17,2-1 8,0 0-81,1 0-76,1 0-43,1 0-26,1 0-12,1 0-11,-2 0-7,3 0-6,0 2-2,5 3 1,3 1-3,4 1 2,2 5 0,3 2-1,0 2 0,3 2-4,1 2-1,-1 1 2,0 0 0,2-2-1,-5-1 1,0-1-1,0-4 2,-1-2 1,-3-4 2,4-2 2,-2-4 5,4-5 7,3-4 3,5-7-2,3-4 0,7-8-5,7-5-4,7-5-7,6-8-1,5-3-1,6-6-1,5-5-1,5-2 1,2-7 1,4-2-8,-1-4-10,4-2-16,-1 1-24,-1 4-46,-12 5-103,-5 5-51,-9 8-23,-9 10-1,-8 7 19</inkml:trace>
  <inkml:trace contextRef="#ctx0" brushRef="#br0" timeOffset="31097">3766 661 122,'2'0'249,"-1"0"13,1-3-14,-2 3-93,0-1-56,3-1-33,-3 1-16,0-1-7,0 1-5,0-1 1,0 1 0,0 1-2,0-4-1,0 3-2,0-2-1,0 2 1,0-1-5,1 1-1,-1 1-3,0 0-4,2 0-5,-2 0-2,0 0-5,1 1-2,1 1-5,0 1 2,1-1-1,2 3-1,0 0 3,1 2-3,0-1 2,2 3-2,0 2-2,2 0 2,0 2-1,0 0 1,2 2-1,-2-1-1,0-1 2,-1 1-1,0-2-1,-1-2 2,-1-1-2,-1 0 0,-1-3 1,-2-2 2,0 0 6,0-3 9,0-2 7,4-3 12,1-3 5,6-5 5,5-4 0,3-7-6,5-2-6,6-5-8,2-3-10,4-5-5,4-1-5,4-6-2,1 0-2,4 0-3,2-1-3,-2 2-3,0 2-16,-4 3-20,-1 6-29,-7 3-34,-7 6-57,-6 6-117,-7 5-56,-8 5-14,-6 2 13,-2 6 22</inkml:trace>
  <inkml:trace contextRef="#ctx0" brushRef="#br0" timeOffset="42640">4071 258 158,'-11'-3'210,"3"0"9,-3 1-75,0 1-57,1 1-33,-2 0-20,2 3-12,-4 0-12,0 3-3,0 0-3,-1 3 5,1-2 4,0 4 2,1-2 8,-1 3 0,3-2-1,-1 2-5,0 3-4,3 0-2,-2 3-3,3 3-2,0 0-2,-2 3 0,-2 0-2,2 3 0,-2 0 1,1 3-2,-2 0 3,-1 3 3,1 0 5,-1 2 2,1-1 4,-1 1 5,1-1 0,1 1-2,-2-1-1,1-1-4,-1 2-3,1-3-4,-1 3-2,1-3-2,0 1-1,-1 0-1,3 0 1,-3 0-2,3 0 1,1 0 0,-2 0 0,4-2-1,-2 2-1,1-3 1,3 2-2,-1-2 2,1 1-1,-1-1-1,1 2 1,3-1-1,-2 1 0,2-2 0,2 1 1,-1 1 0,2-1-1,0 1 0,0-1 2,2-1 1,-1 2-3,2-2 2,2-1-1,0 2-1,1-1 0,0 1 1,4 1 3,2-1-1,-2 0-1,3 1 1,4 1 0,-2-1 0,2-1-2,0 1-1,2-1 0,0 1 1,2-1-1,-1-1 2,2 2-1,1-2 1,0-2-1,1 1 1,1-1-1,2-2-1,-3 1 0,4-2 1,1-1 0,1 0 0,0 0 0,2-3 2,-1 2 1,1-2-1,3 0-1,-1 0 0,1-2-2,1 2 1,-1-1-1,3-1-1,0 2 1,3-2-1,0 1 0,2 0 1,-2-1-1,0 1 1,3-2 0,-2 1-1,-1-1 1,3 0 0,-3 0 0,2-2-3,1 1 3,-1 0-2,2-2 0,0-2-2,0 0-2,2 0 3,0-3 0,2 1-2,0-4 1,1 1 1,3-1 1,-1-2 1,0-1-2,0 1 3,0-1 0,2-3-2,0 3 1,-2-3-2,2-1-2,-1 0 3,0-1 0,1-1 0,-1-1 2,1 0-2,-2-1 2,4 1-1,-3 1-2,1-1 1,0 0 0,0 0 2,-1 3-1,-1-1 2,-4 1-1,1-2 0,-5 1-1,0 1 1,-1 0 0,0-2-1,-1-1 1,0 2 2,-1-2 0,3 0 1,-1 0-1,1-2-2,0 1-1,2-1-1,0 1 0,4-2 2,-2 0 0,1 0 0,0 0 0,-1-2 0,0 1 2,-2-1 2,-3-1-2,3 0 4,-2 0-1,0-1 1,-1-1 1,0-1-1,0 2-1,-1-2 1,2 0-2,-1 0-1,1 1-3,-2-1 2,-1 2-1,1 1-1,-2 0-1,0 1-1,-2 2 1,1-1-1,-3 1 0,-1 1 0,0 0 2,-2 1 0,-1 1 3,-1 0-1,-2 0-1,3-2 0,-1 3 4,1-1 0,-1 0-2,1-2 3,1 4 0,3-3 1,-4 3-1,1-2-1,-1 2-1,-1-1-1,-1 1-1,0 1 0,0 0-1,-1 0-1,-1 0 1,2 0 0,-1-2 2,1 2 1,2-1-1,2-1 1,1 1 0,2-1 1,-1-1 0,2 1 0,1 1-2,-1 0 2,0-2-4,2 1 2,-1-1-1,1 2-2,-2 1 0,4-2 0,-2 2 2,3-1 1,1 1 1,0-2-3,4 2 2,-1-2 0,2 1-2,2 0 0,-1-2-1,2 1 3,1-1 0,-1 0 3,0 0 0,-1 0 1,1 0-1,-2-1 1,1-1 1,-2 0-4,1 0-1,-2-1-2,1 1 2,-1-1-1,-1-1-2,-1-1 1,1 1 0,-1-1-1,2 1 0,-2-1 0,-1-1 0,1 0 0,0-2 2,-2 0-2,2 0 0,-1-3-3,-2 1 2,0-2-4,-1 0-3,0-1 2,-2-1 0,-1-1 1,1 0 0,-6-2 3,0 0 2,-3 0-2,-1-1 4,-3 0 1,2 0-2,-5-1 0,1-1-1,0-1 0,0-1-2,0-1 1,1 1-3,-1-2 1,1 2-2,0 0 5,0 1 0,0 2 0,-3-2 5,1 1 0,-2 1 3,-1-1 0,-3 0 0,1 0 0,-3-1-1,0-2-1,-2-1-2,0 0-3,-1-3-1,-1-1-2,-1-2-4,-2-2 1,0 1-1,-5-4-1,1 2 1,-5-1 2,0 1 2,-1 0 1,-3 1 1,0-1 0,-5-2 1,0 1 2,-2-1 0,-1-2 3,-3 0 2,-2-1-2,0-2 6,-5 2 1,0-1 2,-2 2 0,-2-2-3,1 1-4,-3 0-1,-1 1-5,1 1-2,-2 2-1,-2 1-4,1 1 2,-3 2-2,-1 3 1,1 2-1,-6 2 3,4 2-1,-1 0 2,-1 3 0,-2 1-2,-2 2 2,1 1-3,-3 2 2,-2 0 0,0 1-1,-3 2 1,-1-1 1,-1 1-1,0 1 1,-1-1-2,0 1 3,0 1 0,-2 0 0,-3 1 0,2 1 0,-1 1 0,1 1 0,-2-2-1,2 3-4,-2-2-2,-1 2 1,-1 0 1,2 0-1,-3-1 1,1 0 1,1 0 3,0 0-3,-1 0 3,2 0-2,-1 2 3,1-1-2,1 1-2,-1-1 1,1 2-3,0 0 2,1-2-1,-1 3-1,1-3 4,-2 4-1,2-2 3,1 1-1,2 2 0,0 0 1,1 0 0,2 2 0,-1-1 0,2 1 0,-1 1 1,2 0 0,-1-1 3,5 0-3,-2 0 5,2-2-4,1 0 1,2 0-2,0-2 0,-1 0-1,2 0-1,-1-3 0,-2 2-2,0-1 2,1-1 0,-1-1 0,0 0-1,0 0-1,-2-1 3,-1-1-1,0 1-3,-2-2 4,-3 1 0,2-2-1,-4 1 0,0-2 1,1 1-5,-4-1 1,-2-1-5,-1 1-1,-2 3-1,-4-2 1,1 2 2,0 0 1,0 2 0,-1 0 5,-1 2 0,1-1 3,0 2 1,-2 0-1,3 0 3,0 2 0,1-1-1,-1-1-2,-2 2-1,2 1-1,-2-2 0,0 0-1,3 2-2,-1-1 1,3 1 2,-2-1 1,4-1 0,1 1 4,2-1 0,2-1-2,0 2 0,2-2 1,2 1-3,0-1-1,0 2-1,2-2 1,-2 1 1,1-1 0,-1 2-2,5-2 1,-2 0 1,3 1-1,-1-1 0,5 0-1,-1-1 4,2 1 0,0-2 0,2 1 0,1 1 2,3 0 2,1 0-4,1 3 2,1 0-3,1 0 0,1 3-1,3-2-1,0 5 0,-1-1-1,0 2 2,1-1 0,0 2-2,-1-2 2,-3 0 2,-2 0-2,-2 0 2,-5 0 0,-5 1 2,-1 2-2,-9 5-1,-5 4-9,-9 7-42,-13 14-126,-25 12-69,-28 15-38,-42 17-14,-45 17-3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2:21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1303 203,'-1'-3'274,"-1"2"19,0-1-23,1 1-104,-1-1-60,2 2-36,2 0-23,-1 2-14,4-1-12,0 4-6,4-1-1,1 4 0,3 2 4,2 2 3,1 3 3,5 5 1,2-1 1,1 5-2,-2-2-3,5 4-4,-2-2 1,1 1-4,-1 0-2,-3-3 1,0-1 0,-1-1 7,-4-4 3,1-2 10,-6-2 18,2-3 20,-2-5 19,2-1 10,0-6 5,5-3-1,3-6-9,4-7-14,5-7-17,6-8-16,5-8-15,6-11-15,5-9-17,7-8-17,5-10-11,8-8-10,1-5-2,7-3 3,0-4 2,2-1 7,3 4 8,-1 5 4,2 5 2,-3 9 0,-5 9-5,-10 8-18,-4 7-24,-6 7-25,-10 7-25,-3 7-28,-12 4-24,-4 7-40,-11 2-89,-9 5-32,-7 1-8,-6 6 14,-4 2 27</inkml:trace>
  <inkml:trace contextRef="#ctx0" brushRef="#br0" timeOffset="33721">26 1343 103,'-3'-4'275,"-3"0"19,2-1 16,-1 2-91,2 1-78,-1 0-39,4 2-25,-1 0-17,1-2-11,0 2-13,1 2-12,3-2-6,-1 2-3,3 2-4,3 2 2,3 2 0,-1 2 2,4 3 2,1 3 3,3 4 1,3 3 7,-2 2 1,1 4 4,1-1-1,-1 4-2,1-1-2,0-1-6,0 2-6,-1-4-3,1 1-4,2-4 0,-2-4-2,0 0 0,0-4 2,-1-4 3,-2-2 4,1-5 7,0-2-1,2-4 4,0-6 0,1-2 1,3-5-4,2-5-5,2-3 0,6-6-3,2-7-2,2-5-4,7-8 1,3-7-4,2-6-2,1-4-8,6-4-1,-2-1-1,3 0 1,3 0 2,2 2 3,1 0 2,-1 3 0,3 4 5,2 2-4,2-1 0,0 4-1,-1 1 0,-1 3 0,-4 1-2,-3 5-2,-5 2 0,-7 4-1,-4 3-11,-4 4-12,-6 3-17,-6 4-20,-4 4-22,-6 3-27,-5 5-24,-6 2-39,-5 4-88,-8 2-54,-5 5-17,-6 0 4,1 2 26</inkml:trace>
  <inkml:trace contextRef="#ctx0" brushRef="#br0" timeOffset="41391">191 1323 95,'0'-5'225,"-1"2"15,1 2-24,-2-1-82,2 1-51,0 1-25,0 0-18,0 0-8,0 0 0,0 0 2,0 0 2,0 0 3,0 0 1,0 0-3,2 1-7,-1 1-9,1 2-6,3 2-3,-1 5-4,2 2 0,2 5-1,4 5 0,-2-1 1,2 5-1,-1 0 1,4 1 0,-2 1 0,4-1 0,-2 0 1,4-1 2,-5 0-1,5-2 2,-3-2-1,1 1 1,-1-2 2,-2-2 3,1-1 1,-3-2 1,-1-2-2,2-3 3,-4 0-1,-1-3-3,0 0 1,0-3 1,-2-1 6,1 0 0,-1-2 5,2 0 3,0-1 1,1-2 1,1-2 0,4-2 1,0-3-1,4 0-6,2-5-1,1-1-4,4-4-6,2-2-4,1-2-1,4-5-3,0-1-2,2-3-2,0-3-3,1-1-2,-2-5-3,3-3-4,-3-2-6,3-2-5,1-4-3,1 1-4,0-1-1,1-1 3,1 0 3,-1 3 5,2 0 8,-3 0 1,4 2 6,2-1 0,-3 2 0,3 0 0,4 0 0,-2 0 0,1 0-2,2 0-1,-2 0 1,2-1 1,1 2-2,-2 1-1,3 1-5,-4 1-5,2 2-10,-4 3-11,-1 2-5,-6 4-5,-3 1-3,-9 5 5,-2 3 8,-6 3 7,-3 2 0,-3 2-10,-6 4-20,-3 2-33,-4 4-86,-6 2-73,-6 2-32,-7 2-8,-4 4 14</inkml:trace>
  <inkml:trace contextRef="#ctx0" brushRef="#br0" timeOffset="42248">258 1215 122,'-7'0'269,"2"-4"17,0 4 8,2-1-113,2 1-80,1 0-45,0 1-25,3 3-13,3 2-8,1 3-4,4 4 5,5 5-4,-2 3 4,5 4 0,0 4-1,2 1 2,0 0-3,1 2 2,1-4 2,1-1 2,-1 0 4,2-6 6,2-2 7,2-5 4,1-3 6,3-8 3,3-5-2,7-6-4,4-5-4,4-8-9,6-6-6,3-6-8,4-6-4,0-6-5,7-4 0,2-6-3,2-4 0,5-6 1,2-4 0,7-4 0,1-4-1,0-2-2,0-1-7,1 2-17,-6 2-23,-3 5-29,-8 8-79,-4 6-103,-10 5-50,-6 7-16,-7 4 7,-11 7 22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4:52.3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210 612 182,'-6'-15'365,"-1"1"26,-2 2 15,3 3-65,1 1-162,0 4-82,2 1-42,-2 3-22,-1 5-11,3 2 4,-2 6 9,2 7 4,1 4 3,2 5 6,0 4 2,2 4 7,0 2-4,1 2-3,0-1-3,-1 1-8,2-4-10,-2-1-8,-2-4-9,0-5-7,-2-5-12,-2-4-15,0-4-21,1-5-22,-2-8-27,-1-4-17,0-8-10,-2-5-3,0-8 7,2-6 11,-3-6 17,2-8 18,1 0 20,-2-5 17,1-1 18,2 0 20,-1 2 18,3 2 16,3 4 13,0 1 8,5 2 6,2 3 2,3 3 2,1 2-8,3 4-7,2 2-5,3 6-10,2 3-10,0 4-15,0 4-20,3 2-32,0 5-37,-2 1-52,2 4-98,-5 4-98,-5 1-46,0 4-6,-4 2 21,-4 3 37</inkml:trace>
  <inkml:trace contextRef="#ctx0" brushRef="#br0" timeOffset="427">39 712 221,'-17'15'324,"6"-3"16,3-3 8,5-1-123,6-4-105,3-1-54,4-1-31,3-4-14,6 1-12,4-3-7,4 0-16,6 1-42,4-3-142,-1 1-76,2 0-41,-5-3-15,-3 1 1</inkml:trace>
  <inkml:trace contextRef="#ctx0" brushRef="#br0" timeOffset="617">414 726 60,'-14'4'458,"9"-2"52,0-1 27,5 1 17,0-1-141,0 2-199,2 2-107,0 2-35,-2 4 2,0 4 2,-2 5 7,2 6 6,0 4 3,0 6-18,0 2-24,3 2-22,-3-1-10,2 0-13,0-3-24,-2-2-53,0-3-72,0-6-76,0-6-73,1-2-114,2-9-97,2-7-11,-4-7 36,2-4 58,2-7 65</inkml:trace>
  <inkml:trace contextRef="#ctx0" brushRef="#br0" timeOffset="835">392 777 310,'0'-33'362,"3"6"27,2 4 14,6 5-142,2 3-109,4 3-55,1 5-36,4 2-21,-2 5-18,2 5-6,0 4-6,-3 4-8,-6 5-6,-3 3-8,-4 6-9,-11 0-17,-3 3-20,-1 0-16,-4 2-17,0-2-12,-4-3-17,4-3-21,2-5-41,-1-1-70,2-6-26,5-6-6,5-6 12</inkml:trace>
  <inkml:trace contextRef="#ctx0" brushRef="#br0" timeOffset="1066">699 729 165,'6'-12'328,"-3"3"22,3 3 10,-4 1-93,0 4-121,-2 4-64,-4 1-36,0 5-9,2 3 1,1 2 1,1 1 6,1 3-4,3 1-4,2 2-5,2 1-6,-2-2-5,5 1 1,3-3 1,2-2-2,1 0-1,2-6-3,1-1-3,-2-5-8,3-4-6,-4-4-3,1-3-3,-6-5-1,1-5-4,0-2 2,-4-2 1,-2-2 4,0 2 1,-4 0 3,-1 3 4,-2 0 8,0 5 2,-2 2-1,-1 2 0,2 5-6,-4 1-4,2 3-5,2 4-3,-4 4 3,1 2 2,1 5 4,3 2 4,-1 0 3,2 3-3,1 0 4,1-1-3,4 1 5,0-2 0,1-2 3,3 1-1,2-5-7,-1-4-18,6-1-30,-2-4-33,4-3-32,-1-5-31,2-4-30,-1-4-19,1-4-8,-2-2 12,-2-4 27,-3-4 37,-2 0 51,0-3 64,-4 0 54,-1 2 34,-4 1 25,-2 4 1,-2 2-4,-1 5-21,-1 2-16,1 4-12,-1 2-13,2 1-14,-1 4-9,0 1-10,1 2-8,-1 2-8,0 1-9,2 1-11,0 2-4,0 2-9,2-2-15,1 3-13,2 0-16,-2 0-24,2 0-51,-3-2-73,1-1-31,-3-1-6,3-1 8</inkml:trace>
  <inkml:trace contextRef="#ctx0" brushRef="#br0" timeOffset="1814">963 688 255,'-13'-10'328,"2"-1"23,-1 4 16,2-1-144,0 3-85,0 4-45,-2 1-22,1 3-14,-4 5-5,2 2 0,-1 6 4,3 3 11,-1 0 5,5 5 3,4 0-5,1 2-5,5-1-10,5 2-16,-2-2-12,7 1-7,1 0-8,0-1-2,0 2-3,2-1-7,-4-1-5,-2-1-5,-5-1-3,-2-2-13,-4-3-3,-4-3-2,-1-2 2,-2-3 5,0 0 8,2-6 10,-1-2 1,1-2-6,1-5-17,4-2-22,2-4-26,8-4-30,4-4-26,5-4-32,4-6-35,7 0-38,1-6 8,4 1 35,1-1 45,-2 4 71,-3 4 84,-4 6 79,-4 6 31,-7 4 11,-7 4 1,-3 7-12,-5 4-24,-5 5-14,-3 3-7,-2 2-13,-3 4-15,-3 0-10,3 2-5,4 0-7,-2 1-4,4-3-2,3 0-1,4-4 1,3-1 3,5-4 3,6-3-1,4-4-2,2-5-2,3-3-4,0-5-5,1-4-5,-2-1 0,-4-2-2,-2 0 1,-3 1-1,-2 2 4,-5 5-3,-1 2-2,-3 4-2,-4 4-3,-1 4-3,-2 5 0,0 3 1,1 5 7,-1-1 2,5 2 3,3 0-11,2-1-25,4-1-62,1-4-136,7-3-72,-1-5-41,3-2-10,3-4 15</inkml:trace>
  <inkml:trace contextRef="#ctx0" brushRef="#br0" timeOffset="2440">1599 922 477,'-4'2'572,"3"-5"31,6 1 16,5-1-63,5-1-281,3-1-149,3 1-75,3-1-33,0-1-18,-4-1-38,-1-1-64,-2 1-89,0-1-108,-7-1-150,-2-1-80,-4 0-8,-9 0 43,-3 4 75</inkml:trace>
  <inkml:trace contextRef="#ctx0" brushRef="#br0" timeOffset="2574">1669 797 212,'-17'-1'353,"6"0"56,0-2 38,6 0-84,5 0-107,2-2-61,3 1-45,5-2-48,3 0-42,8-2-52,4 1-81,2-1-111,5 1-159,2-4-81,4 1-37,0-2 14,2-2 49</inkml:trace>
  <inkml:trace contextRef="#ctx0" brushRef="#br0" timeOffset="2836">2124 514 229,'-9'1'360,"3"1"24,1-2 28,2 0-76,0 0-83,3 2 8,5-2 17,-1-2 12,4 0-5,5-2-18,6-2-49,3 0-73,5 0-56,1-1-38,6 0-21,0 2-9,1-1-9,3 0-9,-3 1-7,0-1 4,-2 2-7,-3-1-25,-4 2-69,-3-1-101,-1-1-98,-6 2-139,0 0-129,-3 0-47,-3 0 30,-2-3 86,2 0 88</inkml:trace>
  <inkml:trace contextRef="#ctx0" brushRef="#br0" timeOffset="3082">2748 288 224,'0'-5'325,"0"2"15,0 3 7,0 2-120,0 4-110,-3 0-57,1 3-25,2 1-9,-1 2-9,2 3-2,-1 2 2,5 1-4,-1 1 1,-2 1-6,1-1 0,1-1-2,-3-1-5,2-2 0,-3-5 2,0-4 3,0 0 1,0-6-1,-3-3 3,3-4-3,-1-7 2,-3-2-4,1-5 1,3-3 0,0-2 1,3-3 10,2 4 8,0 1 16,0 3 11,2 5 14,-2 4 3,2 1-2,-3 7-9,4 2-14,0 5-15,-2 5-12,2 2-8,0 5-4,0 3-6,2 3-2,-1 1 1,4 1-2,-4 0 1,4-2-3,1-2 6,-3-2 1,-3-4-2,1-4 5,-4-3 1,-1-6 3,-3-4 0,-2-5-2,-1-6 0,0-3-1,-1-3 3,3-5 6,3-1 6,2 0 16,3 0 17,3 2 21,0 2 18,5 2 9,-2 3 5,3 5-3,-1 4-5,3 3-18,-1 6-16,1 6-17,-2 6-14,2 4-16,-2 5-16,-2 5-16,-1 1-45,-3 3-71,-1 0-73,-4 3-93,2-2-147,-2 2-67,-3-3-1,2-1 46,-2-5 63</inkml:trace>
  <inkml:trace contextRef="#ctx0" brushRef="#br0" timeOffset="3635">3369 466 40,'15'-21'239,"3"2"17,0-1 12,2 2-80,2 0-66,-1 0-34,1 0-19,-3 0-9,0 0-9,-1 0-6,-6 0-5,-1 0-5,-1-1 3,-5 2 3,-4 1 3,-1 2-2,-5 5 0,-3 0-8,-4 6-7,-2 6-9,-8 3-9,1 6-1,-3 5-2,2 1 1,3 0 2,5 3 2,4-2 2,3-1 4,5-1 4,2-2 1,8-3 3,1-3-3,4-2-2,4-1 2,4-4-4,0-2-1,1-2-3,-1-1 1,-1-2 1,-1 0-1,-5 0-1,2 2 3,-5 2-1,1 2-1,1 4-2,3 1-5,-4 4-4,3 2-10,2 3-36,-1 2-69,-3-1-154,-2 1-80,-1-1-40,-5-1-18,-1-1 23</inkml:trace>
  <inkml:trace contextRef="#ctx0" brushRef="#br0" timeOffset="4201">2029 4 116,'-15'-3'242,"4"0"23,0 3-8,0 3-73,-1 5-48,-1 2-31,-3 4-13,2 5-19,-5 4-17,1 5-14,-1 5-7,-3 5-8,6 3-5,-1 3-3,4 5-3,7 1-3,6 4-2,8 0-1,8 0-4,12 0 1,12-3-1,9-1-2,11-5-2,8-7-12,12-6-18,4-7-76,6-12-122,2-10-68,-5-12-30,-1-11-10,-4-8 11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2:39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2048 615 164,'-5'-8'326,"0"1"31,4 1 21,-1-1-78,1 5-99,1-3-50,0 4-37,0-1-22,0 2-24,0 0-20,0 0-17,1 3-11,1 2-3,1 4-1,2 4-2,1 3 0,-2 3-1,5 1 1,-1 5-6,1-1-1,-1 1-1,0 1-1,0-1 0,-3-1-3,2-1-4,-4-4-1,2-2 0,-3-5-1,1-2 3,-1-2 1,-2-3 3,1-3 2,-1-2 1,0-4 1,0-2-1,0-6-1,-1-2 3,1-2 3,0-4 8,1 1 8,2-4 7,5-1 7,-2 0 5,2 0 5,1 0 2,3 3-2,-3 5-3,3-1-6,0 5-7,-1 3-8,5 3-11,-3 2-7,1 2-6,2 2-3,3 5 0,-3 2 0,2 4 2,-1 2 1,1 3 1,-2 4 2,1 1 1,-4 3 1,1 0-2,-2 0-6,-2 0-16,-2-1-27,0-1-34,-1 1-40,0-3-40,1 0-40,0 0-39,-4-2-93,0-2-58,0-1-8,-3-3 16,7-3 30</inkml:trace>
  <inkml:trace contextRef="#ctx0" brushRef="#br0" timeOffset="513">2772 910 48,'10'-3'292,"2"1"23,1 0 16,1-3-45,3 2-112,2 0-69,4 2-38,2-3-23,0 2-23,2-1-21,0 0-25,-1-2-26,3 1-44,-8-2-87,-4-2-77,-3-1-34,-4 0-8,-6 0 11</inkml:trace>
  <inkml:trace contextRef="#ctx0" brushRef="#br0" timeOffset="667">2906 762 38,'-8'-5'290,"4"1"26,4-2 10,3 0-41,5-2-121,4 1-71,4 1-42,8-2-29,-1-1-29,7 3-35,0-1-80,4-1-103,-3 1-56,3-2-23,0-2 1,3 1 20</inkml:trace>
  <inkml:trace contextRef="#ctx0" brushRef="#br0" timeOffset="878">3600 630 32,'-1'7'244,"1"-2"22,-2-2 17,2 0-73,0-2-66,0 1-36,2-2-25,-2-3-18,1 0-13,1-3-13,0-3-11,1 0-4,-2-2 1,1-2 1,1-1 2,0-1 1,2-1 0,-2-2 3,2-4-2,-4-1-1,4-1-3,-2-5 3,1-2 1,-1-4 4,0-1 0,-1 0 4,0-1 6,2-1 3,-4 2 3,0 2 3,0 2 2,-4 5-5,2 2 2,-2 4-7,3 6-5,-4 1-12,2 5-6,-2 3-8,-2 2-6,-2 4-6,0 1-2,-4 5-2,-3 3-1,2 3 0,-3 4 0,2 6 0,0 3 3,2 5 0,4 2-2,4 4 2,6 3 0,4 0-1,6 1-1,4 1 1,2-2-5,2-2-12,3-1-24,2-2-27,-3-3-31,2-1-33,-1-5-33,0-2-36,-4-1-86,-3-4-46,-3-1-8,-3-5 10,-1 0 27</inkml:trace>
  <inkml:trace contextRef="#ctx0" brushRef="#br0" timeOffset="1340">3358 879 87,'-1'4'258,"1"0"20,5 0 11,3-3-88,7 2-61,6-3-35,3 0-19,4-1-11,2-1-9,4-1-10,0 0-10,5 0-12,0 0-8,2-1-10,3 1-7,-1 0-13,1 0-14,0 0-24,-1 1-31,-1 1-79,-3-2-103,-5 1-45,-4 2-16,-3 0 5,-6 3 24</inkml:trace>
  <inkml:trace contextRef="#ctx0" brushRef="#br0" timeOffset="1617">3686 1104 125,'-8'3'273,"0"1"17,2 2 15,-2 0-104,2 3-69,-1 2-34,2-1-20,1 3-9,0 3-10,3 0-14,-1 1-8,2 1-10,2 1-9,-2-1-12,1 0-12,3 2-20,-1-4-24,-2 2-38,3-3-67,-4-1-97,0-4-45,-2-1-11,-1-3 9,-2-3 27</inkml:trace>
  <inkml:trace contextRef="#ctx0" brushRef="#br0" timeOffset="1800">3645 1273 110,'7'-16'268,"1"-1"17,0 2 11,2 2-103,1-1-75,0 2-41,3 2-24,0 0-10,2 2-9,-2 2-6,4 1-4,-2 2-3,1 2 1,-3 2-3,0 2-2,-2 3-1,-4 3-2,-4 3-1,-2 3 0,-2 1-4,-2 2-3,-1 4 1,0-3-4,1 1-2,2-2 1,4 0 2,0-3 7,6 0 5,1-2 7,6-3 6,2 1 3,6-2-4,4-3-9,1 0-26,2-3-30,1 2-59,-3-2-125,-2-3-79,-3 0-33,-4-3-9,1 0 15</inkml:trace>
  <inkml:trace contextRef="#ctx0" brushRef="#br0" timeOffset="3179">2051 280 179,'-8'-4'215,"2"1"5,-1-1-69,2 2-49,1-3-17,-2 4-15,1-2-4,2 0-7,-2 1-7,0 1-5,0-2-9,-1 1-6,-2 1-9,2 1-4,-4 1-7,-2 1-5,-1 2-3,-3 2-3,0 3 2,-1 3-1,-2 0-1,-1 5 0,-2 2 2,1 1 1,-3 4-1,0 0 3,1 3 1,0 1 2,-4 2-3,2 1 2,2 1-1,-2 1-1,4 0 1,-1 2-5,1-1 0,5 1 2,-3-1-4,5 2 4,-2 0 1,3 0 1,1 3 0,3 0-1,-3 2-1,3 0 1,3 3-3,-1-2 1,2 2-1,4-1 3,1-1-1,3 0 1,3 0-3,4-2 2,2 3-1,5-4 1,1 0-2,4 0 3,2-2-1,3-1 0,2-1-1,1-4-1,3 1 0,2-5-2,0-2 0,1-1 6,2-3-1,0-4 3,1-4 1,2-1 1,-1-3 1,0-4-4,0-4-3,0-1 0,0-3-1,-1-3-2,2-3-1,-1-1-1,-1-4-2,1-1 1,-1-3-3,-1-3-2,0-3 2,0-1-2,-5-2 0,-1-2 2,-2-2-1,-3-1 3,-3-1-1,-1-1-3,-1-2 4,-4-2 0,1 1 1,-4-4 4,-2-2 1,-2-2 8,0-3 1,-4-2 1,-1-1 4,-3 2 0,-1-2-2,-4 0-3,1 1 0,-4-2 1,-2 1-3,-2 0 0,0 0-1,-6 1 2,-5 1-3,-4-1-2,-7 2-5,-6 2-7,-9 2-8,-8 2-19,-7 8-36,-9 4-119,-12 10-78,-13 10-39,-17 5-17,-18 8 7</inkml:trace>
  <inkml:trace contextRef="#ctx0" brushRef="#br0" timeOffset="21659">0 2425 42,'0'-9'245,"0"-3"20,0-1 14,0-5-81,2-2-71,3-2-37,3-4-26,7-2-20,4-5-14,7-2-20,10-7-28,7-6-48,12-10-115,8-13-59,12-10-33,8-9-10,7-4 10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2:56.4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1355 153,'1'1'246,"2"4"18,1 0-30,-3 6-80,4 3-41,1 2-23,-1 4-20,0 1-10,1 3-14,-1 0-10,1 0-11,3 0-4,-1-3-2,1-3 4,4-5 15,0-4 21,8-6 26,2-7 24,7-10 10,4-5-4,5-11-13,7-8-22,3-6-30,8-6-26,1-6-21,4-6-17,5-5-13,-1-8-27,5-4-26,7-7-32,-1-2-34,4-1-59,-2 4-103,-5 4-34,-4 9-7,-7 7 17,-8 9 32</inkml:trace>
  <inkml:trace contextRef="#ctx0" brushRef="#br0" timeOffset="1333">1725 337 26,'-7'0'204,"0"-1"14,0 1-15,-1-1-61,2-1-44,-1-1-28,-2 2-15,3-1-14,-2 1-12,1-1-8,-2 1-10,1-1-5,2 2-6,-7 0 0,4 2-3,-1 1 1,-2 0 1,0 1 0,1 2 1,-3 0 0,1 2 0,1 1 1,-1 0 0,0 1 1,-1 2 1,1 3 0,0 0-1,0 2-2,-3 2 0,3 1 0,-1 2 0,0 0 0,1 3 0,-3-1 3,2 0-1,-2 0 1,2 0 2,0 0-1,-1 1-2,0-2 1,0 1 0,0 1-2,0-1 2,0 0 0,0 0 0,-2 0 0,1 0 0,1 2 4,-1-3 0,-2 2 0,2-1 2,1 0 0,0-1 1,-2 2-3,4-1-2,-2 0 0,0-2-2,1 2 1,3 0-1,-1 0 4,0 2-3,3-1 2,0 2-2,-1 2 1,2-2-3,1 3 2,0-2-2,1 2-1,1-1 2,2-1 1,-2 1-2,1-1-2,1 1 0,2-4 0,1 2-2,0-1 1,1-2-3,2 0 3,2 0 1,0-2 1,3-1-1,1 0 4,3 0-3,-3 0 3,5-3-2,1 0 1,0-1 0,1-1-1,5 1-2,-2-4 0,3 2 0,2-1 2,-1-1-1,4 1-1,-1-3 0,2 2 0,1-1 0,-1 0-1,0-3 1,2 1 0,0-2-2,4-1 2,-3 1 0,4-2 2,3-2-2,-3-1 0,1 2 1,0-4 3,3 2-1,-3 0-2,1 0 2,0-1-3,-1 1 0,-1 0 0,2-2-1,0 2 1,0 0 0,-1 0 0,2 0-2,0-1 1,3-1 1,-3 0-2,2 1 2,1 0-1,-3-1 1,-2 1-1,2-1 1,-3 1 1,1 1-1,-3-2 3,0 1 1,1 0 1,-3 2 4,1-1-3,0 0 5,1-2-1,0 2-1,4-1 1,-3-1-4,4 0 0,-2 1-2,1-2 3,-1 0 0,2 0 1,3 0 2,0 0 3,1 0-2,2 0-3,-1 0-1,1 0-3,0 0-2,2 0-1,-2 0 1,2 0-2,1-2 0,1 1 0,-1-2 2,2 2 1,1-1-3,0 1 3,0-2-1,5 0-1,0-1-1,-2 2-1,4-3 1,-1 1-4,-1-1 3,2-1-2,-2-1 1,0 1 0,0 0 2,-2-2 0,2 2 4,-1 0-1,-1 0 0,-1 2 1,1-1-3,-1 2 1,-1-1-1,1-1 0,2 0-1,0 1 0,3-3 2,1-1 5,2-1 1,0-3 3,5-3 0,0-1 0,3-6-3,1 0-4,0-3-6,0-4-2,4 2-2,-4 0 1,3 3 0,-3 2 1,-1-1 3,-5 2 1,-3 2 1,-2-1 0,-5-1 2,-1 1 4,-1-2 1,-4 0 4,-1-5 1,-5 0 3,1-5-5,-4-4-3,-2-3-5,-3-4-7,-5-4-7,1-1-3,-5-3-4,-2 0 2,-4-1 5,0-1 3,-2 2 4,-7 2 9,3 1 8,-3 1 4,-4 2 0,-1 0 2,0 2 3,-1-1-1,-1 1-7,-1-1 1,-1 2-3,-1-1-1,-3 1 0,-2 0-2,-2 0 3,-5 1 2,1 1 6,-6 1 8,1 3 10,-5 0 9,-5 3 4,-5 3-1,-1 1 0,-7 5-7,-4 2-10,-3 1-15,-4 4-8,-4 1-4,-5 2-6,-5 4-2,-8 2-4,-4 4 0,-7 2 0,-8 4 0,-9 2 1,-6 7-3,-12 2-7,-11 4-12,-12 5-17,-6 5-17,-6 3-17,-2 3-22,-1 3-30,-3 3-82,-1-1-65,3 0-32,0 0-6,4-3 11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18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104 855 100,'0'3'204,"0"-1"6,0-1-39,0 1-31,0-2-29,2 1-19,-2-1-18,1 0-15,-1 0-16,0 0-8,0 0-4,0 0 0,0-1-2,2 1 7,-2-2 0,3 1-1,-3-4-2,4 2-5,-4-3-1,1 2-7,1-2-2,-1-2-6,1 1 1,0-1-5,-1 1-1,2-1-6,-1-1 0,0 0 1,0 0-2,2 2 0,-1-4 0,0 2 0,0-1 0,4 1 0,-3-2 0,4-1 0,-2 0 0,-1 0 0,0 0 1,2-1 1,-3-1-2,2-1 2,-3 2-1,1-4-1,-1 1 0,0-2 0,0 0-1,1 0-1,-3 0 2,2 0 0,2-2-2,-4 2 2,2 0-1,-1 0-1,1 0 1,0 0 1,-1 0-1,1 3 1,2-1 0,-2-1-1,2 2-1,-2 0 1,2 0 1,0 2-3,-1-1 2,3 2-2,0 0 2,0 0-1,-1 1 1,-1 1 1,1 1-2,0-1 1,-1 2-3,0-1-2,-2 0 2,0 2-3,1-1-1,-1 1 3,0-1 2,-1 0 2,-1 3-2,4-3 3,-5 2 0,1 2 1,-1-1 1,0 2-1,0 0 0,-1 2 2,1-1 1,-2 2 0,-1 0-3,2 0 1,-1 0-1,0 0-1,2 2-4,-1-1-2,-2 1-1,1-1-1,0 2-2,-1 0 1,0 0 3,0 3 1,0 2 1,-1-1-3,-2 4 5,0-1-3,1 4 2,-3 1-2,-1 0-1,-1 0 1,1 3-1,-4-2-1,2 2 2,1-1 0,-2 1 4,2 0 0,-1 0 1,-3 1-1,3 1 0,-1 0-2,0 3-3,1 0-6,-1 2-2,1 0-5,-1 3-2,2-3-1,0 1 4,2-1 6,-1-1 4,1-1 2,1-2 2,-1 1-2,1-2-1,0 1-5,2-3-1,-1 0-2,1 0 1,4-5 0,-4 1 4,5-2 1,-1-4 2,1 0 0,0-3-1,0-1 2,0-1-2,1-1-1,2-2-1,-1 1 1,-1-1 1,-1 0 1,2 0 1,-1-1 2,-1 1 2,0-2 2,2 0 0,0 1 0,-1-2 0,2-3 4,2-3 0,0 0-2,3-3 3,-2-3 0,2-1-1,0-4-2,3 0 0,-1-2-2,-2-3 0,2-1 0,0-1 0,-2-1 0,2-1 1,0 1 1,-2 1 0,2-2 3,-1 2-1,-1 2 1,2 2 3,1-1 1,-3 2-2,1 2 0,4 1 0,-4-1-2,3 2-1,0 2-3,-1-1 1,0-1-2,3 3 0,-2-3 3,2 2-3,-3-2 2,0 3-2,1-2 2,0 2 0,-3 0-2,2 2 0,-3 1 0,-1-1 0,2 5 0,-5 0 2,0 1-2,0 1 0,-2 3 0,1-2-2,-3 4 2,4-2-2,-4 1-2,0 2 1,1 0 1,-1 0 0,0 0-3,0 0-3,-1 0 1,1 0-2,-2 2 0,0-1 0,-1 1 4,1 0 2,-1 2 1,0 0-1,0 1 3,-2 2 0,-2-1 0,0 3 4,-1 2-4,0-1 4,-3 2-1,0 0-1,0 1-2,0 1 0,1 1 0,-2 0-1,-1 0 0,3 1 1,-3 1 0,1 1 0,0 0 0,1 2-1,-1 0 1,0 3 0,1 1-3,1 0 0,-2 2-1,2-1 0,2 1 0,-3-1-1,3-2 4,0 1-2,0-2 3,-1 2 0,0-3 0,0 2 0,0-2 0,0 0 0,1 0-4,-3-1 1,5 0-2,-1-1-1,2-1 1,0 0 1,-2-1 1,5-2 0,-2 0 0,0-1-3,1-1-4,1-2-6,-1-1-8,3 1-2,-1-4-2,-1 1-3,0-2-1,1-2 2,-1-1 5,2 2 2,0-2 5,-1-2 5,1-1 6,0 0 0,-2 0-2,-1-1-10,3-2-25,-1-2-59,-1-1-47,1-1-22,-3-1-11</inkml:trace>
  <inkml:trace contextRef="#ctx0" brushRef="#br0" timeOffset="22411">206 795 181,'1'2'253,"1"-1"15,-1-1-45,-1 0-71,2-1-52,1-1-31,-3 0-21,4 1-16,-4-2-8,1 2-3,-1-2 4,2 0 3,-1 0 7,-1-1 4,0 0 3,0 1-2,-1-1-4,-1-2-9,2 0-9,-1 0-6,-3-2-6,3 1-6,-3-2-1,3-2-4,-1 0-1,1-2 3,-1 0-3,0-4 2,2-1 1,-1 0 0,1-1 0,0-1 2,1-1-1,1-1 0,-2 1 0,3 0 1,0-2 1,1 2-2,1-1 0,-1 1-1,4 0 0,-2 0 0,2 1-1,2 1 2,1 1 0,-3 0 2,0 1 0,-1 2 0,1 0 2,-3 1-2,0 3 0,1-1 2,-2 0-2,2 3 0,-2-2-2,0 2 2,-1 0-2,0-1-1,0 2 1,0-1 1,1 3-4,0 0 3,-2 2 2,-1 1 0,-1 0 0,0 1 0,0 1 1,0 1-1,-1 3 3,-4-2-2,2 2 1,0 1-2,-2 3 0,-1 0 2,-1 2-1,-2 0-1,3 2 3,-2-1-3,-1 4 2,0-1-2,0 2 0,-1 2-2,-1 1 2,2 2 0,-3 0 0,0 3-2,1 1 0,-2 0 0,-1 1-5,0 2-1,-4 0-3,2 2 0,-1-4-2,3 2 1,-2-1-2,3-3 0,1 2-1,2-4 0,2-2 2,-1 1-1,4-4 3,0 1 5,2-3 2,0 0 0,1-3 0,2 0-3,0-1 1,0-3-3,0 1 1,0-4-4,2 1 5,-2-1 1,2-3 1,-1 1 0,-1-2 0,3-2-1,-1 1 2,3-2 0,-2-1 2,2-2 2,2-3 2,-2-2 3,2-1-1,1-3 3,1-3-1,-1-3 1,2-3-2,0-3-2,2 0 0,-3-3-3,4-1 0,-2-1-1,0-1 0,3 0 1,-3 2 0,2-1 2,-2 2 0,-1 5 0,0 1 3,-2 3-2,0 3-1,0 1 0,-2 4 0,-1 2 1,0 2-2,-2 2-1,0 2 0,1 1 2,-4 1-2,1 0-2,1 1 2,-2 1 0,0 1 2,0 0-1,0 0 3,-2 1-2,1 1-2,1-1 0,-4 2 0,3 0-4,-2 5 1,-1-2 1,1 1 1,-2 4 1,-1-3 0,2 5 0,-3-3 0,2 2-3,-3 0 2,-1 2-1,1-2 2,0 1 0,-3 1 0,3 2 1,-3-1-1,0 3 1,2 0 2,-1 1 1,0 4-4,1 0 1,1-1-1,0 2 0,-1 0 0,3 0-1,-2 0 1,-1-1 0,2-3 0,-1 2 0,1-3-2,3-1 1,0 0 0,0 0-1,-1-3 1,4-1 1,-1-2-1,2 0 1,2-3 0,-1 0-1,1-3 0,1 0 0,-2-3-3,2-2 2,-3 2-3,2-3 4,-2 0-2,2 0 2,-1-3-1,-1 2 2,0-2-3,0-2 0,0 0 0,0-2-2,0-2-1,0-1 2,2-4 1,1-3 3,0-2-1,2-3 1,3-5 1,0-2 2,1-2 0,1-2 2,2 0 0,-2 1 3,4 4 0,-1-1-1,0 4 1,1 1-1,-1 2-2,0 5-3,-1 0 0,-3 1-2,4 2 0,-4 2 0,1 0 0,-1 2 0,-2 1 0,-1 1 0,-1 2 3,1-1-1,-3 1-1,0 1 2,-1 1-1,-1-1 0,3 2-1,-4 0-1,1-1 0,1 2 0,-1-1 0,-1 2-1,0 1 1,0-2-2,0 2 4,0-1-2,0 1 1,0 0 3,0 1 5,0-1 0,-1 2 0,-1-2 1,1 1-1,-3 1-1,1-1-3,1 2-5,-1 0 0,-3 0 2,2 2-4,-1 1 0,0-2-1,-2 4 1,0 1 2,2 0-1,0 1 0,-1 1 0,-1-1 1,3 4 0,-5-2 0,2 4 1,-1 0 0,0 4-1,-3 1-1,3 5 0,-1-2-2,-2 3 3,1 0-1,4-2 1,-3 1 0,2-1 1,-1-1-1,3-3 0,-1 0 0,0-1-1,1-1 1,2-1 1,-2-1-1,4-3 2,-3 0-2,3 0 1,-3-1-1,4-1-3,-1 0 2,-1-3 1,1 0 0,-2-3-1,3 0 1,0-3 0,-2 0 0,2-1 0,-1-2-1,-1 0-1,1-2-2,1-1-2,-2-1-2,2-2-2,2-2 3,-2-1 2,1 0 5,1-1 0,-1-3 2,4 0 0,-2-3 0,2-5-3,1-2-2,1-4 1,-1-3 4,5-1 1,-2-2 0,1 0 1,2 0 1,0 1 1,-3 2-2,4 2-1,-4 2-1,4 2 3,-5 2-2,1 2 1,-1 2-3,1 2 1,-1-1 0,1 3-3,-3 1 0,3 1-1,-2 1 1,-3 1-3,3 1 2,-4 3-2,1 0-3,-1 2-4,-1 2-8,-2-1-14,2 2-14,-1-1-20,1 2-15,0 0-29,-2 0-63,0 0-43,0 0-19,0 0 3,-4 0 12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1:52.6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64 105,'0'-5'197,"-2"2"12,2 0-53,-1 0-39,-1 2-17,2-1-13,-3 2-9,3 0-9,0 0-7,-2 0-7,2 0-7,0 0-8,0 0-5,0 0-11,0 2-7,0-2-5,0 0-4,2 1-6,-2-1 1,3 2-1,0-1-1,1 2 6,0 0-1,1 2 2,0 1 4,1 1-2,0 1-2,-1-1-1,2 1-1,-1 2-1,0 1-1,2-2-1,-2 1 0,1 2 1,2-1-1,-3 1 1,1-2-1,1 1 2,1 0-4,-3 2 3,1-3-1,1 2 0,-3-1 0,1 1-2,-2-2 3,1 2-1,-1 0-3,0-1 1,-2 1 0,1-2 1,0 2-2,-1-1 0,-2 1 3,3-4-3,-2 3 0,-1-2 0,0 2 0,0-2 2,0 0-1,-1-2 2,-2 2 0,3 0-1,-2 0 0,1 0-1,-1-1-1,2-1 0,0 2 0,-1-1 0,-1-1 0,0 1 0,2-1 0,-1-1 0,-1 0 0,1 0 0,-1-2 0,0 1 0,-1 0 0,1-1 0,-1 0 0,-1 1-1,1 0 1,0-2 1,1 1-1,-1-1 1,1 0-2,-1 0 1,1-1-3,1 1-2,-1-2 1,2-1 0,0 2-3,0-2 1,0 0-1,2-2 0,-1 1 0,-1-1 1,2-1-1,1 0 3,-1-1 1,-1-1-1,3 1 1,-1-4-3,0 2-2,1-1-2,1-2 1,0-2-1,1 1 1,-1-2 5,0 0 1,1-2 2,-3-1 1,-1 2 0,-1-2 1,-2-2 1,-1 2-1,-1 0 0,-3-2-1,3 3 0,-2-1-1,0-2 1,0 2-3,2-1 1,-2-1 2,-1 2 0,0-3 1,1 2 2,0 1-1,0-2 0,-1 2 0,0 0 1,1 2 1,-1 1-2,-1 1 1,3-1 0,-2 3-2,1 0-1,2 0 0,-1 3-1,0-1 1,-1-1 0,0 1 0,1-1 1,-1 1 1,0-1 3,0 2-1,-1-1 1,-1 1 3,1 1-1,2 1 0,0-1 0,1 2 2,0 0-2,1 2-3,1-1 3,-1 2-2,2-2-4,0 1 1,0 1-2,0 0 0,0 0 0,0 0-2,0 0 1,0 0 1,0 0-1,0 0 0,0 0-1,0 0-1,0 0 3,0 0-1,0 0-2,2 0 2,-1 3-1,1-1 1,0 1-1,1-2 0,0 4 0,0-2 2,0-1-2,-1 2-1,2-1 2,1 1 1,-2-1 0,2 1 1,0 3 2,0-1-1,1 0-2,0 3 2,-1-2 0,1 2-1,-1 0-1,0 2 0,-2-1 1,3 1-2,-3-1 0,1 4-1,-1-2 0,0-2 2,2 4 0,-2-2 0,0 1 0,0-1 0,-1 0 0,-1 0 0,2 2 0,-1-2 0,1 1-2,-1-1 2,-1 2 0,1-4-1,1 4-1,-1-4 1,0-1 0,-1 2-2,-1-1 2,0 1-2,0-2 1,-1 0-1,1 0 1,-2 0 2,0 0-2,1-2-2,-1 2 1,2-3-2,-3 2 0,3-2 0,-2-2 1,2 1 4,0-4-1,-1 2 1,-1-1 1,2 1-1,0-2-1,-2-1-5,2 0-6,-1 2-6,1-1-5,0-1-4,1 0 0,-1 0 1,2 0 4,-2 0 5,0 0 7,2 0 3,-1 0 3,-1 0 0,0 0 4,0 0 3,0-1 0,2-1 2,-2 1 0,0-2 1,3-2-4,-3 0-1,2 0-1,-1-3 0,1 1 0,1-2-1,-1-3 1,-1-2-2,4 1 2,-4-1-2,1-1-3,-1-1 0,-1-1-1,0 1-3,-1-1 1,-1 1-2,-4-1 2,3-1 2,0 2 1,-2-2 3,0 1 2,-1 0 2,1 3-2,-1-1 2,0 0 0,-1 1 0,2 2 1,-1-1-3,-1 2 2,0 1 1,1-1-3,-1 4 0,1-2 2,-2 1 1,0 1 0,3 1 2,-3 0 4,2 0 1,2 1 0,0 2-1,1 0-1,0 0-2,1 2-1,1 1-4,1 0-1,-2 0-2,2 0 0,0 0 0,2 1 0,-1 1 2,1 1 0,1 0 0,0 1 0,1 1 0,0-1 2,2 1-2,-1 1 0,2 1 1,-1-1 0,0 3 2,2 0-3,-2 2 1,1 0-1,-1 2 0,2-1 0,0 2 0,-2 2 3,2-1 0,0 0-2,0-2 0,-2 2-1,1 0 0,-2-1-1,-2 1-1,0-2 2,0-1 2,-2 2-2,-1-3 1,0 2 2,0-1 0,0-1-1,0 2 0,0-3 1,-1 2-2,1 2 1,-3-4 0,3 2 0,-2-1-2,2-1 0,0-1 3,-1-1-2,1-1-1,-2-1 0,2-1-1,-1-1 0,1-3-1,-2 3 2,2-3 0,0-1 0,0 0 0,0 0-4,2 0-5,-2-1-11,0-1-20,1-1-44,-2 0-98,-1-3-48,0 0-26,1-3-3,1-1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3:50.6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 2078 14,'0'-5'227,"-1"1"18,-1 0 15,0-1-83,2 0-60,0 1-36,-1-2-20,-1 0-12,0 2-6,2-1-1,-1 1-3,-1-1 3,2 0 3,0 1 1,0 1-1,0 0-3,0 2-1,0-1-8,0 2-6,0 0-4,2 0-8,-1 3-3,3-3-3,-1 3-2,2 0 0,1 1-3,1 1 1,2 3-1,-1-2-3,1 3-1,4 0 0,-2 0 3,3 0-3,-3 3 2,2-2-1,3 2 1,-3 0-1,0 0-1,0 2 0,1 1 0,-2-2-1,0 4 1,1-2-2,-4 0-2,3-2 1,-2 1-2,-2-2 5,1-2 0,-5-1 0,2-1 0,-3-2 3,1-2 0,-3-1 5,1-2 1,-1 1 3,3-4 2,-3 1-1,3-3 1,-1-4 1,3-2-2,0-4-2,2 1-2,3-5-2,2-2 0,1-4-7,7-3 0,-1-3 0,4-6-3,3-3 1,3-4 0,3-4-2,6-4 2,3-4-5,4-2 0,4-2 0,5-3-1,2 3-4,2 0 0,1 4 0,-3 1-3,0-1 2,0 5-1,-4 0 2,-2 4 0,0 1 1,-4 1-1,-3 5 5,-4 2-6,-2 4-2,-7 2-5,-2 6-2,-7 4-7,-1 5-15,-9 1-21,2 3-45,-6 3-107,-3 3-52,-5 1-23,-1 1-3,-4 1 21</inkml:trace>
  <inkml:trace contextRef="#ctx0" brushRef="#br1" timeOffset="44903">2598 982 56,'-1'-14'238,"-3"1"20,3-1 15,-4 2-98,1 2-57,0-2-33,0 3-23,-1 0-17,2 3-13,-2-2-9,0 4-6,-1-1-5,1 4-4,0-2-3,1 3 2,-4 3-4,-2 0-1,1 4 0,-4 5 0,-3 3 1,-1 3 0,-4 5-1,-1 3 2,0 5-2,-3 2 1,-1 3 0,-4 4-1,2 4 0,-2 4-1,-2 1-1,2 4 0,0 4 0,0 1 2,3 4 4,2 2 0,4 2-1,2 3 0,5 2 1,0 2-6,4 2 0,4 0-1,0 0-2,1 0 3,5 0 0,0-1 3,7-4 0,0-1 1,4 0-3,2-3 2,4 0-3,2-1-1,4-2-2,0-2 3,4-3 0,3-2 0,0-3-1,2-2 2,4 0 0,2-3 4,5-2-2,1-2 2,7-1-1,2-3 3,9 0 0,4-3 2,7-1 3,5-1 7,4-1 6,3-1 8,4 0 5,3-1 4,1-2 4,3 0-1,6-3-1,3-1-5,3-1-2,1-3-10,-1-4-2,-3 0-7,0-4-2,-1-4-1,-3-1 6,4-3 10,-1-1 11,0-4 14,-1-1 20,3-1 21,-3-2 11,-2 1 5,0-1 3,-3 0 0,2 0-10,0-3-14,-1 0-13,1-4-13,-2-4-18,-2-2-12,-1-4-17,2-5-19,-5-4-23,2-5-13,0-2-18,-3-2-20,3-2-12,-4-1-4,-2-2 4,-3-1 8,-2-3 21,-7 1 16,-2-4 15,-3 1 14,-5-5 9,1-4 1,-2-4-1,-2-4-7,0-1-3,-1-7-4,-3-1-4,-3-3 2,-4-3-3,-2 0-4,-5-1 3,-3-1-2,-8 2-2,-4 0-6,-3 2-3,-6 2 1,-7 1 4,-3 1 7,-6 1 6,-5 1 8,-5-1 6,-7 2 4,-3-1 0,-7 1 3,-5-3-3,-4 1-1,-7 0-1,-4 3 2,-5-1 0,-3 3 2,-3-1-1,-2 3 0,-4 1-1,-1 2-1,-5-1 0,-3 2-1,-6 2 2,-3-1 0,-9 2-2,-7 3-1,-7 2-1,-5 5-3,-6 4-2,-3 2 3,-3 7 3,-5 2 1,-4 5 1,-6 6 1,-4 5 0,-7 4-2,-11 6-1,-6 9-5,-8 7-8,-8 11-17,-8 11-15,-8 13-38,-11 15-67,-14 15-123,-16 13-60,-11 11-18,2 5 0,8 3 26</inkml:trace>
  <inkml:trace contextRef="#ctx0" brushRef="#br1" timeOffset="83678">6923 6205 31,'-7'-10'374,"4"5"40,2 3 24,-1 2 33,2 5-120,2 5-80,-2 5-35,1 2-8,2 4-7,-1 3-23,0 0-42,-1 3-45,1 0-41,-2 0-43,0 1-60,0-1-90,-2-1-99,1 1-94,-3-2-154,0-1-86,0-3-12,1-3 52,6-4 80</inkml:trace>
  <inkml:trace contextRef="#ctx0" brushRef="#br1" timeOffset="83891">7270 6470 70,'10'-4'260,"-4"-1"18,1-1 8,-4 0-89,0-1-85,-3-1-45,0 1-27,-5-1-6,4-1-4,-2 0 10,-1 0 15,-1-2 16,2 4 21,-2 0 9,1 1 3,-2 1-5,1 2-12,-2 3-16,-2 3-12,-5 3-8,-1 3 2,1 1 1,0 1-1,-2 3-6,5-2-7,1 0-8,1 0-12,5-2-5,-1-1-8,5 0 1,0-3 0,0 0 9,3-3 11,2-1 18,1-1 16,2-2 19,1-4 15,3 1 3,0-1-1,-1-1-13,5 2-12,-5 1-18,0-1-18,2 4-13,-4 4-11,4 0-5,-4 2-13,3 3-28,0 0-41,-1 2-49,-1-2-57,2 0-52,-2 0-35,-1-2-14,1-1 0,-2 0 10,0-3 13,-2-2-41,2-3-4,-2-3 11,0-2 26</inkml:trace>
  <inkml:trace contextRef="#ctx0" brushRef="#br1" timeOffset="84261">7492 6482 51,'14'2'217,"0"2"24,-1 4-18,-3 2-49,0 4-41,-2 1-32,-1-1-18,-1 3-13,0-2-8,-3 0 2,1-5 6,-3 1 13,1-4 18,-2 0 26,1-3 33,-1-1 21,0-3 7,0 0-10,0-3-21,4-3-35,-1-3-39,2 0-47,4-4-49,0-2-56,3-3-61,3 0-74,-2-2-131,3-2-100,0-2-31,3-3 12,1-3 43,2-2 61</inkml:trace>
  <inkml:trace contextRef="#ctx0" brushRef="#br1" timeOffset="84659">8319 6602 261,'-14'2'457,"6"-2"46,3 0 22,5 0-70,1 0-153,7-2-131,4 2-82,2-1-52,2-1-46,2-1-51,3 0-52,-3 0-48,2-1-44,-4-1-46,0 2-58,-7-3-59,-1 0-6,-7 0 18,-2-1 29</inkml:trace>
  <inkml:trace contextRef="#ctx0" brushRef="#br1" timeOffset="84792">8382 6505 51,'-14'-6'274,"3"-2"31,3 2 19,2 0-56,2 0-93,8 0-69,5 0-49,4 0-43,9 0-47,8 0-58,1 0-95,7 2-75,2-1-30,2-2-6,0 1 15</inkml:trace>
  <inkml:trace contextRef="#ctx0" brushRef="#br1" timeOffset="84921">8885 6388 48,'0'-3'271,"0"-1"21,-3 2 14,-2-3-68,1-1-88,0 0-58,-1-1-33,4-3-21,-1 0-10,1-2-7,2-1-7,1-5-2,-1-2-3,4-4 1,-1-3 4,0-4 6,1-4 7,-1-2 11,3 0 15,-2-1 13,-1 3 12,-1 2 12,-1 6 13,-2 6 3,0 3-6,0 4-14,-3 6-20,-3 3-22,-1 7-14,-2 5 0,-3 8 9,0 5 14,1 4 12,-2 6 17,5 1 2,3 5-8,4 2-12,1 1-16,1-2-11,6 1-20,4-2-27,-2-1-43,6-1-55,-1-4-64,2-1-60,3 0-75,-8-5-115,1 0-32,-4-3 13,-1-4 40,1-1 50</inkml:trace>
  <inkml:trace contextRef="#ctx0" brushRef="#br1" timeOffset="85330">8565 6799 151,'-6'1'305,"6"1"22,6-4 19,4 1-96,3-1-77,7-3-42,7 1-23,1-2-11,6 0-11,4-1-15,6-1-17,2 1-21,2-1-19,3 2-33,3 0-29,0 0-40,-3 0-45,-4 3-103,0 0-86,-6 2-29,-4-1-3,-7 2 22</inkml:trace>
  <inkml:trace contextRef="#ctx0" brushRef="#br1" timeOffset="85571">8830 6835 237,'-10'7'274,"2"2"22,-1 3-49,2 0-57,-1 5-35,2-1-17,-2 0-9,2 4-11,-1-1-12,3 1-19,0 0-16,3-1-22,-2 1-16,3-2-14,0 0-11,0-2-26,1 1-30,1-4-37,-2-2-38,1-4-66,-1-1-110,-1-1-42,1-5-5,-2-5 16,4-1 29</inkml:trace>
  <inkml:trace contextRef="#ctx0" brushRef="#br1" timeOffset="85763">8817 6949 35,'22'-8'243,"-3"1"20,5 2 17,1 0-78,-3 5-63,2 2-40,-2 3-20,-3 2-12,-3 4-4,-5 1-3,0 4-1,-8 4 0,-3-1 1,-3 3 0,-2 3 1,-4-3 0,1 1 2,1-1 8,1-1 8,3-3 4,-2 0 2,8-1-1,2-2-6,3-2-12,5-1-18,2-3-39,6 0-56,0-1-67,4-5-85,3-5-147,-3-1-77,1-4-18,-4-5 26,-3-3 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5:10.1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71 229,'-1'-8'331,"-1"1"17,0 2 11,2 1-128,2 1-94,0 1-55,-1 2-28,2 2-6,4 1-3,-1 3 9,3 3 2,3 3 7,-3 2-3,4 3-6,-4 2-6,5 3-12,-1 0-9,-2 2-9,3 1-7,-2 0-4,-2-3-2,2 1-3,-4-4-2,-2-1-3,-3-1-4,2-5-1,-4-3 2,1-4 2,-4 0 2,1-2 2,-4-3 2,0-3 1,-3-4-3,4-2 0,-4-3 1,2-3 4,1-5 2,3-2 5,2-5 4,2-2 3,3-1 4,4-3 6,0 3 7,4 0 9,1 3 7,2 5 6,3 2-1,1 4-1,6 4-8,-1 4-7,4 5-5,1 5-3,1 4-4,3 4 1,-3 7-1,-1 2-1,-1 4-2,-2 4-10,-2 1 0,-5 3-6,-4 3-4,0-1-6,-3 0-16,-4 0-24,-3-2-43,-1-1-51,-3-1-50,-2-4-44,-2 1-63,2-4-103,-2-2-27,-1-4 15,-1-4 29,2-3 40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5:11.2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5 393 212,'9'2'254,"5"-2"15,2 0-53,6 0-84,0-2-46,4 1-34,-2-1-29,1 1-32,-1-1-54,-8 0-94,-1-2-63,-7 0-29,-3-2-10,-3 0 10</inkml:trace>
  <inkml:trace contextRef="#ctx0" brushRef="#br0" timeOffset="124">68 331 110,'-20'0'274,"4"-2"24,2 2 20,6-2-90,1 1-71,4 1-30,3-2-25,3 2-15,5-3-17,8 0-26,3 2-32,8-2-46,6-1-63,2 2-139,4-1-71,-2-2-31,-3 1-3,3-2 17</inkml:trace>
  <inkml:trace contextRef="#ctx0" brushRef="#br0" timeOffset="330">501 122 229,'-1'-3'287,"-3"0"8,4 1-17,0 5-121,4 2-73,-3 4-32,3 2-15,0 3-8,5 3-3,0 2-2,0 1-6,2 1-3,2 0-3,0-2-1,-1-1 8,-1-3 12,0-1 29,-3-5 36,-3-2 52,0-1 57,-2-4 48,2-2 29,1-2 4,-2-2-15,3-4-42,-1-2-50,2-2-53,1-4-40,-2-2-34,1-2-21,0-3-34,-1-4-51,3 2-75,1-4-95,2 2-91,0 3-101,-1 0-125,-1 3-40,-3 5 31,1 4 71,-2 4 78</inkml:trace>
  <inkml:trace contextRef="#ctx0" brushRef="#br0" timeOffset="612">806 185 28,'2'18'273,"0"-4"18,-1 0 14,2 0-44,2-3-104,0 0-53,1 0-27,0-5-13,3 0-8,0 0-10,2-5-8,2 1-12,1-2-10,0-3-9,2-2-10,-2-2-6,2-3-5,-3 0-4,1-3 0,-3-3 2,-3 0 5,-2-2 8,2 0 12,-7 2 18,1-1 22,-4 5 24,1 2 15,-2 4 6,-5 3 6,0 3-1,-3 3-8,-3 6-4,-1 2 2,1 6-5,0 1-9,3 3-11,-2 0-13,5 2-15,3-1-14,4-1-7,2 0-6,3-1-14,2-1-24,4-2-33,0-1-48,5-4-44,2-1-43,1-4-42,2-4-58,1-3-68,-5-3-10,2-4 17,-1-4 30,1-2 42</inkml:trace>
  <inkml:trace contextRef="#ctx0" brushRef="#br0" timeOffset="936">1137 264 220,'5'-13'322,"-2"4"35,-2 2 11,1 3-105,0 3-72,-2 2-39,-2 3-21,0 4-20,2 4-13,-1 2-8,-1-1-18,4 4-19,-2-1-25,1 2-13,1-2-27,1 2-31,-1-2-30,3-3-25,-1-1-16,-1-3-9,-1-2 12,1-3 22,0-4 24,0-5 27,2-4 14,0-1 14,3-5 10,-4-2 8,4-4 6,1-1 7,0 1 16,0-2 19,-1 4 20,3 2 20,-3 3 16,-2 3 1,1 3-8,-1 4-18,0 2-18,-3 2-21,2 5-20,0 4-9,-2 1-6,4 2-3,-1 3-2,-2 0-6,3 0-13,-1 0-23,6-1-23,-2-1-33,2-1-36,3-3-32,1-1-35,1-3-63,-2-3-76,0-4-21,0 0 7,0-6 17,-2 0 41</inkml:trace>
  <inkml:trace contextRef="#ctx0" brushRef="#br0" timeOffset="1300">1560 252 94,'5'-6'296,"-3"0"22,-1 3 16,1 1-82,-2 2-94,-2 4-63,2 0-43,0 2-21,0 1-12,0 1-8,2 0-5,0-2-4,1 1 1,2-1-1,-4 0 1,4-3 6,-2 2 7,5-4 10,-3 1 13,-1-2 10,3-2 9,2 1 0,1-2-4,-1 1-8,4-1-4,-4 2-2,3 1 0,0 0 3,-2 1 13,1 4 9,-1 1 6,-1 1 0,-5 2-2,3 3-7,-6-1-11,-1 2-9,-3 1-13,-2-1-20,-3 1-29,0-1-42,-2-1-52,0 0-57,2 0-72,-4-2-126,4 0-49,1-4-1,4-3 28,8-2 41</inkml:trace>
  <inkml:trace contextRef="#ctx0" brushRef="#br0" timeOffset="1650">2027 174 250,'6'-18'334,"-1"3"17,0 5 7,-2 3-139,0 5-94,5 4-54,-3 5-28,0 4-12,-1 3 0,3 4 2,0 3-1,1-1 2,-1 0-4,2 0-2,1-2 2,-2-1 9,0-4 21,0-2 27,-2-2 43,-2-3 47,1-4 41,0 0 19,-2-4-1,4 0-21,-1-6-32,0-3-44,0 0-47,3-6-39,1-2-32,0-4-39,1-1-64,5-3-86,0-2-91,3 1-74,2 0-81,0 1-114,0 3-24,-2 2 37,-3 5 69,2 3 65</inkml:trace>
  <inkml:trace contextRef="#ctx0" brushRef="#br0" timeOffset="1932">2415 153 153,'-7'18'281,"4"-3"16,-2-2 9,3 1-112,1-3-75,2-2-39,-1 0-16,4-3-4,0-2-2,1-1-4,3 0-8,1-3-5,3-3-9,-1 0-10,5-3-10,-4-1-8,4-4-6,-2-1 0,0-1-2,-1-2 2,-2-2 6,-3-1 8,-3 2 20,0-1 17,-5 3 22,0 3 16,-4 1 6,1 6-4,0 0-12,-2 4-11,-2 1-10,-1 6 0,-4 4 6,2 3 11,0 0 10,0 3 4,1 1-4,1 2-8,2-2-12,1 0-15,3 0-11,2-2-11,0 1-15,5-2-30,0 0-48,1-3-59,5-2-54,2-1-50,3-1-36,3-2-20,1-5-10,1-1 4,0-3-1,-1-5 1,-1 0 28,-2-5 72,-1 0 110,-2-3 108,-4-1 100,-1 2 86,-4-1 53,0 2 22,-5 2-2,0 3-12,0 2-13,0 2-22,0 0-29,-3 5-42,1 0-45,0 4-33,-1 2-21,0 2-11,-1 3-4,0 1-5,3 1-10,-1 1-11,2 0-10,-1-1-11,1 1-29,0-2-24,1 0-28,1-3-28,-1-3-23,1 1-10,2-4 8,0-1 15,0-2 19,3-5 24,2-2 23,1-1 17,1-4 17,0-1 20,3-2 19,-3-2 25,5 2 28,-3-1 30,1 2 30,-5 2 24,1 2 8,-2 4-10,-1 0-24,-2 2-30,-1 4-35,0 2-28,0 3-20,-3 2-12,1 4-3,-1 2 1,-1 1-2,2-1-19,0 2-34,2-2-53,1 1-55,3-2-50,0-2-43,3 0-21,1-3 0,1-3 14,4-2 6,-1-2-17,-2-3-45,1-3-10,2-1 12,2-4 20</inkml:trace>
  <inkml:trace contextRef="#ctx0" brushRef="#br0" timeOffset="2617">3195 176 301,'10'-8'347,"-5"2"34,0 0-23,-1 3-108,1 0-79,-2 3-62,-2 0-46,3 0-33,-1 2-15,2 2-10,0-1-7,-1 2-3,4-1-1,-2-1 5,2 0 10,-1-1 28,4-1 28,-2-1 35,1 0 36,2-3 28,-2 2 23,0-1 4,-3-1-9,-1 3-20,-2-1-26,0 2-28,0 1-26,-1 2-27,0 5-17,-1 3-10,-2 3-10,-3 5-8,-2 2-22,-3 4-60,-8 2-103,-2 2-120,-8 1-187,-13 3-98,-8 0-37,-11-1 29,-9 0 84,-4-1 112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4:03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666 72 1,'-5'-2'181,"0"-1"13,2 0-35,2 0-46,-3 0-35,3 0-24,-1-1-13,2-1-8,0 2-4,-2 0-3,2 0-3,-1 0-1,-1 2 3,1-1-4,-4 1-3,2-1-1,0 1-3,0-1-4,0 2-2,-2 0-1,0 0 0,-3 2-2,2-1 2,-1 2 0,-1 0-1,-1 1 1,0 1-2,-1 0 1,-1 1 1,0 1-2,0 1 1,-2-1 2,2 2-3,-2 0 2,1 0 0,2 1-1,-2 3-2,2-1 1,1 1 0,-2 1-1,1 1 0,2 0 2,0 1 0,-2 2-2,1 0 0,1 2 1,-1-2-2,1 3 2,0 1-2,0-1 0,2 2 3,0-1-2,-1 1 2,3-1-4,-1 1-1,0-1 1,1 0 0,0 0 1,1-3-2,0 2 0,1-1 2,2-1 2,-1 2-2,1 0 1,0 0 0,1 2 0,-1 1-3,2-2 1,1 2 1,0 0-2,3 0-1,-2-1 0,-1 1 0,3-2 0,-1 1-1,1-1-2,2 2 3,-2-1 0,2-2 0,2 1 0,-1-1 4,1 0-4,0 2 2,0-2-1,2 0-1,-3 0 0,5 1 0,-1-1 0,1 0 0,0 0-1,0 0 2,2 0 0,-3-1 1,4-1-2,-4-1 2,4 2-2,-2-2 0,0-2 2,0 2-1,2-3-1,0 0 3,-1 0-2,3-1-2,-1-1 0,2-3 1,-1 3 0,2-3 0,1 1 0,0-1 1,0-1 0,2 0 0,-2 0 2,2-1-1,-2-1-1,0 0 1,0-2-2,-3 1 1,0-3 1,1 0 1,-3 0 1,1-1-2,-2-2 4,3 0-2,-3 0-2,1-2 0,1-1-2,-2 2 2,2-2-2,-3 0 1,0-2-1,0 0 1,2 0-3,-1 0 0,1-1 2,-1 0-2,0-1 2,0-1-2,3 1 3,-5-1-1,5-1-1,-2 2-3,-1-2 1,1 0 0,-2-2-1,2 2 1,-1-1-2,-2 1 5,-1-2-2,1 2 1,-3 0-1,-1 0 2,1 2 0,-2-2 0,-1 0-1,0 1 1,1-2-2,0-1 1,-3-1-4,0-2-3,0 0 0,1-4-2,-1 0-1,-1 0 1,1-2 2,2 2 1,-2 2 1,-1-1 1,0 1 5,-2 1 0,2 0 0,1 0 0,-3 0 2,0 0 0,2-2-2,-2 1 0,1-4-2,-3 1-3,-1-4 0,0-2-3,0-2 2,-3-3 0,-2-2 6,0-1 0,1 0 8,-4 0 3,0 0 2,2 3 3,-2 0-3,-2 2 2,2-1-1,0 2-2,-1 2-1,-2-1-4,1 1 0,-2-2-1,2 1 0,-3 1-4,1-1 1,-1 1 0,-1 2-1,1-1 3,-1 2-1,-2 0 0,0 3 2,-1-1 2,0 2 1,1 2 2,-1-2 1,-1 3 0,3 2 0,-3-1-3,-1 1-4,0 1 0,-2-2-3,-1 2 1,-4 0 1,-1-1-4,-2-1 0,-1 1 3,0 1-3,-3-2-3,0 2 3,-2 2-1,-2-1-1,-1 4 1,-1-1 1,-2 2 1,-2 3-1,-1 2 0,-2 1 0,0 2 0,4 6 2,-4 1-1,1 3-1,3 5 3,-6 2-2,4 4-1,-2 2 0,2 4-3,-2 2-9,5 5-32,-5 6-95,0 2-86,3 1-43,-2 1-18,5-1-4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4:11.2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438 276 91,'0'-23'275,"2"0"21,0 2 18,-2 1-82,2 2-73,0 2-36,-1 0-17,1 6-4,-1 1-2,-1 3-3,-1 2-1,-1 2-4,2 2-9,-1 3-4,-1 5-4,-2 5-3,0 8-9,-2 4-6,0 7-9,-3 4-9,-3 3-13,1 3-10,-5 2-5,0-1-6,-2-1-1,0 0-4,-1-3 0,-3-1 3,3-4-3,-5-1 0,2-6 0,0-1-1,-2-5-1,0-5 1,3-2-1,1-5 1,0-7 0,1-2 0,3-4-1,2-6-3,1-7 3,2-2-1,3-6 0,4 2 4,2-3 7,5 2 2,5 2 0,1 2 2,4 4 1,6 2 5,1 4-1,3 4 9,5 4 0,-1 5 1,3 3 0,-1 5-8,-1 3-16,-1 4-24,0 4-32,-2 0-39,-3 2-39,2 1-36,-2 3-30,-3-1-25,0 0-40,-5 0-76,0 0-18,-2-3 7,2-3 20,0-5 37</inkml:trace>
  <inkml:trace contextRef="#ctx0" brushRef="#br0" timeOffset="524">815 532 135,'-9'-10'263,"0"1"18,-4 5-4,-1 2-93,-1 2-62,0 5-32,0 2-13,0 4-6,0 5-2,1 5 3,2 3-4,2 5-2,1 2-9,4 4-8,2 0-12,3 0-13,3 1-9,5-1-11,3-4-8,3-2-16,5-2-12,3-3-15,2-5-18,3-4-21,3-3-32,0-4-54,-3-4-85,-2-5-39,-3-4-8,-1-3 9</inkml:trace>
  <inkml:trace contextRef="#ctx0" brushRef="#br0" timeOffset="750">982 746 265,'1'-12'309,"-1"3"13,0 5-27,0 4-101,0 4-70,2 5-44,-2 3-23,3 3-11,-3 1-13,3 2-12,-1 1-7,2 1-6,-2 0-5,3-1-11,-2 1-8,0-2-10,0-2-6,1-1-6,-3-1-1,1-6 5,-2 0 5,-2-5 8,1-3 5,-3-3 7,1-6 4,-2-4 1,-1-5 4,0-5 4,1-4 3,0-4 2,2-1 8,3-1 2,3 2 5,1 2 1,2 4 3,3 4-4,1 3-2,1 4-5,1 5-2,0 3-3,0 5-3,-1 2-1,-1 5-2,1 1-3,-2 6-2,-4-3-2,0 3-3,-2 3-3,-4-1-4,-3 0-2,-4 0-6,-1 1-2,-5-1-5,-1 0-5,-2 0-2,-1-3 5,1-1 9,0-4 12,1-1 15,2-1 17,4-2 22,2-3 16,2 0 12,0 0 2,6 0-1,3 3-5,3 0 3,7 3-1,7 3-3,4 1 4,4 2-2,7 3-8,2 2-10,4-1-18,3 1-13,2 1-9,4 0-13,-2 0-19,-2 0-46,-5-3-54,-5 1-94,-5-1-134,-8-1-65,-6-2-19,-4-5 22,-5 0 46</inkml:trace>
  <inkml:trace contextRef="#ctx0" brushRef="#br0" timeOffset="1564">1668 573 142,'0'3'296,"0"-3"14,0 2 12,2-1-104,2-1-96,2 0-56,2 0-30,1 0-15,1-1-7,1 1-7,1-2-5,-2 1-11,0-1-16,-2-1-25,0 2-37,-5 1-70,-3 0-80,-2-2-37,-7 1-8,1 1 14</inkml:trace>
  <inkml:trace contextRef="#ctx0" brushRef="#br0" timeOffset="1709">1655 563 122,'-14'-2'286,"1"1"33,4-1 18,2-1-91,1-1-84,5-1-62,4-1-43,8-3-41,5 0-45,9-3-66,3-3-122,7-2-66,3 1-30,3-3-5,7-1 18</inkml:trace>
  <inkml:trace contextRef="#ctx0" brushRef="#br0" timeOffset="1882">2517 50 186,'8'-14'370,"-5"4"32,0 1 21,-1 1-62,1 4-143,-2-1-79,-1 5-40,0 5-20,2 5-10,-1 7-1,-1 2-1,2 5-1,-4 4-2,1 6-9,-5 0-9,1 2-8,-1 3-10,-4-1-11,-1-1-7,-5-1-5,-1 0-10,-4-3-8,-4-3-5,-2-3-5,-3-1 1,2-7 3,-1-2 3,1-5 7,3-5 5,2-2 5,3-5 3,3-5 4,2-2-2,4-5 3,3-5 1,2-2 2,4-2 3,4 0 2,3 1 3,4 4 2,2 1 4,6 2 2,3 6 4,3 3 3,2 4 5,2 4 3,2 5-4,-2 5-2,3 2-7,-2 4-17,-1 1-37,0-1-52,-2 5-68,0-1-70,-2 0-97,-3 0-125,2 1-48,-4 1 12,1-2 42,1 0 58</inkml:trace>
  <inkml:trace contextRef="#ctx0" brushRef="#br0" timeOffset="2340">3061 464 200,'-6'-8'299,"-1"4"17,-2 2 9,-4 2-131,2 6-78,-3 5-34,-2 4-12,0 4 3,0 4 12,5 2 9,0 2 1,5 0 1,4 2-12,4-2-15,6 0-17,6-3-13,2-2-11,6-2-10,5-4-7,1-2-14,2-7-31,2-1-48,-2-5-69,-3-1-150,-8-2-75,-2-3-33,-10-2 5,-7-1 36</inkml:trace>
  <inkml:trace contextRef="#ctx0" brushRef="#br0" timeOffset="2908">1728 800 15,'-3'1'248,"1"1"20,2-1 17,0-1-67,2-3-77,4 2-49,2-3-29,2 0-19,2-2-11,4 2-9,0-4-9,1 2-18,-2 2-26,0-3-47,-7 2-114,-3-1-59,1-3-32,-6 1-4,0-1 12</inkml:trace>
  <inkml:trace contextRef="#ctx0" brushRef="#br0" timeOffset="3103">1698 664 95,'9'-1'247,"4"-2"7,6-3-5,0-2-166,8 1-164,-2-3-89,-3-1-45,-1-4-24</inkml:trace>
  <inkml:trace contextRef="#ctx0" brushRef="#br0" timeOffset="4996">1644 692 29,'-3'1'249,"0"1"23,0-2 19,3 1-69,-2-1-68,2 0-40,0 0-26,2 0-22,1 0-12,3 0-13,2-1-3,2-2-2,2 1 4,2-1-1,1-2-1,2 3-3,3-1-8,-2 0-4,-1-2-6,1 4-10,-2-4-13,-4 2-13,2 0-21,-1 0-22,-2 0-26,-3 2-38,-2-3-71,-2 0-74,-3 0-25,-1-1-3,-3-1 16</inkml:trace>
  <inkml:trace contextRef="#ctx0" brushRef="#br0" timeOffset="5265">1585 560 14,'-12'0'254,"1"0"23,6 0 18,0 0-64,5-2-80,3 2-56,2-3-31,3 1-21,5 0-11,1-1-10,5 0-4,2-2-2,4 2-14,0-2-28,2 1-63,-6-2-111,1 2-63,-2-4-30,-4 2-8,0-2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4:32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194 202 28,'-8'2'223,"4"1"16,-3-1-1,2 2-77,-1-3-57,-2 2-39,4-1-21,-3 1-14,2 0-10,-1-1-5,1 3-4,-2-2 0,2 2-1,-2 1 2,2-2 0,1 4 0,-4-2 3,2 3-2,-1 0 0,1 0-1,-1 0-3,0 1-1,0 2-3,3 0 1,-3 2-4,2-1-2,-1 2 1,3 2-1,0-1 2,-2 2 0,4 2-2,-4-2 1,1 0-1,1 0 2,-1 0-2,2-2-2,-1 2 1,2-3 1,1 0 0,-2 2 0,2-4 3,0 2 1,0 0 0,0 0 2,0-1-2,2-1 0,-2 1-2,1-1 2,1-1-6,-1 2 2,1-2 2,1 0-2,-3 0 0,1-2 1,-1 1 2,3-2-2,-3 1 1,2 1 1,0-2 0,-1 1-1,3 1 0,-3-2 1,2 1 0,2 0-1,0 1-2,4 1 1,-1-1-1,0 2 1,5-3 0,-4 3 2,4 0 2,1-3-1,1 1 1,2 0 3,0-2 0,4-2 1,1 1 2,1-2 0,1 1 0,3-2-1,0-1-1,1 1-1,2-4-1,-1 0-2,3-1-3,-4-1 1,2 0-2,0-4 0,-2-2-1,4-2 0,-2 0 2,0-2-2,0-1 1,-1-1 0,-1-2 2,-4-2 0,1-1 1,-3-1 0,-6-4 1,2-3 2,-6-2-1,-2-5 2,-4-4-3,-3-4 2,-1-2-2,-2-4-2,-2-1 3,-1-1 7,-3-2 6,-4-2 6,-4 2 7,-6-3 4,-6 3-2,-5 3-8,-9 3-10,-4 5-13,-10 5-18,-5 5-24,-4 7-32,-5 5-85,0 5-100,-3 4-44,5 3-17,6-1 2,4 1 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32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420 384 63,'-10'-8'182,"1"1"7,1-1-65,-1 1-32,-1-1-14,2 1-3,-2 1 2,1 0 3,0-2-1,-1 2-11,-1 0-11,3 1-18,0 1-17,-1 3-10,1-1-5,1 4-5,-2 2-2,-2 2 0,1 5 0,-1 2 0,-1 2 0,2 3 0,-1 3 0,0 2 0,2 1 0,-3 0 3,0 1-1,2 1 0,-2 1 0,-1-2 2,0 0 0,-1 1 0,1 0-2,1-1 2,-1 1-3,2-1 1,-3 1 2,4-4-2,0 2-1,2-1 0,1-3 1,2 2 0,4-5-2,-1 3 2,4-2 1,-1-2-2,4 3 1,2-4-1,-1 1 2,3-2-1,1-1-2,0 1 3,2-1-3,-1-1 3,0 0-2,3 0 0,1 2 2,0-4 0,0 1-1,4-1-2,-1-1 1,3 0-1,1 0 1,2-1-1,1 1 0,-1-2 3,3 2-3,1 0 3,1 0-1,1 0 0,0 1 1,0 1-2,0 1 1,3-1 1,0 1-1,2-2-1,0 2-1,6-3 0,0 0 0,2-2 0,4 0 0,2-6 0,2 1-1,4-4-2,2-4 1,3-1 2,3-2 4,2-2 0,2-1 2,1 2-1,4-2-1,0 3-2,-1 0-5,1 1-3,-2 0 3,-4 4-2,-1 0 0,-3 2 2,-2-1-1,-2 2 2,-1 1-2,-1-4 2,-2 4 4,-1-2-2,1 0 0,1-1 1,-1 0 0,3-1-2,3-1 0,0 1 1,0-1-3,-1 1 1,-4-1-2,-4 1 2,-4 1-3,-2 1 3,-5 1-1,-3 1 2,-2 0-1,-2 1 2,2-1 0,1 2 2,5-1-1,0 1 3,3-2-3,6 1 2,2-1-1,1 0-2,1-1 0,2 1 0,-3-2 1,1 1-1,-5 1 0,0-2 0,-3 2 0,0 2 0,-2-1-3,0 2 0,-1 2 3,-2-1-1,3 2 1,-1 0 0,0-1 0,-1-1 3,1 1-2,1-2 2,1-2-2,0 0-1,0-1 1,-1 0-1,2 0 0,-2 0 0,-1 0-1,1 0 1,-1 2 0,-2 0 1,0-2-1,3 1 2,-1 1 1,3-1-3,0-1 0,1 0 0,-1 0 1,3 0 3,-1-1-2,-1-1 1,3 1 0,-2-3 1,2 3-4,-2 0 0,1-1-1,3 2 0,-1 0-1,3 0 2,-1 0-2,-2 3 1,-1-2 2,-1 4 1,-1-2-2,-2 2 0,-4-1 0,0 1 2,-2-4-1,-3 4 1,-1-2-1,-2 0 1,-1 1-2,-3 1 0,0-2 0,2 0-2,-2 0 2,3 0 0,0 1-1,5-1 2,1 0-1,3 0-1,3-1-1,0 1-1,0-2 3,1 2 0,0-1 3,0-2-2,1 0 0,-1 1 0,0-1-1,2 2 2,0-1 0,0-1 1,4 3 0,-1 0 0,1-1-1,2 2-2,-1-1 0,3 0 0,-4 0 0,3 0 0,-3 0 1,-4 0-1,1-1 0,-3 1 0,-2-2-1,-1-1 1,1 2-2,-1-2 5,0-2-2,1 1 1,0-2 2,2-2-2,0 1 1,1-2-2,1-3-1,-1 1 3,-1 0 1,1 0 0,-1 0 1,0-1 2,-2 3-2,0-2 0,1 3-3,-3-3 2,0 3-3,-3-2-1,-1 1-1,0-3 1,-2 0-2,2-1 2,-3-4 2,2-2 0,-1-2 1,-2-4-1,-2-3 0,0-2 0,-4-1-4,1-2 0,-5 0 0,-4-1 1,0 3-1,-7 0 2,0 2 0,-5 1 3,-3-1 3,-2 1 0,-3 1 2,-3-2 2,-2-1 1,-6-1-1,0-1-2,-2-2 2,-4-2 2,-2 0-2,-2-3 3,-1 0-6,-3 0 5,-4 1-5,1 2 0,-2 1-3,-2 1 0,-1 3-3,-3 1 1,-1 1-2,-4 4 0,-3-1 0,-2 4-3,-3-1 2,-5 4-2,3 1 3,-4 1-2,-2 4-1,-1-1 2,-2 4 1,-3-1 1,-2 3 2,-3 1-3,-4 0 0,-2-1 2,0 2-1,-7 0-1,2-1-1,-5 1-3,2 0 0,0 1 1,1 2-2,3 0 4,0 0 1,1 2 0,2-1 4,1 2-2,-1 0 1,-3 1-4,0 3-1,-3-3 0,2 3-2,0-2 1,3 3-1,1-3 4,3 3 1,4-2 2,3 2 0,2-1-1,3 1 2,0-1-4,-2 2-1,0 0 1,-1 2-1,-3-1-2,0 4 2,1-2 1,-2 1-2,1 1-1,-1-2 3,-2 0 2,3-2-1,-1 1 0,1-3 0,-1 0 0,1 0-2,-1-1-2,0-1 3,0-1-2,2 1 1,-1-2-1,3 2 1,-2-2-3,1 3 3,1-1 0,0 0 3,1 0 0,2-2 0,2 1 1,-1-1 0,1-1-3,1 0 0,-1-1-2,-1-1 2,2 1 0,3-2-1,-1 0 1,0 1-4,1-1 1,3 2 2,-2-1-2,2 1 2,0 0 1,2 2 0,3-3 0,-1 1 0,4-1 0,1-1 0,4 0 3,0 0-2,0 2-1,-3-1 0,1 2-1,-4-1-2,-2 4 1,0 0 0,-1 0 1,1 3 1,0-2-2,0 0 1,0 1 0,2 0 1,-2-1 0,0-1 0,1 0 0,-2 0 2,0-1 0,1-1 1,-1 1-3,-1-1 0,-4-1-2,-3 2-1,0-2 2,-5 0-2,0-1 2,-2-2-1,0 0 0,1 0 2,-1 0-4,0 2 5,1 0-1,-1 2 1,-3 4-2,-1 5-10,-9 10-23,-8 7-62,-11 9-107,-7 8-56,-11 10-28,-3 7-5,-4 3 13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4:54.1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928 1308 32,'-18'-4'212,"0"1"15,-1 0-5,2 1-74,1 1-44,2-1-22,0 1-17,2 1-9,0 0-7,4 0-4,0 0-5,0 0-1,4 0-1,0 0-3,1 1-3,1-1-2,1 0-4,1 0-6,1 0-3,1 0-3,1-1-4,4-1-4,2 0-1,0 0-2,4-1 1,3 1 0,0-1-4,6 0 2,0 2-1,5-1-2,1 0-1,4 1 2,-1 1-2,4 0 0,-3-1 2,1 1 2,0-2-2,-1 2 2,0 0-2,-1 0 0,-2 0 0,1 0 0,-2 2 0,1-2-1,-1 1 1,-1-1 1,0 0 2,-2 0-3,2 0 0,0 0 0,0 1 1,-2-1-1,3 2 0,-2-2 2,-1 0-1,2 0-1,0 0 0,0 0 0,0-2 0,-1 2 0,3-1-1,-5 0 1,4-1 0,-2-1 0,0 2-2,-2-2 1,-3 1 1,1 1 0,0-3 0,-2 3 0,-2 1 0,-1-1 0,1-1 0,-1 1 0,-1 1 0,0-2 0,-2 2 0,2 0 0,-2-1-1,2 1 1,-2 0 0,3 0-2,-2 0 1,0 0-2,1 0 2,0 0 0,-2 0-4,2 0 5,-1-2-2,0 2 2,-4-1-1,3 1 2,-1 0 1,-2 0-2,0 0 2,0-2-1,-3 1 2,3 1-4,-3 0 1,0 0-3,1-2 3,-2 2-2,-1 0 2,2-2 0,-1 2 0,0-1 0,1 1 0,-3 0 0,2-1 0,-4 1 0,1 0 3,-1 0-1,0 0-1,-3 0-1,2 0 0,-2 0 0,2 0-3,-1 0 0,-1 0-3,0 0-10,2-2-15,-2 2-22,1-1-49,-4 1-107,-2-2-51,-1-1-22,-1 2-3,-2-2 16</inkml:trace>
  <inkml:trace contextRef="#ctx0" brushRef="#br0" timeOffset="891">2118 1106 7,'-2'-2'196,"2"0"14,0 2-14,0-1-68,2 1-46,-1 0-30,4 0-13,-1 0-7,1 0-3,0 0-4,2 0 1,-1 1 2,5 1-4,-2 1-3,4 0-3,-2 0-2,0 3 0,3-1 0,-1 1-2,3 1 0,-4-1-2,1 0-2,4 2 1,-4-2-5,3 1 1,-5-1-3,1 2 1,-2-4-2,1 2 2,-3-1-2,0 1-1,-3-3-1,0 0-1,-1-1 0,0 2 1,-2-1-1,2 0 2,-4-2 0,1 2 2,-1 2 1,-1 1-1,-3 0 4,0 1 4,-1 4 1,0-1-1,-3 2 1,0 2 1,-2-3-3,0 5-1,-1-3-3,0 1-1,0-1-3,1 1 0,-1-2-1,3-2-1,0 1 0,-1-3-1,3 2 0,-1-3-1,2-1-5,1 0-11,-1 0-23,0 0-71,1-1-91,-1-1-48,-2-1-21,3-3-2</inkml:trace>
  <inkml:trace contextRef="#ctx0" brushRef="#br0" timeOffset="28188">50 1107 42,'0'-5'230,"1"3"12,-1-1 10,0 1-95,0-1-65,2 2-33,-1 1-18,-1-3-6,0 3-6,0 0 0,0-2-2,0 2-1,0 0-1,0 0-6,2 0-3,1 2-6,1-1-3,3 4-3,3 2 0,5 4 0,1 4 1,5 1 1,2 4 0,1 2-2,0 2 1,3 0-2,-2 0 0,0-1-1,-2-2 3,0-3 5,2-6 12,2-5 9,7-5 11,2-8 8,8-8 1,9-7-8,5-6-8,10-7-12,6-5-11,5-5-8,3-4-2,0-3-2,-1-3 3,0-1 0,-1-5 0,-2-3 0,2-3-3,-2-5-6,1-2-13,-3 0-14,0 6-17,-5 4-29,-8 9-58,-6 8-98,-11 8-44,-10 10-18,-12 7 4,-10 7 19</inkml:trace>
  <inkml:trace contextRef="#ctx0" brushRef="#br0" timeOffset="28844">166 1146 95,'-3'-10'250,"0"-1"16,0 1 10,1 1-112,2 3-68,2 0-40,1 3-20,2 4-17,3 4-10,4 4-2,4 4-5,1 5 3,1 4-3,4 4 3,3 1-3,1 3 2,2 0-2,-1-1-1,3-1 2,-1-2-1,1-2 0,-2-3 2,-1-5 3,1-2 4,-1-4 7,3-5 12,0-7 8,5-5 8,6-10 2,7-8 0,7-8-9,7-8-8,7-5-10,4-7-13,6-4-3,2-5-1,4-2-3,5-5-2,2-1-3,6-5 2,6-2-5,2 0-5,2 4-7,-5 6-10,-4 5-21,-5 10-51,-6 6-112,-11 9-58,-12 7-25,-10 4-3,-13 10 11</inkml:trace>
  <inkml:trace contextRef="#ctx0" brushRef="#br0" timeOffset="29381">391 981 97,'-30'-3'253,"3"0"18,6 0 16,4 0-114,6 2-63,5-1-37,2 4-27,8 2-18,2 4-14,5 4-7,6 5-1,1 6-3,6 4 0,-1 6-3,2 6 1,2 3 1,-3 3 2,3 2-2,-2-3 0,2 2 0,-2-6-1,2-4-1,-1-4 3,2-7 3,6-7 5,5-6 7,5-10 6,10-9 1,12-9 1,7-11-2,8-9-6,7-9-4,7-7-8,5-5-1,7-6-5,4-6 0,6-5-5,3-1-10,3-3-20,-6 2-44,-1-1-117,-13 5-65,-17 3-29,-19 6-10,-26 5 11</inkml:trace>
  <inkml:trace contextRef="#ctx0" brushRef="#br0" timeOffset="48225">54 1005 138,'-3'2'271,"-2"-1"18,-1 0 13,1 1-116,-4 0-70,4-1-34,0 1-18,0-2-10,2 1-4,0-1 0,1 0-3,-1 0-2,3 0-4,0-1-5,0 1-7,3 0-9,2 1-5,2 1-3,2 1-4,5 0 3,2 1 0,3 4 0,2-2 1,-1 3-2,4 0-1,1 3-2,0 1-2,4 2 0,-1 3-4,4 1 0,0 2 0,-1 4 2,2 0-1,2 0-2,-3 3 2,1-3-1,0 2 2,2 0 0,-3-1-3,1-2 0,0 0 0,1-1-3,-3-1 1,-1-1 1,0-2 0,-1-2 1,-4-2 0,0-2-2,-1-2 2,-5-1 0,1-2-2,-1-2 4,-3-2-2,-2 0 2,1 0 0,0-1 3,-2-3 2,4 0 0,1-3 5,1-2 0,4-4 5,0-1 0,5-6 0,2-1-1,4-5-3,5-3-1,0-6-7,6-4 0,2-4-4,1-1 1,2-4-2,4-3-1,0 1 0,4-2-2,2 0 3,1 0-2,0 3 0,1 0 0,-4 5 1,-1 2-2,-3 3-1,-5 4-2,0 1-1,-5 2 1,-3 1-2,-1 1-1,-4 2 0,-2 0 1,-3 0 0,-1-1 0,-3 0 2,0 2 1,-2 0-1,0 2 0,-1 2 2,0 1-4,3 1-4,-2 2-5,0 1-5,-1 4-10,3-2-13,-2 3-16,0 2-15,2-1-33,-5 4-71,-2 0-84,-5 0-34,-4 3-10,-3-1 9</inkml:trace>
  <inkml:trace contextRef="#ctx0" brushRef="#br0" timeOffset="49172">426 965 56,'-11'-11'238,"-1"1"15,0-1 18,2 2-93,1 2-61,1 1-34,2 0-15,3 0-13,-1 2-9,4 0-12,0 3-9,0-2-2,4 0-7,1 3-3,4 0-1,0 4 0,7 3 1,2 4 0,3 6 0,0 2-3,6 5 1,-2 5-3,5 1-2,0 4-2,2 1-1,1-1-3,2-1 0,-2 0-3,2-3 0,1-3 1,-1-3-3,2-3 5,1-8 0,4-3 1,2-9 3,8-7-3,3-6 2,9-9-2,4-4 2,5-5-3,6-5 1,2-5-1,6-5 2,4-6 0,3-5-2,2-2 0,-1-4-2,0-1-1,-5-1 2,-1 2 1,-7 4 0,-6 3 0,-5 8 0,-8 5-9,-9 7-24,-7 5-49,-12 9-119,-8 5-61,-13 4-34,-8 6-10,-9 3 15</inkml:trace>
  <inkml:trace contextRef="#ctx0" brushRef="#br0" timeOffset="59031">175 933 14,'-15'-4'254,"-1"-1"20,5 4 12,0-2-55,3 1-99,0 1-54,5 1-31,0 0-19,1 0-11,2 0-7,2 3-7,3 0 2,1 0-3,5 3 1,2 3 0,4 1 1,1 7 0,5 2 0,2 3 1,2 6-1,3 0 0,2 4-1,1 1-3,0 1 2,4 1 0,-1-1 0,-1-2 1,-2-1 0,2-4 2,-5-3 0,0-3-2,0-4 0,-1-4 1,1-2-1,3-8 5,5-5 1,3-7-2,7-9 3,8-9-3,6-6 0,10-9-5,6-7-2,8-8-2,5-8 0,7-4-3,8-7 1,3-5 0,3-3-2,3 0 1,0 0 3,-3 3 6,-4 6 4,-3 4 1,-6 7 5,-5 5 2,-3 5 0,-8 8-1,-7 4 0,-8 6-4,-7 6-4,-11 6-10,-9 4-29,-11 6-71,-8 6-113,-9 3-55,-13 5-31,-10-1-11,-15-1 19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5:18.95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105 100 51,'-10'-2'255,"1"1"20,-1-1 19,-1 2-82,-1-2-73,2 2-42,2 0-28,-1 0-17,1 0-12,3 0-10,0 0-5,2 0 1,1 2 1,-1-2 3,3 0 4,0 0 0,2 0 1,1 2-3,5-2-5,2 1-4,4-1-4,2 2-4,4-1-1,4 1-3,3-1-2,1 2 0,5-1-3,2 1-5,3-2 3,0 4-4,3-2 0,0 0 1,2 1-1,0-1 1,-1 0-1,1 0 2,1 0-2,-2-1 1,0-1 2,-1-1-3,1-1 2,-2 1-1,-3-2 1,-1-1 0,-1 2 0,-5-1-1,2-1 3,-4 2-3,-1-1 0,1 2 1,-2 0-2,-2 0 1,-1 0-1,2-1 1,-3 1-1,1 0 1,-1-2 0,0 2-1,2-1 0,-4 1 0,1 0 0,-1 0 0,-2 0-1,1 0 1,-3 0 0,-1 0 1,-2 0-1,1 0 1,-3 0-1,-1-2-1,-2 2-3,-2-1-4,0 1-4,-4-2-5,1 1-6,0 1-6,-3-2-8,0 1-5,-3-1 0,-2-1 1,1 2 3,-4-2 8,-2 0 8,-1-2 10,-3 0 12,-2 0 6,-3-3 12,3 1 6,-4-1 11,2 0 3,3 1 7,0 0 1,3 1-2,2 0 0,4 1 3,3 2-2,-1 0-3,2 0-5,4 2-3,3-2-6,3 0-8,3 1-8,5-1-4,-1 2 0,3-1-2,3 2-2,0 0 0,2 2 0,1 1-2,-1 1-2,-2 2 0,-2 2 0,-3 2 0,-4 4 2,-5 2 0,-9 5 0,-7 5-8,-12 4-28,-10 4-70,-15 4-156,-16 7-84,-20 1-43,-27 4-16,-24 4 18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5:30.27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133 801 70,'0'-2'241,"-1"2"22,-1 0-11,1 0-63,1 0-54,-2 2-32,0-2-22,1 0-12,1 0-12,-2 1-7,2-1-6,0 0-6,0 0-3,2 0-4,-1 2 1,3-1-1,0 2 3,1 0-2,3 2 7,0-1-1,2 4 1,0 1-4,0 1-1,1 2-5,1 2-6,1-1-5,0 1-5,0 1-4,-1 0-2,2-2-1,-2 1-4,-2-2-2,0-2 2,-4-1 0,1-1 2,-2-4 9,1-1 4,-3-1 9,2-2 4,-1-5 3,5-1 1,1-4-8,1-5-6,2-3-3,4-6-7,2-2-4,2-5-3,4-4-2,2-4-1,8-3 0,2-4 0,6 0 0,5 3 3,1 4 0,-1 5 2,1 4 1,-5 5-1,-2 3-4,-4 4-12,-3 3-29,-5 2-40,-1 1-45,-6 3-79,-5-2-121,-6 0-51,-5 3-9,-6-2 20,-4 3 38</inkml:trace>
  <inkml:trace contextRef="#ctx0" brushRef="#br0" timeOffset="15622">155 772 111,'-4'-1'234,"-1"-1"15,-3 1-24,7-1-81,-3 2-49,4 0-29,0 0-12,0 0-4,2 0 0,0 0-5,2 2 2,1-1-3,0 1-2,3 0-5,1 3-4,5 1 0,-1 3-3,4 0-6,4 5 0,-2-1-5,3 5-7,2 0-1,-2 3-4,2-2-4,-1 4-3,1 0 0,-2-2 0,-1 0-2,-1-3 2,-4 0-1,0-3 1,-3-4 0,-1 0 1,-2-2 1,-2-4 8,0 1 9,-1-5 9,0 1 13,1-4 13,0-2 8,2-2 1,5-3 3,4-4-2,3-1-5,3-6-6,5-3-7,8-2-5,2-5-9,3-3-6,4-3-8,0-3-10,5-3-8,0 0-18,1-1-20,-1 1-24,0 1-33,-4 2-32,1 5-44,-7 1-75,-2 4-80,-7 2-25,-3 3 2,-4 3 24</inkml:trace>
  <inkml:trace contextRef="#ctx0" brushRef="#br0" timeOffset="17740">197 708 23,'-3'-2'230,"1"1"14,0 1 11,1 0-89,1 0-66,-2 1-40,2-1-25,-2 2-8,2-2-9,0 1 1,0 1-3,0-2 3,4 3 2,-3 1 1,3 1 4,2 1 0,1 1-2,5 4 0,-1-1-2,5 2-2,1 2-3,-1 1-4,4-1 0,-1 3-4,2 0-1,-1-1-3,1 1-3,1-1 0,-2-1-1,1 0-1,-2-1 0,0-1 0,-1-1 0,0-1 3,-2-2 1,2 0 4,-1-4 3,2-1 2,0-1 7,2-5-3,4-1 1,2-4 2,1-4 1,4-1-1,-1-4-1,4-4 1,2-2-2,0-5-1,3-3-2,0-2-5,4-4 0,-1-4-5,3-2 1,1-3 1,3-3-1,1 0 1,1-2-3,0 1 2,1-1-4,-1 4-1,-3 2-2,-2 2-2,-1 5-2,-3 3-4,-5 3-6,-2 4-6,-1 2-11,-5 1-11,-6 4-17,-1 1-21,-1 2-36,-6 4-63,-3 0-67,-5 5-29,-5 2-4,-5 1 14</inkml:trace>
  <inkml:trace contextRef="#ctx0" brushRef="#br0" timeOffset="18413">39 648 103,'-12'0'243,"4"-2"16,1 2-14,0 0-86,6 0-61,-3 0-33,4 3-22,0 0-11,5 2-3,2 4 2,0 1 1,3 5 1,1 2 1,3 4-2,1 4-7,0 2-6,1 3-8,5 2-4,-4 1-2,5 0-5,2-3 0,-2 0-2,0-3 4,2-5 6,0-4 7,1-3 9,2-4 10,3-7 6,1-2 1,2-5 1,6-7-4,2-1-8,4-6-9,5-4-9,3-3-7,3-4-7,2-5-4,2-5-2,3-4-2,2-6-2,3-6 4,5-3 2,3-4 3,0-1 0,3-2-1,1 2 0,0 2-10,-2 3-9,-5 3-18,-1 4-25,-6 4-41,-11 6-87,-3 2-73,-6 5-28,-6 5-5,-4 1 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7:23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1939 243 108,'-5'2'177,"0"-1"-22,0 1-42,1-1-29,-1 1-19,2-2-10,-2 1-7,2-1-1,1 0-3,2 0-2,-1 0 0,-1 0-4,2 0-5,0 0-6,2 2-7,-1-1-8,4-1-1,0 0-4,3 0-2,4 0-3,3 0 1,5-3-1,4 2 0,6-2 1,3 0-3,5-1 2,5 2-2,3-3-1,1 4 0,4-4 0,1 2 1,0 0 0,2 0 0,3 0 4,-2-1-1,0 1-1,-2 0 0,-3-1 1,-1 2 1,-3 0-4,-3 1-4,-2-1-6,-3 1-36,-7 1-94,-1 0-60,-1-3-31,-4-2-13,5-2-1</inkml:trace>
  <inkml:trace contextRef="#ctx0" brushRef="#br0" timeOffset="1283">6284 224 65,'1'1'213,"-1"1"6,2-1-21,3-1-86,-2 0-53,4-1-26,0 1-16,-1-2-8,4 2-1,1-1 1,0 1 1,5-2 1,-2 1 3,5-1 0,0 2 0,1 0-6,4 0-1,1 0-4,-1 0 1,6 0 0,2 0 1,4 0 5,2-1 1,3-1 3,5 1 2,2-2 0,5 0-1,2 0-2,4-2 0,-2 2-4,3-1-4,2 1-1,1-2 1,-1-1 0,4 2 1,-1-2 2,3 1 5,3-2 0,3 1 0,2-2-1,3 2-3,-1-1-1,-1 1-3,-4 0-1,0 0 0,-1 1-1,-2 2 1,-3-1 1,-3 1-3,1 0 1,0 1 0,-2 0-2,0 2-1,0-1-2,1 1 0,-1-1 2,-1-1-1,-1 1 1,1-2-2,-2 0 3,0 0 0,0-2 2,0 2-1,-2-1 0,0-1 1,2 1-3,-1 0-1,-1 0-1,2 0 0,-1 1 1,-3-2-3,-2 2 4,-3 0 0,-1 0 0,-4 2 0,-2-2 0,-6 1 0,-1 1 0,-4-1 0,-3 0 1,-3 2-1,-2-1 2,-4 1-2,-2 0-10,-2 0-35,-1 0-112,-2 0-63,-7-3-29,-6-1-19,-6-4 1</inkml:trace>
  <inkml:trace contextRef="#ctx0" brushRef="#br0" timeOffset="11765">10709 1313 95,'-2'0'131,"1"1"-34,-1 1-32,1-2-25,-1 1-15,-1-1-10,0 2 1,2-2 5,1 1 9,-2-1 9,0 0 8,2 2 4,0-2 5,0 0-6,0 0-4,0 0-10,0 0-9,0 0-9,0 0-6,0 1-10,0-1-2,0 0 0,0 2-2,0-2 1,0 0-3,2 1 2,0-1-3,-2 0 3,1 3-2,2-3 2,0 2-1,2-2 2,-2 3 1,3-3 0,-1 0 1,3 1 1,0-1 0,2 0-1,-1 0 1,3 0 0,1-1-1,3 1 4,-2-3 0,4 1 2,-1-1 0,0 0 0,1 0-1,-1 0-2,-1 2-1,3-2-2,-2 1 2,1 0-3,1 1 0,-2-2 1,2 2 0,2-1 1,-4 1 0,2-1 1,0 1-2,0 1 2,1-3-3,-2 3 0,3-2 2,-7 1-2,3-1 2,-1 2 0,1 0 0,-1-1 1,0-1 1,1 1-1,-1 1 3,1-2-2,0 2 3,1-1-4,0 1 0,-1-2-1,4 2-1,-4-1 1,2 1-1,-1 0 2,2 0-2,0-2-1,0 2 2,0 0-2,1 0 0,-2-1 0,1 1 0,1 0 0,0-2 0,0 1 0,1-1 2,-1 0-1,0 1-1,-1 0 0,1 1 0,-1-2 1,1 2-1,-2 0 0,1 0 3,1 0-1,-2-1-1,3 1-1,0-2 0,-1 2 0,1-1 1,0 1-1,2-2 2,-3 1 1,2-1-2,1 1 3,1-1-3,-3 2 2,2-2-3,1 1 1,-1 1-1,-2-1-1,2 1 1,0-2 0,-3 2-3,2 0 2,-1 0-2,0-1 2,2 1 1,-3-2 0,2 2 0,-1-1 1,2 1 0,-2 0 1,2-2-2,-2 2 0,0-1 1,0 1-1,0-2-1,0 1 1,1-1-2,-1 0 4,1 2-2,-1-1 0,1 0 0,0-1 3,3 1-3,-3-1 0,3 1-2,-1 1 2,2 0 0,-2-2-1,0 2 2,2-1-1,-4 1 2,2 0-1,0 0-1,-1 0 0,1-2 0,-1 2 0,1-1 0,2 1 0,1-2 0,-1 1 0,0-1 0,1 2 3,1-3 0,-3 3-1,1-1 4,-1-1-2,-1 1 2,-1 1 0,-3-2 1,-1 1 0,-1 1 3,-3-2-2,0 2 0,-3-1 0,1 1-2,-5 0-2,-1 0-1,0 0-2,-2 0-1,-1 0 0,0 0 0,-2 0 1,0 0-2,2 1-3,-2 1-14,3-1-36,-1 1-97,2-1-53,-7-1-27,0 0-12</inkml:trace>
  <inkml:trace contextRef="#ctx0" brushRef="#br0" timeOffset="29515">6859 2541 155,'-3'2'188,"0"-1"-27,-2-1-55,2 0-36,2 0-19,-1 0-12,2 0-6,-2 0 2,2 0 2,-1-1 0,1 1-1,0 0-3,0 0-3,1 0-8,-1 0-5,2 0-6,1 0-3,0-2-2,3 2-3,1 0 0,1-1-3,1 1 0,5 0 0,-2-3-1,3 3 0,1-2 1,3-1 3,3 2-1,-3-2 5,6 1-3,-3-2 1,5 1 2,-3 0-3,3-2-2,0 2-1,1-1 2,-1 1-1,3-2 0,-3 2 0,3 0-1,-3 0 2,1 0 1,-2 2-2,1-2 0,1 1 1,-2 1 1,0-1 0,-1 1-2,2 1 0,-3-2 2,2 2-3,0 0-1,-2 0 0,1 0 0,-2 0 0,0 0 0,3 0 0,-3-2 0,4 2 3,-3-1-1,3 1-2,1-1 2,2-1-1,-1 2 0,1-1 0,0-2 1,-2 3-2,2-3 0,0 3 2,-3-2-1,2 1-1,-4-1-1,2 0 1,0 1 0,0 1 0,-2-1 0,2-1 0,-2 2 4,1 0-2,-1-1 1,0 1-3,-3-2 0,3 1 2,-2 1-2,-1-3 0,1 3 0,-3 0 0,0-2 0,2 2 0,0 0 0,-3 0-1,0 0 1,2 2 0,-1-2 0,2 0 0,-1 1 0,0-1 0,-1 0 0,2 0 0,-3 0-1,2 0 1,-2 0 0,1 0 0,1-1 0,-2 1-1,0 0 1,-2-2 0,-3 2 1,2 0-1,-3 0 1,-2 0 0,-2 0 1,-1 0-2,-3 0 0,0 0 0,-2 0 0,0 2 0,-3-2 0,2 0-2,-2 3-9,0-2-37,0-1-102,-2 2-59,-4-2-27,-2-3-14,-6 0 0</inkml:trace>
  <inkml:trace contextRef="#ctx0" brushRef="#br0" timeOffset="32167">11757 2598 95,'20'-1'150,"2"-1"-44,1 1-34,4-2-20,0 0-11,3 0-7,1-1-1,1 2-1,1-1-3,1-2-1,0 2-4,1 2 0,2-3-3,-1 3-6,3-2-4,-1 3-3,2-1-2,1 1-1,0 0 0,2 0-1,1 0 6,-1 0 3,3-2 7,-2 2 3,-3-1 3,3 1 1,-4-2-3,1 1-2,0-1-5,-3 2-4,2-1-3,-3-1 1,1 0-4,-3 1 0,2 1-1,-1-1-2,-1-1 1,4 2 2,-2-1-1,-1-1 2,1 1 1,-1-1 0,2-1-1,-4 2 2,1 1-4,0-2 2,0 1 0,-2 1 0,2 0-3,-5 0 0,2 0 0,-4 0-1,2 0-2,-3 1 1,-2-1 1,0 2-3,1-2 1,-2 0 1,-1 1-2,-1-1-1,0 2 2,-1-1-2,0 1 3,-3-1-1,2 1 2,0-1-2,-1-1 0,2 3-1,1-3-1,0 1 0,0 1-1,2 0 1,1-1 0,0 1 0,2 1 0,-1-3 0,1 3 0,-1-2-2,1-1 2,2 3 0,-1-3-2,0 0 1,2 1-1,0-1 2,-1 0 0,-1 0-1,2-1 2,-4 1 1,3-1-1,1-1-1,-4 1 0,3 1 2,-1-3-4,-1 3 2,0-2-1,0 1 1,-3-1 1,3 1-1,-4-1 0,2 0 0,2 1 0,-3 1 0,3-3-1,2 3 1,-3-1 0,1-1 0,2 1-2,-3-1 2,3 1-1,-2-1 1,-2 1 0,2-1 0,2 1 0,-4-1 0,2-1 0,1 2-2,0-1 2,-1 1 0,3-1-2,-1 1 2,-2-1-1,1 2 1,1-1 0,-2-1 0,-1 1 0,0-1 0,-1 2 0,-1-3 1,1 3 1,0-1 0,2-1-2,-2 1 0,2 1 0,2 0 1,-4-2 2,2 1-1,2-1-2,-3 1 3,1-1-2,2 1-1,-4-1-1,2 0 1,-2 1-3,1 0 3,0-1 0,0 2 0,-1-1 0,2-1 0,-5 1 2,3-1-1,1 1-1,-3-1 1,1 1 0,2-1 1,-3 2-2,1 0 0,-1-2 0,-3 2 0,0 0 0,-4 0-3,1 0-3,-2 0-15,-3 0-58,-4 0-89,-2 0-48,-2 0-25,-4 0-7</inkml:trace>
  <inkml:trace contextRef="#ctx0" brushRef="#br0" timeOffset="37460">102 3591 41,'-3'-1'183,"-1"-2"13,1 0-45,1 0-52,1-2-30,-1 1-17,-1-1-7,0 1-6,0-1 0,-2 2 1,2-1 0,-2-1 0,2 2-3,-2 0-3,-1 0-7,1 2-8,-1-1-6,1 1-4,-1 1-4,3 0-4,-2 0-1,2 1 0,-2 1 0,2-2 0,0 1 0,1-1-1,-1 3 0,3-3-1,-2 0 2,2 2-2,2-2-2,1 1 2,2 1-1,3 1 1,3 0 1,3 0 1,7-2 0,4 0 1,3 1 2,6 0-1,2-1-2,5 1 2,2-2-2,1 0 1,2 0-1,0-2 2,-2-1-1,0 0-1,0 2 0,-4-2 0,-4 0 0,-1 0 2,-5 0 1,-3 1 1,-5-1 0,-3 2-1,-3-1-1,-3 1-4,-1 1-3,-4-2-10,-3 2-6,0 0-20,-4 2-23,1-2-41,-4 3-74,-2-2-33,-1-1-13,-5 0 8</inkml:trace>
  <inkml:trace contextRef="#ctx0" brushRef="#br0" timeOffset="37978">102 3638 21,'-18'7'157,"1"-1"5,4-1-60,1-1-50,5 1-26,1-3-9,6 0-2,6 1 8,5-1 7,5-2 11,6 0 7,8-2 6,8 1-3,5-3-5,7 0-10,6 0-7,2-4-9,2 2-5,0-1-2,2-1-11,-2 1-14,-11 1-79,-2 0-66,-8-2-39,-13-1-17,-8-3-8</inkml:trace>
  <inkml:trace contextRef="#ctx0" brushRef="#br0" timeOffset="39540">4937 3498 209,'-10'-1'231,"0"-1"13,1-1-86,3 2-54,-1-2-34,4 0-22,0 1-12,-2-1-9,4 2-7,-1 1-3,-1-2-2,3 1-3,-1 1-2,1 0-5,0 0-2,1 0-3,2 1-3,0-1 0,4 2 2,2-1-1,5 0 2,4 1 1,6 1-1,2-3 1,1 2-1,5-2 0,1 0-1,0 0-1,4 0 2,-1 0-1,5 0 1,-1 0 0,3 0 1,2-2 1,1 1 0,3-1 1,0-1 0,3 0 1,2 0-2,4-1 0,-1 1-2,3-2 2,-1 2-2,1-1 2,-1-1-1,-1 1-1,-3 1 1,1 0-1,-3 0 0,0 0 2,-1 1-1,-2 1 3,-2-2-1,1 1 1,-5-1-1,2 2 0,0-1-2,-2 1 1,0-2-2,1 1 0,-1 1 0,0 1 1,2-2 1,-1-1-1,0 3 0,1-3 0,-2 3 0,-1-1-1,-2 1 0,0 0 0,0 0 1,-2 1-1,0-1 0,-3 0 1,2 1 1,0 1 0,-3-2 0,4 0 0,-1-2-1,-1 1-1,-1 0 1,1 1-1,0-3 0,1 3-1,-1-2 1,1 2 0,1-1-2,-1 1 1,-1-2-1,-1 2 2,-1-1 2,1 1-2,-1 0 0,-1-2 0,0 2 0,-1 0 0,0 0 1,-1 0-1,-2 2 2,-2-2 1,1 1 3,-3 1-3,1-1-3,-3-1 3,0 2-3,1-2 0,0 0-3,-2 1 3,4 1 0,0-2 0,-1 0 3,1 1-2,-2 0-1,1 1 0,-4 0 0,3-1-2,-1 1 0,-2 1 1,0 0 1,0 0 0,0-1 1,-1 2-1,3 0 0,-2-1 0,1 0 0,0 0 2,-1 2-2,5-2 2,0-2-1,-1 2-1,4-1 1,0-1-1,2 1 0,0-1-1,1 1-1,3-2-1,1 0 3,-1 1 0,4-1 3,-1 0-1,3 0 0,1 0-1,0-1-1,1 1-1,1-2 1,-1 1-2,5-1 1,0 1-1,-3-1 0,1 1 2,-1-1-2,2 2 2,-4-1-2,2-1 0,-2 2 2,1-1 0,0 1 3,0 0-2,0-2 3,-2 2-2,1-1-1,-1 1 1,0-2-2,3 2-1,-2-1 0,2-1 1,0 1-2,3-1 1,-3 1-1,2-2 1,0 0 0,-2 1 0,1-2 0,-1 1-1,0-2 2,0 1-3,-1-1 1,0 1 2,-1-1-1,2 1-1,0-1-1,0 1 3,1-2 0,2 1-4,1 1 2,0-1 0,2 1-2,1-1 1,0 0-1,1 1 3,-2 1-1,1-1 0,-2 2 2,1-1-2,0 1 4,-1 1 0,-2 0 0,3-1-1,-3 1 1,0-2-1,0 1-4,2-1 2,-2 2-2,0-4 2,0 2 1,-1 0-2,-1 0 2,-3 0 0,2 0 0,-3 2-2,-2-1 2,0 1 0,-2-1 0,-1 2 0,2 0 0,-4-1 2,1 1 0,-1-2-1,0 2 0,-1-1 1,1-1-2,-1 1 0,-2-1 0,2 2 0,-2-1 0,2-1 0,-1 2 0,0-1 0,1 1 0,1 0 0,2 0-2,0 0 0,0 1 2,3-1 0,-3 0 0,0 0 0,3 0 1,-3 0 2,2 2-3,-1-2 0,1 1 3,-1-1-1,-1 0 0,-1 2 5,0-2-1,0 1 4,-1-1-1,2 2-1,0-1-4,6 1 0,3 1-2,4 0-1,6 1-2,8-1 1,3 2-3,4-1-9,5 1-16,5 1-61,0-2-92,9-2-51,3-7-22,7-4-8</inkml:trace>
  <inkml:trace contextRef="#ctx0" brushRef="#br0" timeOffset="53437">17598 4824 139,'5'2'172,"-1"-2"-28,1 0-42,2 0-29,1 0-18,2-2-3,0 1-8,3 1-5,2-2-9,-2 1-5,5 1-4,0-2-5,0 2-2,2-1-5,1 1-3,1 0-2,2 0 0,1 0-2,0 0-2,1 0 1,2-2 3,1 2-1,-1 0 3,4-1-1,0 1 5,-1-2 0,-1 2 3,3-2 0,-1 1 4,-2 0-2,2-1-2,-4 1-1,1 1-2,1-2-4,-4 1 0,1 1 1,0-2-2,0 1 3,1-1 2,1 1 1,0-1-1,-1 0 0,4 2 1,-2-1-3,0 0-1,0-1-3,0 2 3,-2-1 0,2 1-3,0 0 1,0-2 1,0 1-2,0 1-1,2 0-2,0 0 1,-1 0-2,3 0 0,-3 0 0,2 0 0,-1 0 0,1 0 0,2 0 0,-1 0 0,0 0 0,2 0 0,1 0 1,2 0 4,0 0 0,1 0 3,1 0 1,2 0-3,-2 0 2,0 0-3,2 0-2,0 0-2,1 0-1,-3 0 2,2 0-2,1 0 0,-3 0 1,0 0 1,2 0 0,-2 0-1,1 0 3,0 0 0,-3 0 0,4 0 1,-4 0-2,-1 0 1,2 0-2,-1-2 1,-1 2 0,0 0 0,-3-1 2,2-1 1,-1 2 2,-3 0 2,0 0-3,0 0 1,-1-1-1,1 1-3,-1-2-1,1 2-2,0-2-1,2 1 0,-2 0 0,2-1 1,0 1-1,-1 1 0,0-3 2,-1 1-1,-1 1 2,1-1-1,-2-1 0,1 1 0,0 1-1,-1-2-1,3 2 0,-3-2 0,1 1 0,0 1 0,-2-1 2,1 1 1,-1-1-1,0 1 1,0-1-1,-1-1 1,1 2 1,0 1-3,1-3-1,3 3 0,1-2 0,-1 2-1,5-1 1,0 1-3,-3-2 2,2 2 1,0 0 0,-2 0 0,-1 0 0,-2 0-1,0 0 1,1 0 0,-4 0 0,0 0 0,0 0 0,-2 0 2,2 0 0,0 0-1,0 0-1,2 0 1,-2 0 1,0 0-2,0 0 1,-2 0-1,1 0 0,-1 0 0,-4 0 2,3 0-2,-2 0 0,1 0 0,0 0 0,1 0-2,2 0 1,-2 0-2,3 0 3,2 0-1,-1 2-1,2-2 1,-1 0 1,-1 0-1,1 0 1,0 0-1,-1 0 0,-1 0 1,2 0-1,-2 0 1,0 0 0,1 0 0,0-2 1,-1 2-1,0 0 0,0-1 0,0 1 2,0-2-1,-1 2 0,-1-1 2,1 1 0,-3-2-2,3 2-1,-2 0 0,-1-2 0,3 2 0,-4 0 0,1-1 0,1 1 0,-1-1 0,3 1 0,1-3 0,0 1-1,1 1 1,1-1-2,1-1 2,2 0-1,3 1 1,-3 1-1,3 0-1,-2 1 1,1-2 1,-3 2 0,4-1 0,-3 1 3,0-2-1,-1 1 0,1-1-1,-1 1 1,0-1-2,0-1 0,2 1 0,-5 1 0,2 0-2,1-2 2,-4 1 0,1 1 0,-1 1 0,0 0 0,-1-2 0,-2 1 0,-2 1 0,2 0 0,2-2 0,-4 1 0,2-1 0,-2 1 0,2-1 2,-5-1 2,5 0-2,-2-1 1,0 2-2,2-2 2,2 0-2,1 3-1,-1-2 0,1 2 0,0-2 1,0 3 2,1-2 0,-1 1-2,5-1 2,-2 2-2,2 0-1,1 0 0,1 0-1,2 0-1,1 2 0,1-2 1,2 0 1,-1 0-1,1 1 0,3-1 1,-5 0 1,2 2 0,-1-1-1,-1 1-1,-1-1 1,1-1-1,-5 0 1,2 0 0,-1 0 1,-1-1 1,0-2-3,-1 1-6,0-1-17,1-2-38,-2 0-113,-1-1-66,-1-3-31,-1-2-13,1-4 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8:31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97 240 151,'-2'-8'245,"-1"-1"25,-2 0-32,2-3-58,-3-1-28,1-2-10,-1-1 0,1-2 6,-1 2 13,0-2 15,-1 0 9,2 3 6,1-1 4,-1 2-4,1 2-11,1 3-23,-1 0-22,1 3-29,3 3-27,-2 0-28,2 2-26,0 2-12,2 4-5,1 4-4,3 4 4,0 6-1,1 4 5,-1 3-1,3 2-1,-1 4-4,-1 1-1,2 0-4,1 1-3,-2-1-11,-2 0-22,2-3-21,0 1-34,-4-2-38,1-3-46,0-2-37,0-3-30,0-3-21,2-2-18,-4-2-36,-1-4-58,-4-5-8,1-2 19,-1-6 27,4-2 43</inkml:trace>
  <inkml:trace contextRef="#ctx0" brushRef="#br0" timeOffset="347">4 151 229,'-2'-16'268,"0"-1"11,2 3-37,4 3-108,2 1-61,2 2-34,4 2-15,3 2-8,5 4-2,2 4 4,2 2 3,5 6 2,1 3 3,0 3 7,0 6 0,1 3-2,-1 1-1,-3 2-4,-2 3-4,-4 0-4,-7-1-4,-4 1 0,-6 1 0,-5-1-3,-7-2 3,-5 0-5,-4 0 1,-2-2-8,-2-4-8,-2 1-9,2-4-19,-1-2-18,3-2-40,3-3-78,-1-2-77,6-4-41,0-3-5,5-6 5</inkml:trace>
  <inkml:trace contextRef="#ctx0" brushRef="#br0" timeOffset="743">752 497 209,'-2'10'223,"2"-4"9,0 0-82,0-2-54,0-1-23,0-1-10,0-1-2,0 1 5,2-1 3,-1-1 5,-1-1 2,2-2-5,1-2-5,1-1-11,-2-1-11,-1-1-14,1-2-9,-2-2-8,0 0-7,0-2-3,-3-2-4,-3-1-3,1 1 0,-1-2-1,-1 1 1,-1 1 3,-2 1 1,1 3 4,3 1-1,-2 3 2,-1 4 1,-1 3 2,2 4 4,-4 3 2,1 3 9,-1 4 4,0 5 8,1 3 2,-3 0 1,4 3-1,0 0-7,3 0-4,-1-1-5,3-1-5,2-1-2,3-1-4,0-4-1,0-1-3,3-3 2,0-3 0,4-1 1,0-4 0,3-1 3,1-3-2,3-3 1,1-1 0,0-5-3,-2 1 2,4-2 0,-4-1 1,-3 1 1,0-2 8,-2 3 6,-1 3 7,-2 0 7,-1 3 6,-1 0-2,-3 3-3,2 3-12,-2 1-7,0 2-9,0 5-6,3-1-3,-1 2-4,1 0-4,2 0-3,1-1-6,2-1-7,0-1-15,3-3-19,1 0-29,3-4-31,2-4-33,1-1-39,0-4-65,0-5-76,-1-2-19,-2-4 5,0-3 24</inkml:trace>
  <inkml:trace contextRef="#ctx0" brushRef="#br0" timeOffset="1251">1017 199 221,'5'-22'340,"0"2"51,-2 5 39,0 5-98,1 0-65,-2 5-45,1 3-40,-1 4-34,3 5-26,-2 4-12,3 5-3,-1 7 3,1 0-3,2 6-11,-2 1-14,1 2-18,2 2-18,-1-1-19,0 0-17,0 0-27,-3-1-49,2-2-62,-2-2-71,0-1-61,-2-3-73,-3-3-114,0-1-40,-5-5 19,-1-5 46,1-5 53</inkml:trace>
  <inkml:trace contextRef="#ctx0" brushRef="#br0" timeOffset="1488">1022 559 154,'3'0'336,"2"0"17,2 0 13,1-3-82,5-1-121,3-2-79,0 1-40,3-1-26,0 0-16,6 0-19,-1-2-26,4 3-37,1-3-83,2 2-98,1-3-44,-1 2-17,4-4 5,-1 0 32</inkml:trace>
  <inkml:trace contextRef="#ctx0" brushRef="#br0" timeOffset="1707">1630 480 135,'-8'6'228,"2"-2"20,3 1-40,-2-3-65,2 0-38,2-2-21,-1 0-14,0-2-11,-1 1-13,1-3-7,1-1-8,-1-2-6,0-2-8,-2 0-3,3-2-4,-4-1-5,0 0-2,-1-1-3,-1 1 7,-2 3 1,1-1 7,0 5 2,-1 3 9,-1 2 9,-1 3 9,-3 5 7,1 1 9,-1 1 9,0 5 3,1 2-5,1-1-6,0 1-10,4-1-11,-1-2-12,3-1-13,3-1-7,1-1-7,2-2-5,2-3-2,1-2-2,0-1 2,5-1-2,1-4 3,1-1 1,1-3 1,0 0 2,2-1 5,-4-1 8,2 2 13,-3 0 8,-3 3 11,0 0 5,-1 2 0,-2 1-4,-1 4-5,1 2-6,-2 5-14,3 2-8,-1 2-2,1 0-8,2 1-6,1 1-12,3 0-17,3-1-27,2-1-37,3 0-40,5-3-49,3-1-92,-1-4-71,5-2-21,1-2 8,3-5 30</inkml:trace>
  <inkml:trace contextRef="#ctx0" brushRef="#br0" timeOffset="2189">2315 422 146,'17'-16'268,"-4"3"18,-3-2 2,-1 1-107,-6 1-63,-3-1-34,-3-1-15,-6 1-4,2 1-1,-4 0 10,0-1 4,0 2 7,0 2 1,-3 2-5,3 5-11,-5 1-10,3 7-14,-4 3-9,1 2-8,-3 4-3,3 4-4,-1 0-5,4 0-3,-1 1-5,5 1-3,0-1-2,2-2-4,2-1-4,4-2 0,-1-3-2,5 0-1,-1-4-2,4 0 3,-2-3 1,5-4 4,-1-1 4,2-2 0,0-4 1,1 2 7,0-1 2,-1-1 5,-1 2 7,0 0 1,-2 2 3,-1 0 1,2 3 7,3 3 7,-1 3 13,-1 5 18,4 2 20,-2 4 15,0 2 2,3 3-1,-4 4-11,-1 1-15,2 0-19,-4 3-14,-1 0-12,-3-2-12,-3 1 0,-3-2-1,-5 0 0,0-1-3,-6-3 2,-2 0 0,-3-3-5,-3-1-7,3-2-7,-3-4-8,0-1-17,4-1-13,1-5-24,4-2-34,1-2-48,5-5-53,3-2-50,5-4-45,6-3-47,2-3-74,5-6-38,5-5 13,5-2 35,9-8 43</inkml:trace>
  <inkml:trace contextRef="#ctx0" brushRef="#br0" timeOffset="2703">2620 424 20,'10'-15'360,"-1"3"51,-3 3 37,-2 0 34,-1 3-152,-2 3-100,1 0-63,0 1-43,-2 2-36,0 5-25,0 1-15,0 5-11,0 1-3,-2 3-3,2 3 0,0 1-4,0 1-4,0 1-4,0-2-10,0 2-8,0-1-16,0-2-28,0-2-40,0-1-47,0-3-43,0-1-39,2-5-33,-2-2-65,0-4-63,0-3-8,-2-4 16,0-5 28,1-2 39</inkml:trace>
  <inkml:trace contextRef="#ctx0" brushRef="#br0" timeOffset="2931">2592 405 135,'-5'-17'310,"2"2"28,1 0 21,2 0-86,2 2-98,1-1-57,2 2-39,1 0-20,5 3-17,-1 0-6,1 2-7,1 4-1,1 0-7,1 4-1,2 2-4,1 4-1,-1 3-4,3 3 0,-3 4-1,1 1-1,-2 1-2,0 2 0,0 0-2,-3-1 1,-1-2-2,-2-3-1,0-2 1,-3-1 9,-1-3 24,-2-3 37,0-1 50,-1-2 41,0-2 31,-1-1 12,2-3-15,-1-3-34,4 0-45,0-4-48,1-2-48,1-4-56,1 0-67,-1-2-79,3-3-73,0 0-53,3-1-53,0 2-84,1 1-19,-1 2 35,2 3 46,-2 6 48</inkml:trace>
  <inkml:trace contextRef="#ctx0" brushRef="#br0" timeOffset="3248">3115 301 97,'3'11'274,"-1"-1"19,0-2 17,-2-2-91,1 0-86,-1-2-48,2-1-32,-2 0-17,1 0-10,4-1-4,-2-1 2,0-1 2,2-1 2,0-4-1,0 0-1,1 0-3,0-3-5,0-2-8,-1-1-6,-3-1-3,1 0-1,-1 0 1,-1 0 7,-1 3 19,-1 0 25,1 2 25,-2 0 22,-1 5 15,1 2 11,-1 2-2,-2 5-10,-4 2-17,3 4-13,-1 2-11,-1 3-12,2 2-15,0 2-13,1-1-8,0 2-7,4-1-9,1-1-6,3-1-17,2-1-24,4-2-37,0-2-46,4-3-44,4-4-40,1-3-30,2-3-39,2-5-51,-1-3-29,1-5 6,-1-2 23,-2-5 31</inkml:trace>
  <inkml:trace contextRef="#ctx0" brushRef="#br0" timeOffset="3583">3397 337 241,'8'-15'315,"-1"5"32,0 1-8,-3 3-103,1 4-68,2 2-46,0 6-35,0 3-18,1 2-16,-2 2-5,2 0-9,-2 1-10,-1 1-11,1-3-5,-4 0-5,3-1-4,-2-4-1,-3-3 5,4 1 11,-4-3 6,0-2 8,2-3 2,1-3 3,-1-3 3,1-2-5,0-2 4,2-5 2,3-2 10,4-1 6,1-1 5,4 1 5,3 0 2,2 4 6,3 3 0,0 4 0,2 4-6,-1 4-4,0 7-6,-2 4-14,0 5-8,-4 4-9,-1 4-18,-5 3-38,-4 4-72,-2 3-88,-3 1-92,-7 3-164,-7 1-79,-9 1-17,-6-2 42,-6 1 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8:54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253 128 173,'2'-2'250,"0"-1"20,-1-2-46,-1 3-60,0-3-42,3-1-23,-3 2-16,0-2-6,0-2-5,-3 2 5,3-1 5,0-1 9,-3 1 8,3-1 3,-3 0 1,1 1-8,-3 1-8,1-1-16,-1 2-17,-2-1-11,-2 2-14,1 0-9,-1 2-6,-2 0-7,0 2-1,-1 0-2,-2 3-1,0 2 4,-2-1 1,0 5 2,-1 3 1,1 5 2,0 2 0,2 5 1,0 5 6,1 2-4,4 2 4,1 3-3,6-1-1,4-2-2,3-1-3,7 2-7,4-4-20,8-3-30,4-4-41,2 0-46,7-5-46,1-4-58,1-2-95,-3-6-56,-1-5 0,-3-4 18,0-4 37</inkml:trace>
  <inkml:trace contextRef="#ctx0" brushRef="#br0" timeOffset="360">492 207 203,'3'-21'317,"4"3"29,2 2 25,0 0-107,3 5-75,3 0-47,-2 5-28,4 2-17,1 4-19,1 3-21,3 3-12,-3 3-7,3 1-7,0 5-6,-3 3-7,0 3-7,0 2-3,-3 2-13,-4 1-13,-4-1-11,-4 1-8,-6-1-4,-1-2-1,-4-4 11,-3-2 15,-2-4 17,-3-3 12,2-3 18,-3-4 15,3-5 8,1-4-1,-1-4-8,5-7-25,2-4-33,6-4-45,3-5-43,7-3-46,5 0-55,1 0-115,3 3-46,-1 1-9,4 6 17,1 3 28</inkml:trace>
  <inkml:trace contextRef="#ctx0" brushRef="#br0" timeOffset="699">1156 308 91,'5'10'252,"-2"1"14,0-4 12,-1-2-101,-1 1-62,1-3-27,-2 0-5,2-2-3,-1-1 0,1 0-1,-1-3-11,3-1-13,0-5-14,-1-2-13,0-2-14,2-2-16,-3-5-11,1-1-9,-1 0-6,-4-1-1,0-2 2,-1 4 14,-2 1 12,-3 3 14,-1 5 7,0 3 6,-3 4 6,-2 4 6,-2 5 5,-1 9 6,-2 3 12,0 5 15,0 4 11,3 2 3,-3 2-5,5 0-11,3-3-14,5-1-18,1-3-15,3-1-14,2-6-4,4-1-2,0-3-2,1-4 3,4-2 8,-1-2 5,2-4 2,4-4 5,0-4 4,2-1-3,-2-3-3,1-2 1,-1 1 13,-1 1 20,-3 3 15,-1 0 14,-3 3 5,-3 3-6,-1 1-11,1 2-22,1 2-21,-2 4-15,4 0-10,-1 3-2,0 0-24,1 2-35,4-2-48,-1 0-64,2-2-63,5 0-58,0-2-41,1 0-33,-1-2-22,0-3 5,-3-5 34,-1-1 53,-1-4 96,-3-4 119,0-3 121,-2 1 100,-1-2 69,0 3 41,-2 2 5,-3 0-22,2 6-30,-2 1-36,0 5-29,0 1-37,1 3-37,1 4-30,0 2-18,0 2-9,2 1-4,0-1-3,0 2-2,-1-1-2,0-1 0,0 0 0,-1-4-1,-1 1 7,-1-3 20,-1-2 31,1 0 33,-2-2 18,1-4 11,-3-1 4,1-4-11,2-4-24,-1-1-26,4-4-10,1-1-1,0 0 2,3 2 5,4-2 2,-1 4 2,1 1-6,2 4-10,-2 2-12,1 5-13,1 0-10,-2 5-6,1 2-7,2 4 1,-4 1 1,-1 4-12,1 1-18,-2 0-39,-1 1-52,-1 2-61,0 0-60,4-1-47,-2 1-34,1-3-26,-2 0-59,3-3-2,1-3 22,1-5 37,3-2 42</inkml:trace>
  <inkml:trace contextRef="#ctx0" brushRef="#br0" timeOffset="1531">1722 247 126,'0'-22'303,"0"3"51,-1 1 64,1 2-34,-2 3-28,2 3-18,0 1-26,0 3-38,0 3-60,2 1-69,-1 4-61,2 3-37,2 5-22,-2 3-7,3 4-11,-1 0 1,0 5-30,0 0-54,0 2-61,1 0-68,0 0-59,2 0-77,-3-3-105,0-1-32,-2-4 20,0-5 46,5-4 50</inkml:trace>
  <inkml:trace contextRef="#ctx0" brushRef="#br0" timeOffset="1751">1887 209 167,'3'-17'309,"3"2"31,-5 3 33,1 1-93,0 6-64,-1-3-40,-1 5-31,-1 0-27,-1 2-30,-1 1-29,1 2-23,-4 3-19,0 4-6,-2 0-6,-2 4 0,0 3-2,-2 0-1,1 2-2,-1 0 2,0 0-2,3-3 0,1-2 2,2 0 5,3-4 11,1 0 16,4 0 18,1-2 23,3 1 14,2-1 9,5 2 0,1-1-12,3 1-14,4 0-22,0-2-32,4 0-64,0 1-82,5 1-82,0 0-98,0 0-133,2-1-56,-2-2 16,1-2 52,4 0 66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8:56.3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0 417 264,'14'-24'464,"-4"3"75,-1 4 52,-4 5-54,-2 5-135,-1 1-107,-2 4-83,0 5-63,-2 3-41,2 7-32,-3 3-17,1 5-14,2 1-11,0 4-14,2 2-28,-2 2-58,3 3-90,2 2-96,2-1-100,2-1-167,-1 2-69,1-2 3,2-4 62,2-3 85</inkml:trace>
  <inkml:trace contextRef="#ctx0" brushRef="#br0" timeOffset="205">293 778 293,'3'0'367,"0"-3"36,0 2 24,2-1-128,-2-1-94,3 2-58,-1-4-23,2 1-23,2-1-12,0-2-7,1-1-10,2-2-11,1-2-12,-3-2-11,2-2-12,-2-3-12,-2 0-14,1-3-12,-4-2-10,-2-2-6,-3 2 3,0 0 11,-3 3 22,-2 3 34,-4 2 31,2 4 19,-1 4 15,-2 2 3,0 5-1,-1 4-7,-3 3-7,-1 6-7,1 2-7,0 4-9,3 5-12,0 1-16,3 2-14,5 1-10,1 0-11,5-2-3,2-1-6,6 0-8,0-3-31,4-1-49,3-5-66,4-3-75,2-3-57,3-5-42,0-4-15,-2-3 15,2-6 29,-6-3 24,-1-6 25,-1-4 43,-6-4 70,-1-1 75,-4 3 76,0 0 84,-3 5 84,-2 2 57,1 4 20,-3 2-7,-1 5-17,0 2-8,0 4-11,0 4-24,0 3-26,0 6-15,0 2-9,0 1-25,3 2-29,-1 0-30,1 0-20,0 2-16,0-2-9,2-2-9,-2-1-13,2-3-9,1-1-7,-3-4-7,2-4 1,0-1-1,1-5 9,2-3 8,1-3 9,1-3 1,1-2 8,0 1 11,-1 0 17,-1 2 12,-1 1 7,-2 5 3,2 0-5,-3 5-9,2 0-14,2 3-12,-1 3-6,1 0 0,2 3-1,0 0-4,2 0 2,1 0 0,2-1-2,3-2 0,3 0-7,-1-5-11,3-1-15,-1-1-9,2-5-8,-1-2 0,-3-2 5,1-4 11,-2-1 14,-5-3 11,-4 0 10,-2-3 13,-4 2 16,-5 1 9,-2 1 7,-4 2 5,-2 4 6,0 3-8,-3 2-14,2 4-8,1 4-6,0 4-7,3 4-3,0 5-5,-1 4-3,6 3 1,0 3 2,3 2 2,2 2 6,1 2 11,4 2 6,2 2 6,1-1 10,0 2 7,3 0 3,-4 2-3,1-2-6,-5-2-3,-5-1-8,-3-3-13,-6-2-11,-6-2-4,-5-2-5,-2-4 2,0-4-11,2-2-3,-1-7-11,4-3-12,3-5-13,3-5-21,5-6-25,8-7-43,4-5-65,4-7-74,4-4-66,5-7-44,-1 0-45,4-5-45,-1-2-17,1-4 38,-4-1 52,-1 0 51,-2 2 184,-4 4 185,-3 4 150,-2 5 107,-2 6 89,-2 5 85,-2 5-44,-1 4-28,-2 4-14,0 3-27,0 3-47,1 1-65,-1 5-60,2 3-50,1 5-28,1 6-11,1 5 9,0 6 15,3 5 18,3 5 2,-2 3-5,1 3-11,-2-1-22,3 3-27,-3-1-29,-2-3-49,1-1-45,-3 0-49,1-3-82,-4-4-123,1-4-108,-4 0-139,1-4-88,-4-5-22,-3-3 43,4-8 105,-3-2 109</inkml:trace>
  <inkml:trace contextRef="#ctx0" brushRef="#br0" timeOffset="1384">1276 875 6,'-3'-8'340,"1"-2"56,4 3 37,1 0 10,5-1-140,3 2-103,5-1-71,3 1-50,0 1-35,6-1-19,4 0-12,-1-1-7,4 1-12,-1-3-21,-1-4-30,0 0-29,-3-2-28,-2-6-22,-5-5-11,-3-3 10,-4-4 22,-4-2 33,-6 2 38,-3 0 41,0 3 45,-2 3 38,-1 5 37,-1 4 28,2 3 10,1 4-10,-1 4-18,2 4-14,2 4-1,-1 5 10,4 6 17,-1 5 23,1 5 18,2 4-1,-1 2-27,2 4-32,-2 1-35,-1 1-29,1-2-22,-2 0-16,-1-3-10,-2-2-5,1-3-6,0-4-3,0-6-1,-2 0 1,0-6 8,0-4 4,0-2 2,0-5-1,4-5-2,0-5 0,4-4-3,2-1-2,4-1 4,2-1 7,4 1 2,2 2 5,1 4 3,2 4 3,0 5 1,-1 4-4,0 8 2,-4 2-6,-1 4 2,-3 6-2,-3 2-6,-7 4 0,-4 2 0,-4 2-2,-4 1-3,-4-2-3,-1 0 0,0-7-1,3-1-6,5-4 1,3-6 0,9-1-5,6-6-26,13-7-81,9-4-124,5-7-182,9-7-148,9-6-77,5-6-19,11-7 61,6-8 113</inkml:trace>
  <inkml:trace contextRef="#ctx0" brushRef="#br0" timeOffset="4359">2694 171 42,'0'-21'268,"0"0"28,-4 1 28,-3 2-53,1 2-75,-5 1-33,1 1-18,-2 2-12,2 2-6,-3 2-7,1 1 3,1 2-5,0 1-8,-2 4-14,2 1-10,-3 7-10,1 5-5,-2 7 0,-1 9 8,-2 9 16,4 7 10,0 6 5,3 6-6,1 5-11,5 2-18,5 2-21,3 0-16,7-1-15,3-5-9,7-3-7,7-6 0,2-4 0,5-4-14,1-7-20,0-3-31,3-8-58,-2-4-61,-3-6-66,1-6-39,-3-4-34,-1-8-23,-1-5-31,-6-4-30,-2-9 13,-5-4 27,-3-5 39</inkml:trace>
  <inkml:trace contextRef="#ctx0" brushRef="#br0" timeOffset="4665">2965 557 173,'-2'-22'303,"2"3"34,0 3 29,0 3-97,0 4-61,0 3-44,0 2-21,3 4-13,-1 4-6,-1 5-14,3 5-11,-1 4-7,0 1-11,0 4-19,3 2-19,-1-1-20,0 3-25,0-3-37,-2 0-36,2-3-45,-4-3-38,1-3-31,1-3-13,-6-3-5,1-4-3,-1-5-3,-2-5 10,-1-4 27,-1-6 38,-2-1 50,1-5 60,3 0 63,-1-2 51,1 2 24,-1 0 7,6 3-7,0 2-11,5-1-14,-1 2-17,6 2-11,4-1-9,0-1-1,5 2 7,2-1 3,1 2 5,0 0 1,-1 0-7,-1 3-6,-1 0-8,-3 0-3,-3 3 1,-4 0 9,-1 3 17,-3-2 13,-2 3 8,2 0 4,-4 2-2,-1-1-9,0 1-14,-1 1-12,-2 3-7,0 1 0,-2 4 5,-2 2 6,-1 4 10,-1 3 5,1 3 2,-1 3-5,1 2-11,0 3-7,5-1-12,1 3-8,2-1-10,2-3-5,3-2-3,4-1-3,0-3-1,7-3-3,0 0-12,3-5-39,2-2-72,2-4-84,3-3-80,0-6-111,3-2-109,-2-5-25,-5-6 37,2-5 65,-4-9 69</inkml:trace>
  <inkml:trace contextRef="#ctx0" brushRef="#br0" timeOffset="5239">3524 94 204,'12'-21'298,"3"8"21,7 7 27,4 6-111,4 7-56,6 8-10,2 9 6,2 6 11,-1 8 0,0 7-9,-4 4-16,-3 7-28,-5 2-24,-8 5-32,-7 2-42,-8-1-47,-8-2-54,-8-4-50,-6-3-53,-5-3-51,-4-4-50,-11-3-103,-2-6-43,-7-5 5,-2-7 25,3-4 37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05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163 504 143,'-11'-2'283,"0"1"16,3-1 11,0-1-108,2 2-74,0 1-44,1 0-17,2 0-12,3 0-10,0 0-5,2 0-13,2 0-5,7 1-7,2-1-5,4 0-3,6 0-2,4 0-3,1 0-4,4 0-7,1-1-17,0 1-24,3-2-40,-4 1-88,-4-1-84,-2-1-40,-6 0-7,-3-3 9</inkml:trace>
  <inkml:trace contextRef="#ctx0" brushRef="#br0" timeOffset="257">77 360 109,'-26'-2'269,"5"1"17,6-1 9,5 1-107,5-1-83,5 1-45,7-3-28,7 2-15,7-1-10,6 0-4,4 0-9,6 0-21,5-1-52,-1 0-102,4-2-58,-3 0-28,-1 0-11,-1 2 15</inkml:trace>
  <inkml:trace contextRef="#ctx0" brushRef="#br0" timeOffset="692">1220 112 51,'-12'-15'263,"1"0"23,-1 2 17,-1-1-70,2 4-81,0 1-48,0 2-27,0 3-22,0 1-12,0 5-7,-3 1 1,1 4 2,-1 4 6,-1 2 8,1 4 3,1 2-1,2 1-5,1 2-4,3 3-7,2-2-9,5 3-7,0-2-9,5 1-7,2-1-4,3-1-4,3-1-4,4-1 1,1-3 1,1-3 3,-2-1 2,-1-6 4,-2-1 8,-1-4 10,-4-5 11,-1-1 7,-3-6 5,1-1-1,-4-5-4,-1-3-11,-2-3-6,-1-4-10,-1 0-4,0 0-5,0 0-3,-2 5-1,2 1-5,1 5-15,2 2-28,0 2-44,0 3-50,2 3-82,1 1-116,2 0-50,1 3-7,5 0 25,2 1 42</inkml:trace>
  <inkml:trace contextRef="#ctx0" brushRef="#br0" timeOffset="1088">1379 240 187,'-3'4'312,"0"1"29,-2-4 28,2 1-95,1-2-74,-1 1-41,2-1-27,-1 0-33,2 0-41,0 0-59,3 0-63,2-1-58,2 1-98,2-2-104,0 1-37,3-2-3,-2-2 24,3 0 33</inkml:trace>
  <inkml:trace contextRef="#ctx0" brushRef="#br0" timeOffset="1279">1572 99 111,'8'-9'271,"-1"-3"16,3 1 14,5-1-93,2 2-73,2-2-31,3 1-15,0 2-3,1 3-8,-3 2-8,0 2-10,-2 4-13,-4 2-10,-3 5-9,-4 2-4,-6 5-7,-4 2-5,-5 2-5,-3 1-5,-5-1-1,0 2-2,-3-3 0,-1-1-2,4-3 0,-1-1 3,4-4 0,2-1 0,3-3-1,3 0 1,7-3-1,4 0-3,7-1 3,4-1 1,7-1 4,4 0 1,1 0 5,1 2 0,0 0 2,-2 3 0,-2 1-2,-4 1-1,-2 3 1,-7 2-1,-4-2 2,-4 2 3,-5 1 0,-6 3 1,-5-3-1,-5 4-1,-4-2-6,-4-2-8,0 1-16,-3-4-22,0 2-27,2-3-35,5 0-54,2-3-121,2-1-56,10-4-19,6-1 9,8-4 21</inkml:trace>
  <inkml:trace contextRef="#ctx0" brushRef="#br0" timeOffset="1736">2195 147 168,'7'-3'295,"-1"0"16,1 3 7,-2 0-116,0 0-94,2 3-50,-3 1-24,2 4-12,-1 1-7,-2 1-1,1 1 1,-3 0-3,2 2-3,-3 0-1,-1 0-2,-1 1-5,2-2-1,-1-2 0,-3 1 0,4-4 0,-3 1 6,3-5 6,-2 0 9,1-4 6,-1-4 8,1-3 7,1-2 3,1-3-2,2-4 3,1-1-1,2 0 0,2 1 8,5 1 7,-4 1 10,4 3 4,-1 2 5,1 2-5,0 4-14,-1 2-13,-2 2-14,2 2-12,-2 4-8,-2 0-6,1 3-4,-2 1 0,-2 1-3,-1-1-4,0 3 0,-3-2-1,2 0-1,-1-4 2,-2 1 1,3-2 6,-3-3 7,0 0 12,0-2 16,0-2 15,0-1 14,1-2 11,2-5 7,2 1-4,2-2-4,2-2-3,4-2-7,3 1-3,1 0 1,7 0 2,-2 3 6,3 2-1,2 0 2,-2 6-6,2 2-9,0 2-11,-3 6-15,-2 1-14,-2 5-14,-7 2-34,-3 2-94,-4 2-128,-8 1-200,-8 1-122,-8-1-59,-9 0-10,-8-2 72,-2 1 118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07.0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1343 315 41,'-8'-30'253,"0"3"26,2 2 23,-4 2-59,6 4-59,-1 4-16,2 3-11,-1 3-7,3 3-15,-1 4-12,2 2-5,0 5 3,0 4 13,-1 6 24,1 3 20,0 3 3,-2 2-14,2 5-30,0-1-35,0 4-40,2-1-33,-1 3-22,2 0-34,1-1-49,-1-1-59,2-1-56,-1-3-52,1-1-40,1-4-22,-3-2-21,-3-7-58,-3-2-2,-3-7 20,1-5 29,-1-4 37</inkml:trace>
  <inkml:trace contextRef="#ctx0" brushRef="#br0" timeOffset="270">1227 309 190,'0'-27'296,"0"-1"25,3 1 21,-1 0-117,3 0-62,0-1-29,1 3-9,3 1-2,-1 2-3,4 0-1,0 6-10,2 4-10,5 2-16,0 2-19,5 4-19,4 2-20,-1 4-18,0 2-24,3 2-31,-3 3-41,-1 4-47,-1 4-47,-3 1-78,-2 2-94,-7 0-33,-2 2 7,-5 0 27,-4 4 41</inkml:trace>
  <inkml:trace contextRef="#ctx0" brushRef="#br0" timeOffset="502">1335 422 209,'-14'5'290,"1"0"22,5-2-9,2-3-99,4 0-66,4 0-42,6-3-24,3 0-21,6-1-21,5 1-17,2-2-12,6 2-13,2 0-20,2 0-27,-2 0-47,0 0-73,-4 0-79,-2-1-38,-1-1-5,-3-1 12</inkml:trace>
  <inkml:trace contextRef="#ctx0" brushRef="#br0" timeOffset="636">1692 365 171,'8'-2'267,"-1"1"46,-3-1 28,0 2-76,0 0-75,-1 2-44,-1-1-27,-1 1-8,3 2 3,-1 2 3,0 5-4,2-1-2,-2 2-14,5 2-25,-4 2-33,1-1-23,0 0-19,0 1-29,-2 0-50,0-1-53,2 0-59,-10-2-114,2 1-84,-2-4-27,-3-2 21,2-4 38</inkml:trace>
  <inkml:trace contextRef="#ctx0" brushRef="#br0" timeOffset="855">1703 372 97,'4'-20'296,"-1"2"21,0 2 13,5 4-69,-4 0-110,6 3-55,1 1-36,5 3-20,3 2-12,-2 1-5,5 2-3,0 0-2,1 5 4,-1-1 3,-2 4-1,0 1-1,-3 3-7,-3 0-5,-2 1-6,-2 2-7,-2 0-4,0 0-3,-4 2-2,0-2 0,-3-2 0,1-1 2,-4-1 1,2-4 5,-3 1 6,1-5 7,-2-1 3,-1-2 7,1-2 2,-3-3-1,2-2-3,0-4 0,1-1 6,2-3 11,2-1 12,0-2 14,3 1 14,2 1 14,1 1 8,3 1 4,0 2-7,0 2-9,3 4-5,0 1-11,-1 4-8,2 2-8,-1 4-5,1 1-4,0 3-9,-2 2-8,0 3-14,1 1-10,-2 2-15,-2 1-10,3 1-35,-2 1-49,1-1-50,1 2-50,0 0-56,0 0-128,0-3-47,2-1 6,1-4 32,4-2 42</inkml:trace>
  <inkml:trace contextRef="#ctx0" brushRef="#br0" timeOffset="1332">2690 129 272,'3'-31'346,"1"3"30,-4 8 20,1 4-149,1 6-89,-1 4-54,2 6-31,-1 6-14,-1 8 7,2 5 18,1 8 16,-1 5 15,0 1 2,4 2-17,-3 1-21,2 1-27,2-1-25,-3-5-18,2 1-12,-3-5-7,1-2-3,-2-2-3,0-4 1,-1-2 1,-1-5 2,3-3 1,-4-3-5,1-3-18,-1-3-19,3-3-15,-3-5-11,2-2-9,-2-5 3,-2-2 20,-1-1 20,-2 0 24,0 0 21,-4 2 16,-2 2 11,0 4 16,-5 4 14,-1 4 8,-4 4 6,-1 4 3,5 3-1,-4 2-7,7 6-16,1 1-15,9 2-17,0-1-8,8 2-10,4-2-4,5-1-6,5-1-5,7-2-22,5-1-37,4-5-36,4-2-46,2-1-66,-1-1-132,-3-4-53,-4-2-5,-9-2 21,-7-5 33</inkml:trace>
  <inkml:trace contextRef="#ctx0" brushRef="#br0" timeOffset="1882">1174 960 70,'-21'6'263,"5"-3"20,2-2 17,3 1-76,1-2-71,3-2-39,2 0-8,5 0-7,6-1-10,5-3-10,10 1-12,12 1-14,11-2-9,11 2-7,12-1-1,8 1 2,8-1 0,6 2-1,2-1-4,3 2-5,2-1-7,2 0-6,4 0-5,0 0-7,-2 2-8,-5-2-4,-7-1-24,-6 2-31,-9-3-40,-10 1-53,-11 1-104,-12-2-81,-11 1-22,-15 2 9,-8 1 26</inkml:trace>
  <inkml:trace contextRef="#ctx0" brushRef="#br0" timeOffset="2191">1591 1077 122,'-22'9'283,"11"-1"12,14-5 5,16-2-97,13-1-96,12-3-51,8-3-22,12 2 1,6-4 4,6 1 12,8-2 12,3 0 6,0 0 2,3 1-3,-4-1-13,-6 2-12,-5-1-18,-9 3-13,-7 0-35,-7 0-44,-16 2-107,-6 0-104,-10 1-56,-10-2-24,-2 0 7,-5-2 34</inkml:trace>
  <inkml:trace contextRef="#ctx0" brushRef="#br0" timeOffset="5966">2051 1631 235,'-6'-14'283,"0"1"18,-1-1-34,2-1-79,1 3-51,-1 0-26,2 2-15,0 0-9,1 2-5,1 2-2,1 1-1,0 2 2,0 0 3,0 2-2,0 1-5,1 0-12,-1 0-5,0 3 0,3 0 1,-1 3 5,0 3 5,1 1 5,0 4-4,0-1-11,1 5-12,0 0-13,1 5-13,-1-1-5,1 2-4,4 3 0,-1-2-4,0 4-3,0-2-2,3 0-2,-3 1-2,2-2-1,1 1 0,-2-3 0,1 0-1,1-3 0,-5-1-1,2-4 0,-1-1-1,-3-3 1,2-1-2,-3-4-1,-1-1-1,1-1 4,1-1 6,-3-2 6,1-2 3,-1-2 2,3-1 4,-3-3-3,1-3-7,-1-2-2,1-5-7,-2-3-3,4-4-2,-2-4-2,1-4 2,0-4-1,2 1 4,2-2 1,-1 1 2,2 5 5,0 0-2,-2 5 1,0 4 3,0 3-2,1 3-6,-2 4-8,-1 1-24,0 4-38,0 0-55,4 2-59,0 2-59,-2 3-106,-1 0-85,2 4-21,-1 0 22,0 2 45,2 4 52</inkml:trace>
  <inkml:trace contextRef="#ctx0" brushRef="#br0" timeOffset="6671">2447 2040 145,'0'-6'279,"-4"-1"25,3 0 5,-1 0-79,1 1-55,1 0-24,-2 2-9,2-1-8,0 2-4,0 2-16,0-1-15,0 2-19,0 0-9,0 3-1,0 2 4,2 2 12,-2 4 13,0 2 6,0 5-2,0 2-10,0 1-12,-2 1-18,-1 2-16,1-1-16,0 1-6,1-2-11,-1 1-14,1-4-7,1 1-14,-3-4-27,3-2-57,-2-2-61,2-3-53,2-3-56,2 0-92,-1-6-77,-1-2-6,1-2 33,1-5 44,-4-2 53</inkml:trace>
  <inkml:trace contextRef="#ctx0" brushRef="#br0" timeOffset="6964">2410 2020 112,'3'-13'277,"1"0"19,2 0 15,1 3-92,2 0-80,-1 1-43,2 1-20,0 4-10,-2-1-2,3 5-5,0 0 0,-1 3-6,-1 3-2,4 2-7,-4 2-11,4 2-7,-5 0-10,1 3-5,-2 0-4,0 0-5,-4-1-2,-1 1 0,-4-2-2,-1 1-5,-4-2 0,-1 0-7,-2-2-3,-2 0-9,0-2-21,3-2-19,-2 0-32,5-1-49,-2-2-113,1-2-50,1-2-13,3-2 6,6 0 25</inkml:trace>
  <inkml:trace contextRef="#ctx0" brushRef="#br0" timeOffset="7327">2847 2076 42,'3'-2'280,"2"1"25,2 0 19,1-1-44,2 1-90,2-2-51,1 0-28,3 0-16,-4 1-17,6-1-19,-4 2-27,2-2-30,-2 0-34,-1 0-38,3 0-51,-5-2-81,-2 2-91,-4 0-34,-4-1-4,-1 1 18</inkml:trace>
  <inkml:trace contextRef="#ctx0" brushRef="#br0" timeOffset="7484">2933 2013 18,'-17'-3'269,"4"0"31,4 2 25,1-2-39,3-1-93,2 0-62,6 3-40,2-4-33,6 2-28,4 0-26,2-1-30,5 1-31,0-2-71,3-1-108,2 0-53,-2-1-22,2-2-2,2-2 19</inkml:trace>
  <inkml:trace contextRef="#ctx0" brushRef="#br0" timeOffset="7679">3385 1637 141,'9'-14'275,"-3"1"17,2 1 21,4 0-108,1 0-57,3 1-24,-2 4-4,3 1 11,1 1 11,-1 1 10,4 4 6,-2 1 0,0 4-5,0 1-15,0 4-22,-2 2-18,-3 3-18,2 3-12,-5 5-13,-3 2-12,0 4-10,-3 2-7,-4 2-13,-2 3-12,-5-1-18,-1 1-43,-2-2-64,-4-1-73,4 2-93,-4-2-142,0 1-63,-1-1-2,0-1 40,3-1 59</inkml:trace>
  <inkml:trace contextRef="#ctx0" brushRef="#br0" timeOffset="7952">3702 2258 265,'6'1'360,"-2"1"33,-1-2 19,-2 0-134,-1 0-128,5-2-127,-5 2-204,-5-3-119,-1 0-61,-5 0-30,-2 0 8</inkml:trace>
  <inkml:trace contextRef="#ctx0" brushRef="#br0" timeOffset="10240">2510 3069 139,'-3'6'241,"-1"0"16,0-1-28,2-1-74,-1-1-44,1 0-24,2-1-12,-1-1-3,1 1-2,-2-2-1,2 1 4,-3-1 1,3 0 4,0 0-2,0 0 0,0-1-5,0 1-4,-1-2-8,1 2-6,0-3-8,0 2-10,-2-2-9,2-3-8,0 1-5,0-2-5,-2 0-2,2-1-3,-1-3 2,-1 1-2,-1-4-1,-2 1-1,0-4-1,1-1-1,-4-2-1,3 0 0,-1-3-1,-1-1-3,-1 0 0,1 0-1,0 2 0,-1-1-2,2 1-2,-2 2 1,0 1 1,-1 2 3,1 2-2,-5 2 2,2 1 2,0 3-1,-2 3 1,1 1 0,-4 2 0,3 3 2,-2 3 1,0 2 1,0 1 3,-2 1 2,2 4 0,-1 1 3,-1 2 5,2 3 6,-2 2 8,3 3 9,-4 2 12,7 0 9,-1 3 7,2-2 1,2 3-5,3 0-5,1-1-10,4 0-8,2 0-5,4-2-6,-2-1-3,1-3-4,3 0-1,0-3-2,3-3-4,-1-1-2,-1-4-2,4-1-1,-5-1 0,1-2-1,2-2 2,-1-1-2,-1-3 2,4-1-7,-2-3 3,1 0-4,0-5-5,-1 0-4,1-3-4,-1-3 0,-3 0-1,2-3 3,-2 0 0,-4 0 5,1 2 4,-2-1 2,1 4-1,-3 1 2,-1 1 5,0 4 2,-1 1 1,1 1 0,-2 1 3,2 2-3,-2 2-1,1 3 0,-1 2 2,-1 2 1,1 4 3,1 2 4,1 1 2,0 1-2,3 1-3,0-1-4,4 2-9,2-2-16,0 1-25,4-2-30,1-1-44,4-1-46,2 0-45,6-1-42,-5-2-80,2-5-69,2 1-13,-4-3 18,1 0 33,-1 0 50</inkml:trace>
  <inkml:trace contextRef="#ctx0" brushRef="#br0" timeOffset="11051">2663 3147 258,'0'-6'323,"0"2"28,0-2 5,0 1-87,0 2-52,0 0-31,0 0-20,0 3-5,0 3-2,0 1 1,0 6 1,2 3 10,-1 2 1,-1 3-4,0 3-24,-3 2-32,2 1-27,-3 1-26,1 1-22,2-1-21,-4 0-9,2 0-7,-1-1-12,2 0-18,0-4-26,0-2-39,2-1-46,0-3-56,2-6-46,2 0-31,0-2-18,0-6-1,1-3-8,2-3-14,-6-6-32,-2-6 4,-3-4 20,0-4 28</inkml:trace>
  <inkml:trace contextRef="#ctx0" brushRef="#br0" timeOffset="11290">2617 3272 126,'-3'-26'279,"1"2"34,2 1 26,0 3-70,5 2-75,0 1-41,3 1-18,2 2-12,2 4 1,2 2-8,2 1-7,-1 4-8,2 1-11,-1 4-11,-1 1-16,-2 3-12,-2 1-14,-5 4-11,-1-1-9,-5 2-8,0 3-5,-5-1-2,0 1-6,-2 1-17,-1-1-27,1 0-39,-1 2-43,4-4-47,-2 2-66,3-1-119,-1-2-43,4-3 0,4-4 27,3 0 34</inkml:trace>
  <inkml:trace contextRef="#ctx0" brushRef="#br0" timeOffset="11597">3017 3225 226,'8'2'303,"-1"-1"15,-1-1-1,5 0-129,0-1-78,0 1-47,3-2-29,-1 2-21,-1-1-18,-2-1-17,0 1-14,-3-1-17,-2 0-18,-2 0-9,-3-1-10,-5 0-6,-4 1-3,-2 1 6,-2 1 23,-2-2 38,0 2 38,1-1 36,5-1 30,-3 0 22,5-2 1,2 0-12,2-4-19,3-1-22,5-1-18,1-2-33,6-2-65,0-2-108,3-2-59,1-2-28,1 1-12,4 1 11</inkml:trace>
  <inkml:trace contextRef="#ctx0" brushRef="#br0" timeOffset="11850">3319 2909 189,'18'-12'324,"-1"1"29,-1 1 27,1 1-88,-1 1-71,1 2-36,-2 3-18,2 2-3,-3 2-3,4 4-12,-4 2-19,2 5-15,-3 3-16,-1 5-20,-1 2-24,-3 2-24,0 3-25,-2 2-46,-3 1-54,-1-2-64,-2 2-54,-2 0-60,-3 0-104,1 0-62,-2-2-2,-1 0 32,4-1 40</inkml:trace>
  <inkml:trace contextRef="#ctx0" brushRef="#br0" timeOffset="12054">3623 3405 256,'9'6'328,"-4"-3"23,-2 2-5,-1-2-124,-1-2-103,-4 2-131,0 0-166,-2-1-94,-4-1-52,3-2-23,-1-2 4</inkml:trace>
  <inkml:trace contextRef="#ctx0" brushRef="#br0" timeOffset="14249">774 1733 224,'-4'-17'326,"0"1"23,-1 1 21,2 3-120,0 2-64,1 2-24,-1 2-18,1 1-4,1 1-10,-1 2-10,-1 2-13,0 2-3,0 3-7,-5 5-11,3 2-6,2 2-8,0 5-26,1 1-40,2 5-51,0-1-52,3 1-51,-1-1-46,3 2-34,-2-2-22,5-2-24,-7-2-44,2-6-30,-1-3 5,-2-5 18,2-3 33</inkml:trace>
  <inkml:trace contextRef="#ctx0" brushRef="#br0" timeOffset="14531">508 1577 150,'-14'-9'276,"-2"3"13,3 1 12,-1 7-115,1 4-65,1 4-27,-4 7-1,3 4 13,-1 6 22,0 4 19,0 5 17,3 5 11,-1-1-2,5 1-14,5 0-28,5-1-30,8-5-29,7 1-27,7-4-21,7-7-12,4-2-11,5-6-7,0-5-5,1-3-7,0-6 0,-2-5 0,-4-2 3,-3-7 10,-1-4 10,-7-4 10,-3-5 9,-6-8 4,-5-4 1,-8-6-1,-5-6-4,-5-1-3,-6-1-2,-6 4 0,-5 2-1,-11 7-13,-9 5-54,-11 9-103,-13 10-209,-11 12-111,-19 4-57,-13 6-23,-19 3 38,-17 0 93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23.5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439 276 216,'-5'-10'315,"0"-1"25,2-1 20,3-1-113,3 1-51,1-2-25,2 2-10,5 0-4,0 2-9,0 1-17,5 3-27,-2 1-25,0 2-22,-1 3-18,1 3-16,-3 4-12,-3 4-9,-2 1-13,-3 5-9,-3 2-7,-3 4-5,-4 1-3,-3-1 0,-3 3 6,-1-2 6,0-3 9,-2 0 8,5-4 12,0-2 14,3-3 12,3-2 10,4-4 3,4 2 3,5-4-7,4 1-10,6-3-24,4 0-39,3-2-47,4-2-52,-1 0-48,1-3-46,-4-2-65,-1 0-83,-4-3-20,-7 0 18,-1-2 27,-5 0 41</inkml:trace>
  <inkml:trace contextRef="#ctx0" brushRef="#br0" timeOffset="373">352 21 179,'-21'-9'269,"-1"2"15,0 4-11,1 1-103,-2 4-51,-1 3-23,-3 5-6,2 3 4,-4 5 11,1 8 5,-1 4 7,3 7 6,4 7-3,5 3-3,5 5-15,7 2-18,9-2-20,8 2-22,7-3-19,6-1-14,10-5-9,3-5-4,6-4-1,2-7 0,6-6 1,4-6-2,-1-6 2,2-8-2,3-6 2,-3-8-1,-3-6 8,-4-3 5,-7-7 5,-5-6 1,-8-3 3,-6-6-3,-9-5-4,-8-4-5,-9-4-4,-5-1-2,-8 1-4,-5 2-4,-4 5-22,-9 6-43,-3 7-57,-9 7-111,-5 9-123,-6 7-62,-4 4-15,5 4 27,-6 0 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48.9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1188 24,'2'7'179,"-1"-3"9,1-2-45,3 0-41,0-2-23,5-4-6,6-3 0,8-4 2,11-8 4,12-9-1,10-7-4,14-8-8,13-8-9,6-5-11,8-7-11,5-3-3,6-3-11,2-1-10,4-2-8,4 1-2,1 2-6,5 0-15,1 3-35,2-1-120,2 2-64,-3-1-31,-4-3-15,-6 2 0</inkml:trace>
  <inkml:trace contextRef="#ctx0" brushRef="#br0" timeOffset="3635">479 2622 42,'-6'4'237,"1"-1"10,0-3 9,2 0-92,3 0-76,0 0-44,0-1-24,5-3-12,0 0-5,7 0-5,-2-2 2,6-2 2,4 1 2,6-4-3,7 1 3,8-5-3,11-3-1,11-3 2,10-8 1,13-2 4,12-8-4,11-8-1,6-3-2,6-5-3,3-2-5,-2 0 1,-2 0-9,-6 3-25,-7 3-103,-10 5-52,-14 5-26,-18 7-19,-17 5 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32.9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282 226 15,'-2'6'206,"1"-1"21,1-2-9,-2 0-53,0-2-35,2 2-20,0-3-11,0 2-8,0-2-8,0 0-6,0 0-7,0-2-7,0-1-12,0 2-10,0-4-9,0 2-9,2-1-10,-2-1-3,0-1-3,0 0-3,-2-1-2,2-1 0,-2-1-1,0-1-1,-1-4 0,0 1-1,-2-1 1,0-3-2,-2 1 1,3 0 0,-5-1 0,2 2 0,1 0 1,-1 3-2,0 3 1,0 0-1,1 3 1,-1 2 2,-2 1 3,3 3 4,-4 3 5,-1 1 9,-1 5 10,-3 2 8,1 2 13,0 4 8,-2-1 7,2 4 3,-2-1 1,3 2-3,-1 2-3,5-3-7,2 3-8,2-2-9,2 0-10,3 0-10,3 0-8,2-3-7,3 2-4,5-4-1,0-1-2,-1-2 1,6 0-2,-4-3 1,2-4-2,-4 0 4,2-3-1,-1-3 0,0-2 1,-2-2-4,-1-2 2,0-3-2,-2-1-5,0-2-3,0-1 2,-2 0 1,1 0 1,-4 0 4,0 3 8,-1 1 10,-1 2 9,1 1 3,-2 1 6,-2 1-1,2 2-3,-1 1-8,-1 2-11,-1 1-3,0 2-4,-1 4 3,0-1 1,-1 4 2,5-1 0,0 1 2,0 1-4,5 0 0,-2 0-7,2-1-1,1 0-2,1-2-11,3 0-16,2 0-33,0 0-41,4-1-42,2-2-38,0-2-31,4-2-40,-4-1-45,2-2-42,-2-4-1,-2-1 17,-1-3 30</inkml:trace>
  <inkml:trace contextRef="#ctx0" brushRef="#br0" timeOffset="651">476 370 165,'8'-9'273,"0"0"54,-5 0 48,2 0-45,-3 1-34,-1 3 2,-1-1 9,0 1 2,0 1-10,0 1-29,0 1-42,0 1-54,0 1-51,0 3-35,0 2-29,2 5-21,-2 3-10,1 5-4,-1 3-4,4 3-4,-4 3-6,3 0-5,-2 1-3,3 3-14,2-1-7,-5 0-22,4 1-31,-2-3-45,0-2-65,1-2-65,-1-3-67,0-4-56,-3-5-106,-1-5-49,-3-4 18,-1-4 46,2-5 62</inkml:trace>
  <inkml:trace contextRef="#ctx0" brushRef="#br0" timeOffset="944">514 354 168,'10'-14'289,"-1"0"16,3 7 11,1 1-120,-1 3-81,3 3-41,-2 2-20,3 4-8,-3 2-4,-2 6-1,-1 0 2,-1 2-4,-5 2-1,1 2-4,-5-1-2,0 2-9,-1 0-7,-6 0-12,1-3-14,-5 0-17,1-3-18,1 0-24,-4-1-37,5-4-63,0-1-89,3-3-39,2-3-13,3-3 8,5-3 30</inkml:trace>
  <inkml:trace contextRef="#ctx0" brushRef="#br0" timeOffset="1210">941 403 193,'17'-3'297,"-2"0"19,0-1 12,2-1-129,1 2-78,2-1-49,2-1-25,0 2-17,1 0-13,0-2-16,0 1-20,1 0-35,-2-1-63,-4 0-106,-6-2-57,-2 1-24,-7-2 0,-5 4 21</inkml:trace>
  <inkml:trace contextRef="#ctx0" brushRef="#br0" timeOffset="1365">1061 280 156,'-12'-8'323,"2"3"27,6-1 18,0 0-85,4 0-106,4 0-59,0 0-38,6 0-29,2 1-16,7 1-21,4 1-19,4-1-26,4 3-28,8 0-41,3-1-92,4-1-93,1 0-41,2 0-10,-2-2 11,2 0 33</inkml:trace>
  <inkml:trace contextRef="#ctx0" brushRef="#br0" timeOffset="1541">1792 85 181,'5'-9'323,"-1"2"30,-4 1 25,0 0-85,0 1-81,0 4-34,-3 1-1,-2 1 14,-3 7 19,-2 2 6,0 5-5,-1 3-9,-3 5-34,-1-1-37,5 5-42,0 2-36,3 0-29,4 3-23,2-3-9,4-1-9,3-3-3,2 1 4,5-3 4,-1-4 4,6-2 6,-2-4 1,4-2 2,-1-5 0,0-5 5,2-2 1,-4-5 4,4-3-1,-4-5 0,0-2-4,2-5 0,-4-5-1,-1-1-2,-5-4-3,-2-2-5,-6-2-14,-1 2-47,-4 2-107,-3 4-175,-8 4-149,-11 4-77,-10 5-25,-10 2 22,-8 6 96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35.80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378 69 169,'-7'-9'254,"-1"0"16,0 1-37,-1-1-82,3 3-53,-2 0-27,0 0-21,-3 2-12,1-1-7,1 2-4,-4 0-4,0 2-1,1 1-2,-1 0 1,0 1 6,-1 1-1,0 1 3,-2 3 7,2 0 3,-2 1 5,0 4 3,-1 1-1,1 1 1,0 2-5,2 2 0,-2 1-7,5 1 0,-1 1-3,2 1 1,0 0 0,3 0 2,2 1-3,0 1-1,4-4-4,1 4-4,1-2-2,3-2-4,0 2-2,2-1 0,2-2 0,0 0-2,0-3-1,3 0 1,-3-2-1,3-1-3,0-1 3,-3-2 4,4-3 3,-2 0 2,0-3 5,3-2-2,1-4-2,0 0-3,3-3-5,-1-1-4,2-4-7,-2-1 1,-1 0-3,0-5-1,0 1 0,-3-4 0,-2 1 0,-2-2 0,0-1-1,-4-1-3,-3-1-3,-1 0 0,-1 0-1,-3 0 1,-1 0 4,-3 3 3,2 0 5,-3 2 0,1 2 4,0 4-2,0 2-1,2 0 1,-1 4-5,1 1-2,1 2 0,-2 1-1,-1 3-2,1 0 1,1 1 2,-2 4 2,-1 1 4,1 2 2,-1 3 0,2 3 3,1 1 0,-1 0-2,2 1-2,0 2-1,2-1-2,2 1-1,-2 1-3,6-1-4,1 0-8,3 2-17,4-1-31,6-1-37,4 2-40,3-2-41,4-2-69,4 1-100,1-2-32,0-3 3,2-3 22,-4 0 38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36.5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6 176 110,'7'1'301,"0"-1"30,-1 0 34,4-1-58,1-1-70,2 2-34,-1-3-27,1 2-23,0 1-27,1-3-27,0 3-36,0-2-27,-3 2-31,3-2-41,-3 1-42,-1 0-45,1-1-41,-3 2-52,-2-1-81,-2-1-55,-4 2-11,-4-3 15,-2 0 29</inkml:trace>
  <inkml:trace contextRef="#ctx0" brushRef="#br0" timeOffset="178">53 111 12,'-14'-7'275,"1"1"30,4-2 20,1 2-31,2 0-101,4 0-58,1 2-36,2-2-19,4 0-24,4-2-26,2 2-32,6 0-37,4 0-67,5 0-132,2 2-68,0-4-27,2 2-2,-3 0 19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36.9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63 169,'16'-15'290,"0"2"13,0 2 18,3 2-116,-2 2-67,2 2-31,2 4-8,-4-1 8,4 4 9,1 2 5,-5 4 3,4 1-6,-4 4-5,1 4-9,-2 2-19,-2 5-14,-3 2-10,0 1-13,-2 2-11,-2 3-13,-2 0-6,-4-1-9,-1 1-23,-3-1-39,0 0-47,-4 1-48,2 0-58,-4 1-101,0-1-90,-4 0-22,0 0 15,2-2 30,1-2 49</inkml:trace>
  <inkml:trace contextRef="#ctx0" brushRef="#br0" timeOffset="239">288 776 236,'7'9'339,"-4"-2"38,0-3 36,-1 1-108,-1-2-79,-1 0-51,0-1-42,3 1-76,-1-2-122,-2-1-193,0 0-107,-6 0-54,-2 0-27,-5-1 29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09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330 165 91,'-10'-9'242,"0"0"21,-1-1-2,-1-2-79,-1 1-46,0-1-23,0 2-19,2 1-9,-1-1-9,2 3-9,-1 3-10,0-1-5,2 2-8,-1 2-5,-2 3-4,0 3-5,-2 3-3,0 4-6,-2 4-4,0 5-3,-1 3-3,1 5-2,0 1-1,4 1-2,-1 4-5,5-3-1,2 3-7,4 1-2,4-3-10,4 0-12,7-3-16,1-1-15,5-4-18,2-4-18,2-3-20,4-6-28,2-4-43,-1-6-60,0-4-22,-1-4-1,0-5 16</inkml:trace>
  <inkml:trace contextRef="#ctx0" brushRef="#br0" timeOffset="270">387 410 24,'7'-15'244,"-4"1"28,0 5 19,-1 2-69,1 1-67,-3 2-45,0 2-31,0 2-24,0 1-16,0 4-16,-3 2-8,1 2-5,-1 5-4,-2-1-1,2 4-1,1 1-2,2 0-2,0 0 0,2-2 0,1 0 0,2 1-4,3-2-1,-2-4 1,2-2-2,0-2 1,-2-4-1,1-1 5,2-4 1,-4-3 1,1-2 2,-3-3 0,2-4 2,0-2 2,0-2 3,1-2 7,0 1 8,2 1 8,-1 1 4,2 4 5,-1 2-6,0 4-6,-3 2-8,4 2-12,-3 6-7,4 2-5,-2 4-1,3 1-2,-3 4 2,3-1 0,-2 2 2,-1 2 0,-1-2-1,-1 1-2,2-1 0,-4-3 0,1-1-2,-3-2 1,-2-5 7,0 1 5,0-5 3,0-2 5,-2-5 4,2-1 3,0-4 2,0-3 10,3-1 13,2-1 13,2-1 18,2 0 7,-1 0 1,3 2-4,0 2-11,0 2-16,-1 5-21,0 1-16,0 3-16,-3 4-11,1 2-3,-1 5-5,-2-1 1,0 5-6,3 1-11,-2 3-29,3 3-37,-2-1-37,2 2-60,-1 0-123,-2-2-54,1-1-7,-4-2 19,5-4 31</inkml:trace>
  <inkml:trace contextRef="#ctx0" brushRef="#br0" timeOffset="851">912 447 84,'2'-12'276,"1"5"17,-3-1 8,3 4-86,-3 2-96,2 4-52,1 2-34,0 4-17,-1 2-6,3 2-5,-2 3-1,3 0-3,-1 0 1,-2 2-2,2 1 0,-2-3 1,0-2-1,0-2 0,-1-2 3,0-2 4,0-4 4,-2-3 5,0-1 11,2-7 8,-2-1 12,2-4 9,1-4 9,0 0 15,2-2 9,3 0 1,1 0 0,1 3-4,-1 0-7,2 2-16,0 4-15,-3 2-15,-1 4-12,0 2-13,0 4-8,-1 4-3,1 1-4,-3 5-10,4 0-15,0 5-26,-2 1-31,4 1-37,2 2-54,-5-1-115,1-1-56,3-1-13,-2-1 9,2-4 25</inkml:trace>
  <inkml:trace contextRef="#ctx0" brushRef="#br0" timeOffset="1225">1346 549 221,'3'-1'276,"0"-1"15,2 1-26,0-3-103,-1 2-65,6-3-32,-1 1-25,1-3-15,5 0-12,-2-2-9,4-1-5,-2-2-1,2 0-4,-4-2 1,1-1-2,-3 0 0,-1-2 0,-1 0 0,-4-3-2,-2 0 5,-3 2 10,-2 2 10,-1 4 17,0 1 17,-3 4 15,-2 3 12,0 2 5,-3 5 3,-5 5-7,-1 2-2,1 4-11,0 3-7,2 3-10,1 3-11,4-1-11,4 2-13,2 0-8,6 0-7,5-3-5,3 0-10,2-4-18,4-2-23,2-3-31,8-5-40,0-2-73,1-5-102,-1-5-41,1-2-2,1-7 15,1-2 31</inkml:trace>
  <inkml:trace contextRef="#ctx0" brushRef="#br0" timeOffset="1559">1793 290 182,'0'-12'315,"-3"3"26,0 1 18,-2 5-108,0 2-88,-4 4-53,-1 4-31,1 4-24,-2 1-15,0 4-10,-1 2-9,0 2-4,3 2-6,0 2-2,2 0-6,4 0-5,1 0-3,4-1-5,4-1-13,3-2-17,3-2-21,3-5-24,3-2-37,4-5-64,1-5-87,1-5-31,-3-6-7,3-4 11</inkml:trace>
  <inkml:trace contextRef="#ctx0" brushRef="#br0" timeOffset="1767">1983 276 107,'6'-31'283,"-3"1"34,0 2 40,-3 6-54,0 1-26,0 5 2,0 2 1,-1 5-10,-1 2-21,2 1-45,0 3-45,0 4-49,0 4-33,0 4-24,3 6-11,-1 3-11,1 6-4,2 2-8,2 3-6,0 4-8,-2 0-7,1 2-19,-1 1-57,0-2-72,1-1-79,2 0-86,-2-4-154,-1-4-63,-5-2 11,-3-7 45,-4-2 67</inkml:trace>
  <inkml:trace contextRef="#ctx0" brushRef="#br0" timeOffset="2012">1989 479 105,'6'-9'261,"1"0"13,3-2 5,2 2-103,2 0-85,3 0-44,1 0-22,-1 2-9,1-2-7,-1 1-2,-1 1 8,-3 1 10,-2 0 22,0 0 25,-5 3 35,-1-2 36,0 3 31,-4 2 20,1 0 0,-2 0-16,2 0-24,-1 2-32,-1 3-34,3-1-27,3 5-17,-3 2-11,2 1-8,-2 1-6,2 1-8,-1 1-9,-1 1-27,0 1-58,1-3-78,-2 2-120,-2 0-136,-2-4-69,-2-2-16,1-3 37,-2-4 65</inkml:trace>
  <inkml:trace contextRef="#ctx0" brushRef="#br0" timeOffset="2313">2141 353 218,'0'-23'286,"0"1"10,3-1-10,0 4-133,4 1-79,1 1-40,1 7-26,4 1-13,0 4-9,2 3 1,-4 6-1,3-1 3,-1 4 5,-2 2 1,-2 0 0,1 3 3,-3 1-2,1 3 3,-1 0 0,1 2 1,-1 0 0,-1 3 1,2 1 2,-2 0 0,0-1 0,1 0 1,-2-2 2,1-2-3,-2-3 1,1 0-3,-2-3 2,-1-4 4,1-3 9,-3-2 6,2-4 2,1 0 6,0-6 2,2-2-1,-1-2-2,1-3 0,3-2 2,-1-1 6,2-1 15,-1-1 12,0 4 11,0 1 4,1 3-4,-1 4-11,0 2-17,0 5-19,-2 2-18,2 5-9,0 3-4,3 2-3,0 2 3,-1 1 0,2 0 1,1 0 1,3 0 1,-2-2 1,3-3 1,-1-4 4,1 0 0,1-3-1,1-4 0,-3-3 0,1-2-4,2-4-1,-5 1 2,2-3-2,-3-2 1,-2 0 1,1-2 2,-5 1 2,-2 2 26,-2 1 39,0 1 26,-3 4 13,2 1 7,-2 4-3,1 4-25,-1 4-38,0 4-25,0 4-13,0 4-6,0 5 7,0 4 7,2 4 6,1 4 6,-3 2-1,1 3 0,-2 0-3,-2 0-7,0-1-8,-2-1-7,-3-1-16,-2-1-46,-7-4-71,1-1-78,-11 0-130,-4-3-116,-9-1-49,-4-5 7,1-3 53,-3-5 66</inkml:trace>
  <inkml:trace contextRef="#ctx0" brushRef="#br0" timeOffset="3307">3040 420 129,'-18'-4'289,"3"-2"27,3-2 24,4-1-81,3 0-66,5 0-40,5 0-26,3 2-23,6-1-23,2 1-27,6 0-23,0 5-13,2 2-9,1 1-5,-1 4-4,-2 2 0,-3 5-1,0 1 0,-5 3 1,-1 2 2,-5 0 1,-5 1 3,-3 3 1,-3-1 2,-4 1 0,-2-1 5,-4-5 4,2-2 9,-1-4 14,0-2 20,1-4 16,1-4 9,0-4 4,3-4-9,3-5-14,-1-5-20,5-2-26,6-4-27,-1-1-22,6-4-21,5 0-17,2 1-9,2 1-7,3 3 10,0 6 13,1 1 12,-2 6 14,-2 2 12,-2 4 5,-3 5 2,-4 2 2,-2 3 1,-2 5 0,-4 2 5,2 1-1,-2 2 5,0 3 2,2-1 1,0-1-1,4-1 1,3 0 3,0-1 4,4-4 2,4-1 2,0-1 1,3-4 3,-1-2-2,1-2-1,-3-2 2,0-2 1,-7-4 2,-3-2 2,-3-1 6,-7-2 9,-3-2 10,-6-3 8,-4-2 9,-7 0 1,-1 1-2,-3 1-12,1 2-14,1 1-18,4 4-27,6 1-41,5 4-50,6-2-43,7 4-42,8-1-72,4-1-110,9-1-36,3-2 8,1 0 24,4-2 34</inkml:trace>
  <inkml:trace contextRef="#ctx0" brushRef="#br0" timeOffset="3883">3858 36 226,'9'-10'319,"-2"1"32,-4 1 17,0 4-130,0 1-74,-1 1-48,-2 5-37,0 5-28,0 4-17,2 4-7,-1 7-3,1 2-3,1 4 1,0 1-2,3 0-7,-1 3-1,0-2-3,1-1-3,-1 2-2,1-4-4,0-3-3,-1 0-7,0-3-18,-2-5-18,1-2-18,-3-6-21,1-4-17,-2-1-18,-2-8 2,-1-1 9,-2-4 13,0-5 17,-4-1 24,-4-3 31,0-1 34,-1 2 26,0 1 17,-2 5 17,2 4 10,-2 2 4,4 4-4,-1 4-5,0 3-3,2 3-6,0 1-10,5 4-7,1 1-13,2 1-8,6-1-7,2 2-7,3 1-3,4-4-3,3 3-1,4-2-1,2 0-15,2-1-26,5-1-38,3-1-66,0-1-130,-1-4-66,3-1-23,-3-4 5,2-4 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13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0 131 80,'8'-13'310,"0"2"33,-5 4 24,0 0-50,-1 3-116,0 3-69,-1 2-43,1 3-22,-1 7-9,1 4-2,1 3 1,0 6 5,1 3-1,2 3-8,-2 3-15,3 2-12,-1-1-11,-1 2-7,4 0-10,-4 0-34,1-1-51,3-1-66,0-2-146,0-2-75,1-3-38,2-6 12,1-3 35</inkml:trace>
  <inkml:trace contextRef="#ctx0" brushRef="#br0" timeOffset="234">297 575 148,'-1'3'285,"1"-3"16,0 1 15,0-1-107,1-1-80,1 0-47,1-2-23,2-2-15,0-3-14,1 1-11,3-2-6,-2-1-4,-1-2-4,1-3-2,0 0-1,-4-3-2,2-2-1,-3-1-1,0 0 2,-2-3 0,-2 0 5,-3 2 9,0 2 18,-2 2 21,0 5 9,-1 2 9,0 4 4,-1 2-4,1 5-14,0 6-10,-3 3-2,3 5 2,-1 2 9,1 2 4,0 3 3,2 1-5,1 1-7,2 1-14,1 0-15,4 0-12,2-1-7,4-1-15,3-1-14,0-3-21,5-1-33,0-2-40,4-5-41,1-2-52,1-5-81,-3-6-65,2-3-15,-2-6 16,1-3 30</inkml:trace>
  <inkml:trace contextRef="#ctx0" brushRef="#br0" timeOffset="571">533 373 195,'2'-14'316,"1"2"27,-3 3 16,0 3-123,-3 3-86,3 3-55,-2 3-38,2 5-28,-3 2-11,2 4-9,-1 4-1,0-2-3,2 4-1,0-1-1,0 2 1,2-1-3,0-2 0,1-2-1,0-1 2,1-3 2,-1-4 3,-1-2 5,0-2 3,1-4 2,0-3-1,2-4 0,1-2-3,3-5-7,-2-2-1,1-4-2,0 0 1,1 2 0,-1 1 0,-1 0 9,-1 5-1,0 5 2,-3 1-6,0 4 0,-1 4-3,0 2-8,-2 5-1,0 5-2,0 1 3,1 0 3,2 1 5,2 2 1,3-3 2,3-1 5,0-1 0,3-2 1,2-3-1,1-1 0,1-3 1,1-4-3,1-1-1,-2-4-3,1-2-3,-3-4-1,1-1-4,-4-2-1,2-4-1,-5 0 2,-2-2-2,-2 0 0,-1-1-2,-2 2 11,-1 2 16,-2 4 12,0 2 10,1 4 4,-1 2-1,3 2-10,1 3-15,-1 4-11,0 6-10,0 3 1,3 3 4,-3 6 1,2 0 2,-3 2-3,1 5-1,0-1-4,-3 1-1,0-1-1,-3 1-4,0-1-1,-2-1 0,0-3-2,-1 0 0,0-3-4,1-3-16,0-4-25,2-2-35,5-5-30,1-2-41,5-5-64,4-5-97,4-4-31,3-4 3,0-7 14,5-2 36</inkml:trace>
  <inkml:trace contextRef="#ctx0" brushRef="#br0" timeOffset="1181">1166 425 3,'6'-34'268,"0"2"35,0 5 28,-4 2-21,1 5-81,-1 5-57,-2 4-38,1 6-34,-1 2-25,0 6-31,2 4-22,-2 7-11,2 5-2,-1 3 3,-1 4-3,3 3 1,-1-1-1,1 2-2,0 0-2,-1 2-5,2-2-18,0-2-36,-1-1-50,-3-5-126,1 1-86,-1-6-46,-1-4-8,2-4 22</inkml:trace>
  <inkml:trace contextRef="#ctx0" brushRef="#br0" timeOffset="1409">1227 590 148,'5'-7'270,"3"-1"12,1-1 8,2 0-128,-1-1-75,2 1-45,1-2-27,0-1-15,-2 0-8,0-1-6,0-1 1,-3-1 4,0-3 6,0 3 9,-1-3 12,0 3 11,-4 0 19,0 3 17,2 2 11,-2 2 1,-1 2-8,2 5-10,-2 1-18,1 3-15,0 3-12,-1 4-7,1 3-4,0 3 2,-1 2-2,1 1-2,0 1 2,-1-1-2,0 0-1,2 1 0,-2-2 1,-1-3-1,2-4 5,-1-2 4,1-3 5,2-3 4,0-5 2,4-1 1,-1-4-3,3-2-3,3 0-5,-1-2 11,0 1 13,1 1 15,-1 3 11,-1 1 11,-1 4 7,1 4-7,-2 2-17,-2 6-13,-1 3-15,-4 2-14,0 4-15,-3 1-19,-1 4-43,-3 2-60,1 2-151,-5 1-93,0-3-47,-4-1-14,-1-1 30</inkml:trace>
  <inkml:trace contextRef="#ctx0" brushRef="#br0" timeOffset="2109">2204 468 84,'0'8'214,"0"-2"15,0-2-14,-1 1-73,1-2-33,-2 0-10,2 0 6,0-3-2,2 0-6,-1-3-9,-1 0-8,3-1-16,-1-4-15,0 1-12,-1-4-5,2-1-5,-3-1-5,2-2-1,-2-2-6,0-2-1,0-1-5,0-2 0,-2-2-4,-1-2 1,2 1 0,-3-1 1,1 1 11,2 2 8,-4 1 8,2 4 10,1 1 4,-1 5 0,2 2-9,-1 2-10,2 2-7,0 2-8,0 2-9,2 1-3,-1 2-5,-1 2 1,0 3 2,0 3 1,0 3 1,-1 5 3,-1 2 2,0 2 4,-1 3 1,2 3 1,-1 2 4,0-1 4,2 4 1,2-2-1,0-2-1,2 0 3,1-2-4,0-2 1,4 0 5,-1-5 9,0 0 9,3-4 9,0-3 7,1-2 0,1-2-3,4-4-10,1-1-19,0-1-47,1-4-67,0-2-78,-3-2-110,-2-3-131,-5-2-61,-4-4 0,-2 0 38,-8 0 57</inkml:trace>
  <inkml:trace contextRef="#ctx0" brushRef="#br0" timeOffset="2766">1684 79 93,'-8'-20'289,"-1"2"22,1 3 14,1 3-84,1 5-100,2 2-54,-1 5-37,0 8-22,0 5-8,-1 7-5,-2 8 3,0 5 2,-1 8 8,1 2 13,-3 5 2,1 0 3,2 2-1,-1 1-2,7 0-8,2-1-12,5 2-5,4-1-4,9-4 1,6 0-2,7-5 1,7-3-1,8-7-14,0-7-32,4-7-40,2-6-72,-2-7-129,0-10-66,-4-5-23,-2-8 8,-1-8 30</inkml:trace>
  <inkml:trace contextRef="#ctx0" brushRef="#br0" timeOffset="3037">2481 57 203,'8'-28'287,"0"10"14,0 7 6,4 11-146,1 11-74,1 7-37,4 8-16,1 8-4,-2 5 1,4 3 0,-1 6 1,-2-1 0,-1 2-5,-3 1-5,-1-3-8,-5 2-5,-3-5-1,-4 2-8,-4-4-2,-5-5-6,-2-1-5,-4-4-6,1-4-15,-4-5-38,-2-1-110,0-6-71,0 0-39,5-6-17,9-4 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17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76 124 216,'-9'2'281,"4"-1"27,2 0-18,3-1-89,1 2-48,4 0-18,-2-1 2,7 1-3,-4-2-2,5-2-3,3 1-11,2-3-17,3 3-26,0-2-24,2-1-22,-1 1-33,-1-4-44,0 3-48,-4-3-53,0 0-68,-7-3-126,-3 0-53,-7-4 0,-6 2 25,-3 0 38</inkml:trace>
  <inkml:trace contextRef="#ctx0" brushRef="#br0" timeOffset="184">44 13 161,'-20'3'273,"6"0"22,8-1 1,2 1-90,4-2-66,5-1-37,7 0-26,6 0-24,4 0-27,7-1-43,2 1-83,2-3-119,4-1-64,-4 0-31,2-3-8,1 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17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56 193,'-5'-12'281,"0"0"19,0 3-17,2 1-107,0 3-63,1 4-42,-1 1-28,0 5-14,0 4-4,-2 4 4,2 4 8,1 2 7,-1 5 5,1-1-1,2 2-3,0 1-11,0-1-8,2 1-11,1-2-8,-1 0 0,1-4-15,2 3-20,0-3-28,2-2-62,-2-4-127,3 0-63,0-3-25,1-5 1,-1-5 18</inkml:trace>
  <inkml:trace contextRef="#ctx0" brushRef="#br0" timeOffset="244">181 242 135,'1'-5'305,"-1"1"39,0-1 37,-1 1-76,1-1-73,-4 0-47,0 3-41,4-3-36,-2 1-35,2 1-45,2-1-53,2 2-51,4 0-55,-1-1-133,1 0-88,4-1-35,-1-1 5,8-1 27</inkml:trace>
  <inkml:trace contextRef="#ctx0" brushRef="#br0" timeOffset="441">372 23 215,'0'-3'270,"0"0"16,0 1-32,0 2-104,0 0-58,0 2-35,0 1-18,-2 3-17,2 0-5,-3 3-2,3 1 2,0 1-3,0-1 1,3 1 2,-1-2-1,4 1 2,2-1 1,2 0 2,-1-1 0,4-1 4,4-3-1,-1 1-4,3-2-6,1 0-4,1-1 1,-2-1 3,2 2 7,-4-1 12,2 2 11,-5 1 11,0 2 9,-1 1 1,-2 1-3,-1 3-8,-4-1-7,-1 3-10,-3 1-11,-1 0-7,-2 0-5,-3 0-5,-1-1-6,-4-1-8,-5 0-3,-4 0-8,-4-3-28,-3 1-44,-2-4-72,-3-1-132,-3-3-65,3 0-32,2-3 6,5-3 34</inkml:trace>
  <inkml:trace contextRef="#ctx0" brushRef="#br0" timeOffset="798">350 178 80,'3'-20'266,"0"0"22,7 2 14,-1 1-85,4 1-84,7 1-48,4 3-27,4 0-20,6 3-17,4 0-25,3 2-43,3 1-132,1 1-68,-5 1-37,-2-1-19,-6 2 6</inkml:trace>
  <inkml:trace contextRef="#ctx0" brushRef="#br0" timeOffset="955">938 46 24,'5'11'239,"3"0"23,-2-1 20,0 1-71,1 1-71,-1 1-39,0 1-19,-1-1-24,1 1-19,-4 1-14,1 0-8,1-2-8,-3 2-5,1-3-3,-1 2-1,2-4 0,-3-1 0,0-3 0,0-1 4,0-1 3,0-2 9,0-4 6,0-2 8,2-1 8,-1-4 8,1-1 8,1-4 6,2 1 2,1-4-1,1 1-6,3-1-3,0-1-4,1 5-4,0 1-4,2 1 1,-1 5-2,1 3-6,0 1-8,-1 6-7,-2 0-9,0 4-7,-1 1-6,-3 0-3,-1 3-5,0 0-3,-2-2-1,0 2-1,-3-1 0,5-2 1,-5-2 3,0-1 5,1-1 5,-1-2 8,0-2 7,3-1 5,-1-3 4,1 0 5,2-3 0,3-3 0,1 0 15,2-1 21,2 1 21,1-2 25,1 4 19,0-1 11,1 4-5,2 1-18,-4 3-24,3 3-25,-4 4-27,3 4-22,-3 3-20,-3 3-19,-2 4-43,-1 0-70,-2 3-83,-10 2-137,-2-1-119,-4-1-53,-5 0 1,4-3 51,-7-3 76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0:59.1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0 864 148,'2'-4'269,"-2"3"15,0 0-11,1-1-87,-1-1-58,0 2-34,0-1-14,0 2-8,2-1-2,-2-1 0,1 1-4,1 1-5,0-2-1,-2 2-4,1 0-7,-1 0-2,2 0-9,-2 0-2,0 0-6,0 0-6,1 0-2,-1 0-8,0 2-1,0-2-2,2 1 3,0 2 4,-2-1 8,2-1 15,-2 2 16,2-1 13,0-1 10,-2 2 6,0 0-2,0 0-10,0 2-14,0-1-14,-2 4-12,2-1-10,0 1-8,0 1-3,2 0-2,-2 1-4,0 1 1,1 1-3,-1-2 1,2 4-4,-2-1 0,1 1 0,1-1-2,0 0 0,-1 1-1,2 0 0,1-2-2,-3 1-1,1-1-1,-1 0 0,3 0-1,-2-1 0,2-1 2,-3-1-3,-1 0 2,3 0-2,-1 0-3,1-1 0,-1-2 2,1 0-2,-1 0-1,-1-2 3,1-1 1,-1 0 6,1-1 1,-2-2 1,2 0 7,-1 0 1,2-2-1,-1 1 0,-1-4-5,2-1 2,-1 0-4,0-3 1,-1-1 0,2-1 0,-3-1 0,4-1 2,-3-1-2,1 1 1,0-2 0,-1 0-3,2-2 2,2 0-1,-2 3 0,0-4-2,0 0 0,0 1 1,2-1 0,0 2 0,0-2-2,1 1 2,0 2 0,1 0 0,-1 2-1,3-1-3,-1 2 3,0 2 1,-1-1-1,0 4 1,0-1-2,-1 2 1,1 2 3,-3-1-1,2 2-1,-2 0-1,0 2 1,1-1-2,2 1-4,-1 1 0,3 1 0,-2 1 1,2 0 2,2 3-1,-1 1 1,-1 0-1,4 2 3,-4 1-2,-1 0 1,0 1 2,1 1 1,-4 0 3,0 2-3,2 0 3,-6 2-1,2 2 0,2-2-2,-4 1 2,1 1-3,-1-1-1,-1 2 1,0-1 0,0-1 1,0 1-4,-1-3 3,-1 2 2,2-1-1,0 0-1,0 0 0,0-2-1,-1 1-3,1 1 2,0-4-1,-3 3 0,1 0 2,2-4-1,0 2 2,0-3-2,0 0-1,0-3-7,0 2-12,0-2-18,0-2-34,0 1-40,2-2-50,1 0-43,-3 0-79,0-3-96,0 0-29,-3-3 10,1 0 33,2-2 45</inkml:trace>
  <inkml:trace contextRef="#ctx0" brushRef="#br0" timeOffset="1400">888 1192 251,'-1'2'291,"-1"0"16,1-2-32,1 4-105,0-4-72,1 1-35,2-1-20,2 2-9,3-2-6,0 1-2,6-1-2,-1 2-4,4-2-5,-1 0-7,3 0-1,0 0-6,-1 0-5,0 0-8,-1 0-9,0 0-17,-4-2-16,0 1-23,0-1-31,-3 1-53,-3 1-72,-2-4-30,0 2-7,-3 0 13</inkml:trace>
  <inkml:trace contextRef="#ctx0" brushRef="#br0" timeOffset="1756">855 1111 131,'-1'0'228,"1"-1"17,0-1-42,1 1-57,2-1-38,1 2-21,2-2-12,2 1-10,4 1-7,1 0-9,8 0-9,-4 0-12,5 0-3,4 0-12,-3 0-16,1-1-40,-2-2-134,0-2-70,-6 1-38,1-1-17,2-2 0</inkml:trace>
  <inkml:trace contextRef="#ctx0" brushRef="#br0" timeOffset="3750">1711 978 103,'0'3'272,"0"0"17,0 0 16,0-2-96,0 2-75,-2-1-41,2-2-20,0 0-12,0 0-1,0 1-2,2-1 6,1 0 10,-3 0 8,1-1 6,2 1-4,-1-4-7,0 2-12,-1-3-15,1 1-16,0-1-11,-1-2-5,-1-1-5,3-1 0,-3-1 0,4-4 5,-4-1 2,0 0-2,1-4-1,-1-1-4,0-2-5,2-2-4,-1-1-4,-1-1-1,0-1 1,2-2 3,-2 1 5,0-1 4,0 1 4,0-1 3,0 0 1,-2 4-2,2 0 1,-3 0-1,3 3 0,-1 1 0,-3 2 1,3 1 2,-1 1 4,1 4-3,-3 1-1,3 2 0,-3 3-4,4 1-3,-3 1-7,3 3 0,0 0-5,0 1-7,0 1-2,0 1 1,0 3-3,0 6 0,3 2 3,-1 2 2,1 8 4,1 0 0,0 5 0,1 3 2,-2 3-2,3 3-2,1 1 2,-2 4 0,1 0 0,2-1-3,1 2-1,2-3-1,2-1 1,3-2-2,-2-3 2,2-3-10,-2-5-20,3-4-27,1-3-47,-1-4-55,-1-4-112,-2-6-106,0 0-41,-1-8-5,-2 0 27,2-6 47</inkml:trace>
  <inkml:trace contextRef="#ctx0" brushRef="#br0" timeOffset="4573">1573 1267 60,'7'3'250,"1"-2"20,2-1 15,5 0-83,5 0-67,4-1-35,4-2-17,4 0-5,3 0-5,4 0-6,1 0-5,6 0-6,-2 0-8,3 0-8,1 0-14,1 2-6,0 1-11,-3-3-9,-2 3-13,0-2-23,-4 1-29,-5-1-55,-7 2-123,-4 0-61,-4 0-27,-7 2 3,-3 1 20</inkml:trace>
  <inkml:trace contextRef="#ctx0" brushRef="#br0" timeOffset="4928">1938 1521 175,'-5'0'298,"2"-2"22,2 2 23,-4-1-114,2 1-68,3 0-36,-1 1-25,-1 1-10,0 2-13,-1 3-8,3 3-3,-1 1 2,1 5 0,1-1-4,2 3-12,1 0-7,0 1-14,2 2-17,-1-1-11,0-1-23,0-1-27,0 0-34,-1-3-34,2 0-39,-1-3-69,-2-3-99,1-3-36,-4-6-2,0 0 21,-4-4 30</inkml:trace>
  <inkml:trace contextRef="#ctx0" brushRef="#br0" timeOffset="5180">1858 1585 33,'-2'-7'268,"2"-1"21,2 2 15,1 2-60,6-3-96,1 2-55,3 0-34,2-1-19,1 0-13,3 0-6,3 2-4,1-3-4,2 0-2,2 3-4,-2-3 0,0 2 0,0-1-3,-4-1 0,0 2 3,-5-1 4,-1 0 7,-5 1 8,-4 1 16,0 1 11,-3 0 9,-1 1 6,-2 1 9,0-1 6,-2 0-5,-1 2-9,2 0-12,-4 0-8,2 4-16,-2-1-16,0 4-6,-3 2-4,0 3 0,-2 3-3,0 3 2,0 2 0,0 1 0,2 0 2,1 1-6,2 1 1,4 1 1,1-3-3,3 0 2,2 0-1,1-2 3,5-1 3,0-1 2,0-2 3,3 0-1,-1-4 1,2 0-5,0-2-2,0-1 0,-1-4-4,-1-1-6,0 0-15,0-3-36,1 0-57,-1-3-86,3-1-136,-5-2-67,-1-3-26,-4-2 17,0-1 42</inkml:trace>
  <inkml:trace contextRef="#ctx0" brushRef="#br0" timeOffset="6039">2919 1089 161,'-4'0'298,"2"0"25,0-2 30,2 1-89,2 1-60,0-2-35,2 1-16,2-2-20,4 1-18,2-1-33,2 2-26,5-1-17,2 1-16,1 1-11,2-2-18,-2 2-21,-3-1-38,1-1-39,-2 0-42,-1 0-70,-7-3-109,-1-1-44,-6-3-1,-3-1 22,-3-2 34</inkml:trace>
  <inkml:trace contextRef="#ctx0" brushRef="#br0" timeOffset="6244">2855 925 272,'-10'0'305,"5"0"16,5-1-32,5 1-106,5-2-69,6 1-44,5-2-25,4 1-20,5 0-33,3 1-69,7-2-131,0 0-65,-1-4-37,-1-2-15,-7-4 12</inkml:trace>
  <inkml:trace contextRef="#ctx0" brushRef="#br0" timeOffset="9388">3972 177 97,'-2'-12'274,"-1"0"19,0 1 23,1 2-84,-1 0-72,2 3-26,-1 2-3,1-2 4,-1 3 15,0 0 9,1 1 6,1 2-2,-2 0-16,2 3-15,0 2-20,0 1-17,2 4-15,-1 2-12,1 6-3,0 2-12,1 1-12,3 3-9,-3-1-12,2 2-5,-2 0-9,2-2-6,0 1-6,-1-2-28,4-1-39,-3-3-59,1-1-64,1-2-56,-3-2-87,2-2-104,-1-4-26,-2-2 23,2-2 43,2-3 50</inkml:trace>
  <inkml:trace contextRef="#ctx0" brushRef="#br0" timeOffset="9713">4256 337 77,'5'-3'295,"2"0"28,-5 0 17,2 0-70,-4 2-101,3-4-69,-3 2-50,1 0-47,4 0-41,2-1-67,1-1-120,2-1-58,3 0-26,4-1 2,0-2 16</inkml:trace>
  <inkml:trace contextRef="#ctx0" brushRef="#br0" timeOffset="9897">4691 121 162,'3'-6'302,"-1"1"25,-2 3 24,-2-1-101,1 0-74,-2 3-44,-1 0-23,0 3-12,-1 0-11,-2 3-7,1 0-9,2 2-7,-3 5-6,2 0-9,0 0-9,5 1-8,0 1-8,4 0-4,-1-1-5,3 1-4,6-2-2,2 1 3,2-3 0,1 0 3,2-2 5,-2-1 14,2-1 13,0-1 15,2-1 14,-3 1 9,-1-1 1,-2 0-7,-4 1-12,-1 0-13,-1 0-14,-4 2-8,-2 1-5,-3 0-8,-3 1-3,-2 1-7,-2-1-8,-5 2-21,0-3-40,-6 1-62,-2 0-71,1-3-81,-8 1-152,-2-2-66,3-2-7,-3-2 37,6-2 58</inkml:trace>
  <inkml:trace contextRef="#ctx0" brushRef="#br0" timeOffset="10253">4601 246 83,'8'-26'295,"-4"2"20,3 0 13,3 3-59,3 2-111,4 1-67,6 0-34,6 4-23,5 1-15,8 1-33,2 1-62,3 0-131,2 1-67,-4 0-35,-5 1-17,-5 3 10</inkml:trace>
  <inkml:trace contextRef="#ctx0" brushRef="#br0" timeOffset="10655">3773 942 215,'-10'-7'260,"0"3"13,4-2-42,0 2-85,4 1-43,4-2-26,6 2-14,3 2-10,9-1-8,9 1-2,5-1-4,13 1-3,11-1-2,10 2-3,9 0-5,7-1-5,3 1-8,5-4-1,1 3-2,1-2-4,-3 0-1,0 0-1,-3-3-1,-4 0-2,-8 2-1,-7-1 0,-7 0 0,-11 3-1,-8 0-5,-8 1-7,-6 1-21,-8 0-40,-6 3-89,-5-1-93,-7 2-48,-6-1-18,-4 0 8</inkml:trace>
  <inkml:trace contextRef="#ctx0" brushRef="#br0" timeOffset="11169">4342 1267 129,'-7'-10'271,"1"1"22,0 1 14,-2 1-110,0 1-71,-3 1-37,1 2-16,1 2-10,-5 2-3,3 4-2,-5-1 6,2 4 4,1 2 3,-5 4 1,6 1-5,-2 3-8,2 0-7,3 4-12,4 1-11,2-1-9,3 1-8,3-1-5,7 1-1,-1-2-5,3 0-2,5-3 1,-1-3 1,4-2 0,-1-1 3,0-5 0,0 0 0,-3-4 3,0-3 1,0-3 1,-2-5-3,-3 1 0,0-4 1,-3-2 6,0-2 7,-5-3 10,-1-2 9,-2 1 5,-2-2 4,-1 0-8,-4 1-9,1 4-13,-2 1-23,0 3-33,3 3-43,1 0-47,0 3-63,0 3-126,-1 0-75,4 0-18,1 3 15,7-3 32</inkml:trace>
  <inkml:trace contextRef="#ctx0" brushRef="#br0" timeOffset="11599">4613 1392 171,'2'7'311,"-2"-3"18,-2 1 13,2-2-116,0 0-93,-1-1-57,-1-1-39,2 1-24,0-1-19,3 0-24,1 1-44,-4-2-123,0 0-68,5-2-36,-1 1-10,9-3 8</inkml:trace>
  <inkml:trace contextRef="#ctx0" brushRef="#br0" timeOffset="11837">4863 1318 126,'5'-4'280,"2"-4"22,-1 2 21,3-3-95,1 2-64,-1-2-30,5 1-8,-2 1 1,2-1-2,0 1-7,2 1-12,-3 3-15,4 1-19,-6 2-21,2 2-13,-2 2-16,-3 4-9,-4 1-7,0 4-5,-4 4-3,-5 1-3,-3 1-6,-3 1-3,0-1 2,-1 1-2,0-2 3,3-2 0,0-2 7,5-2 1,-2-3-2,3-2 3,3-2 2,3-1 5,3-1 4,3 0 2,6-1 0,4 0 4,1-2-2,2 4 2,4-1 2,-3 0 6,-1 1 0,-2 4 1,-7 2-2,-1 1-4,-6 4-3,-4 1-2,-5 3-3,-5 1 5,-4 0-2,-7-1 2,-6-1-3,-2-2-9,-3-2-19,-3-2-44,-2-3-61,0-3-82,1-4-150,-1-1-71,0-4-25,2-3 20,3-1 47</inkml:trace>
  <inkml:trace contextRef="#ctx0" brushRef="#br0" timeOffset="14665">5792 859 63,'-5'1'254,"1"3"19,1-1 16,3-2-81,0 1-60,2-1-35,3-1-21,0 0-12,3 0-10,4-1-14,2-1-15,2-1-16,2 2-6,2-3-10,-1 3-15,0-2-21,0 0-29,-1 0-47,-5 0-86,-1-1-79,-4-1-36,-2 1-6,-6-2 15</inkml:trace>
  <inkml:trace contextRef="#ctx0" brushRef="#br0" timeOffset="14873">5765 751 66,'-8'-3'282,"1"0"21,6 2 13,2-1-70,6-1-96,2 0-58,7 0-41,3 2-25,6-3-26,2 4-34,6-1-65,1 1-113,1-3-57,-1 3-23,2-3-6,-2 2 14</inkml:trace>
  <inkml:trace contextRef="#ctx0" brushRef="#br0" timeOffset="15236">6476 535 98,'0'-10'272,"-1"1"18,1 1 21,0 1-95,-2 2-70,0 1-37,2 1-22,0-1-13,0 4-11,0-1-9,0 0-11,0 1-6,0 1-11,0 0-5,0 4-7,-1 1-3,-1 5-1,1 1-2,-1 1-2,0 4 1,2-1-4,2 1-1,0 1-2,-1-2 0,2 1 0,2-4-2,2 1 4,-1-3 2,-2 0 3,3-3 6,-2-2 4,1-2 3,-1-1 2,1-3 3,0 0 0,1-3 1,1 0 0,-1-1 4,1-2-2,4 0 1,-2 0 1,2 1 3,0-1-1,2 3-2,-1 2 0,1-1-4,-1 2-6,-2 0-6,3 2-1,-2 2-6,-2 1-3,-2 1-2,0 3 0,-1 0 2,0 1-3,1 2-1,-1 0 3,-2 0-2,-2 2-1,0-3-1,0 3-2,-3 0 3,-3-3-1,-2 3-3,-1 0 1,-4-1 0,-2-1 1,-4 2-3,-1-2-3,-1-2-4,-3 2-15,1-3-21,1-1-28,-2-1-32,4-2-34,0-1-45,-2-1-110,-1-3-50,5-3-8,0-3 11,5-1 27</inkml:trace>
  <inkml:trace contextRef="#ctx0" brushRef="#br0" timeOffset="15886">6435 409 131,'5'-3'255,"3"0"17,3 0-13,5 2-84,6-2-50,4 0-21,4 0-6,5 1 1,3-1-3,1 0-2,1 2-9,-3-1-17,-2 1-16,-5-1-18,-5 1-15,-7-1-19,-1 0-29,-6 1-40,-5 1-91,-6 0-114,-4 0-60,-8-3-21,-2 0 3,0-3 29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23.5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396 204 100,'2'-3'261,"-2"-2"15,0 1 10,0 1-104,0-1-74,-2-2-40,0 1-22,1 1-9,-3-2-7,1-1 0,-1 2-2,-1-1 2,0-3 2,-1 0 1,-1 0 1,1-2-2,-3 2 4,-1-1 2,1 2 0,-2 1-1,0 1-3,-2 1 2,-1 1-7,-1 2-2,-3 4-9,-3 2-1,-4 5-8,1 1 0,-5 6-4,3 0-2,-1 2 1,2 3-2,3-1 2,4-1 1,4 2 5,6-2 7,3-1 3,5 2 7,2-2 3,4 3 1,5-1-4,3-1-2,5 1-1,2-2-6,4-4 1,0 3-5,4-3-2,1-1-4,0-1 0,0-1-1,-3-1-2,-2 1-2,-6-2-2,-2 1-4,-4-3-3,-2 3-8,-6-2-3,-5 2-7,-2-2-2,-4 2 0,0 0 2,-4-1 4,2 0 1,-4-1 3,4-2-9,1-2-15,4 1-20,3-4-17,3 1-12,2-4-6,5-1 4,5-3 12,0-1 16,7-4 13,0-2 16,-1-4 12,2-1 8,-1-3 12,-2-1 12,0-2 15,-3 1 12,-1 1 16,-2 2 21,-4 2 15,0 3 15,-4 3 5,0 2 0,-3 4-13,-1 1-17,-1 2-21,1 3-23,0 3-14,-1 4-8,1 7-3,-1 4-2,1 4 0,0 6 1,-1 0 1,1 2-4,1 3-4,0 0-3,-2 2-3,1-2-4,-1 1-12,1-2-31,0-2-37,-1-3-37,1-5-58,-2-5-123,0-7-54,0-5-6,0-5 19,5-9 29</inkml:trace>
  <inkml:trace contextRef="#ctx0" brushRef="#br0" timeOffset="688">631 467 119,'5'-38'269,"0"5"18,3 5 14,2 2-112,2 7-71,1 3-42,2 6-21,3 4-15,-1 6-12,-1 6-8,0 4-3,-3 6-8,-4 3-6,-6 5-8,-3 2-7,-5-1-2,-4 2-2,-2 0-1,0-1-7,-3-1-19,1-2-47,-1-4-102,1-1-59,5-4-24,2-5-9,6-3 12</inkml:trace>
  <inkml:trace contextRef="#ctx0" brushRef="#br0" timeOffset="899">837 578 97,'11'0'255,"-3"0"17,-2 0 9,1 0-100,-1 0-78,2 0-37,-2 0-19,2 0-8,3-3-9,0 1-2,2-1-4,3-3-5,-2-1-5,3-1-7,-2 1-3,0-4-2,-2-1-4,0 0-1,-5-1 2,-2-2 0,-3 0-1,-1-3 5,-4 0 1,-1 0 7,-2 0 9,0 1 8,-3 4 19,-2 2 13,0 4 7,3 2-4,-2 2-3,1 5-9,0 2-15,0 5-14,-1 3-6,3 5-1,-1 1-2,4 3 6,1 1 3,4 2 6,1-1 3,4-1-1,2 0-1,4 0-1,1-1-5,5-3-3,5-4 0,0 0-5,1-3 1,5-4-3,-2-4-3,4-1-3,-4-5-7,2-2-6,-3-4-8,-2-1-7,-4-5-6,-2-2-9,-2-4 0,-2-1-2,-4-2 5,-2-3 6,-2 0 8,-4 0 9,-2 0 17,-4 4 15,0 4 14,-2 2 15,-4 5 14,4 3 5,0 3-6,-1 5-10,-2 2-11,0 5-16,-1 5-11,-1 4-11,2 4-4,-1 4 0,4 1-2,2 0 5,1 1 2,4-1 6,3-1 3,1-1 1,3-1 2,1-3-4,1 0-1,3-4-2,2-1-2,1-4 0,3-3-4,0-3-1,2-4-5,0-2-6,-3-3-5,2-5-2,-4-3-2,1 0-4,-4-4 2,0-3 2,-1-3 3,-3 0 2,-1 0 4,-3 1 7,-3 5 9,-1 5 3,-2 2-5,-2 5-5,-1 5-6,-2 1-3,-1 6-9,1 3-4,-1 4 4,1 2 10,5 0 4,2 2 3,4-2 0,3-1-15,3 2-22,3-3-34,4-1-38,5-3-49,1-1-75,2-4-103,0-2-37,1-5 1,-4-2 19,3-4 37</inkml:trace>
  <inkml:trace contextRef="#ctx0" brushRef="#br0" timeOffset="1677">2009 240 109,'6'-40'287,"0"1"32,-3 4 32,-3 5-70,-1 3-54,-1 6-23,2 5-19,-3 2-27,3 5-26,-3 3-36,3 5-37,0 2-28,0 7-18,3 7-9,-3 5 3,0 6-1,3 2-1,-3 7-2,0 3 0,2 1-2,-2 1-3,0 1-2,0 1-2,0-3-5,1-3-19,-1-3-19,0-3-23,2-5-16,0-4-18,-1-4-8,-1-7 3,0-4 7,2-3 9,-2-6 10,-2-4 12,-1-6 9,-2 0 18,-4-2 24,-1-1 22,-1 1 25,-6 1 14,-1 2 19,-4 6 17,0 2 10,0 4 5,-2 2-3,2 5 1,2 0-10,5 4-14,5-1-16,5 4-10,5-1-9,7 0-9,3 3-16,6-1-30,8 0-40,4-3-56,2 1-104,5-2-105,1-4-45,2 1-4,0-5 23,-2 0 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1:46.0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14304 93 58,'0'0'194,"-1"0"7,-1 0-45,2 0-60,0 0-45,0 0-24,0 0-5,-1 0-6,-1-2 4,2 2 9,0 0 9,-2-2 3,2 2-1,0 0-2,-1 0-7,1 0-9,-2 0-10,2 0-2,0 0-6,0 0-3,0 0 1,0 2-1,0-2 4,0 0 7,2 0 7,-1 2 8,-1-2 2,2 0-1,1 0-3,0 0-6,4 0-5,4 0-9,0 0-2,3 0-1,5 0-2,3 0 0,5-2-1,1 2 0,4-3 1,1 2 0,4-2 0,-1 0 0,-1 0 2,3 0 1,0 0-2,-2-1-1,1 0 0,-3 3 0,1-2 0,0 0 3,3 1-3,-2-1 4,1 1-1,-3 1 0,3-2-2,-2 0 0,2 2 0,-4-2 1,1 0-1,-3 1 1,1 0-1,-2 1 1,0 1-1,0-1-1,0 1 0,0-2-1,0 2 1,3-3 1,-1 2-1,1-2 0,1 0 3,-3 1-3,2-1 3,-1 0 2,-2 0-1,0 2 2,0-1-4,0-1 0,-1 2 0,-3 1-2,3 0 0,-1 0-2,2 0 0,0 0 2,4 0 0,0 0 0,1 0-2,0 0 2,3 1 0,-1-1-1,0 2 1,0-2 0,-3 1-1,0 1-1,-3-2-6,-1 1-11,0 1-31,-1-1-117,-2 1-59,-2-2-32,-6-2-13,2-1 3</inkml:trace>
  <inkml:trace contextRef="#ctx0" brushRef="#br1" timeOffset="207487">16 2271 51,'-5'-11'243,"2"-1"15,-2 0 13,2 0-87,0 0-78,6-1-41,0-1-22,0 4-14,4-2-9,-1 1-6,1 4-4,2 1 1,-1 1-1,0 2-4,0 3 1,3 3-1,-2 2 2,4 2-2,-2 4-2,2-1 3,2 7-2,-2-2-3,1 3 1,2-2 0,-2 1 1,1-2-2,0-3 2,3-5 3,4-5 1,6-7 1,7-7 6,10-7-1,10-10-1,8-8-3,13-11-5,5-9 2,12-8-3,8-6-1,8-6 0,10-7 1,4-3 1,5-5-5,-1-1-5,4 0-24,-2 3-130,-2 2-76,-5 2-40,-13 4-21,-16 2-5</inkml:trace>
  <inkml:trace contextRef="#ctx0" brushRef="#br1" timeOffset="210460">20101 2587 62,'42'-10'217,"-9"-1"-17,-10 2-68,-6 0-176,-7 2-94,-5-4-52,-3 1-17</inkml:trace>
  <inkml:trace contextRef="#ctx0" brushRef="#br1" timeOffset="211485">20072 2539 26,'-4'0'213,"0"0"21,1-1-22,-2-1-52,2 2-53,0-1-32,-1 1-19,-3 0-15,2 0-3,1 0 0,-1 0-5,0 0-2,2 0-2,-2 0-6,2 0-7,0 1-4,1 1-6,-1-1-4,3 1-2,2-1 0,-1 2 3,4 0-1,3 2 0,1-1 0,4-1 2,9 0 2,3-3-1,9 2 1,4-4 0,7-1 1,6 0 0,4-3-3,2 0 1,3 0-1,4-1 2,-1 1 0,2-2-2,1 2 1,1-3 1,4 3-2,-2-3-2,3 2 4,0-1-1,-1-1 5,1 2-1,-3-1 2,4 1-2,-4-1-1,1 1 4,-1 1-4,3-2-2,-4 2-1,1-1-2,5 2 1,-2 1-4,1-1 0,-3 1 3,0 2-3,-2-2 0,-3 0 0,-2 0 1,-3 1 0,1-1 2,-5-1-1,1 2 1,-2-1 0,2 1-3,-3 0 5,2-2-5,0 2 2,3 0-4,1 2 2,2-2 0,-1 0-2,1 0 0,-2-1 4,-2 2-1,-2-1 0,-4 0-1,0 0 3,-4 0-3,1 1 1,-4-1 1,0 1 0,-1 1-2,0 0-1,-1-1-2,3 2 2,-3-1 1,5 1 0,0-2 0,3 2 0,-1-1 0,-2 1 1,1-2-2,-3 1 1,-1-1 0,-3 1-1,-1-1-1,1 2-2,-4 0 4,2 0 0,1 0 2,-5 0 0,1 2 0,-3-1 0,3-1 0,-1 2 0,2-1-2,0-1 0,0 2 0,2-2 0,0 0-1,0 0 0,1 0-1,2 0 1,-4 1 0,1 1 1,2-1 1,-3-1-1,-1 2 3,-2-1 0,-1-1-2,1 1-1,-1-1 0,1 0 0,1 0 0,1 0 0,1 2 3,1-2-3,-1 0 0,4 0 0,-4 0 0,3 0 0,0 0 0,-1 0 2,2 0-2,1 0-2,-3-2 1,1 1 1,0 0-2,-1-2 1,-1 1 1,1 1-1,-3-2 1,2 1-2,0-1-1,0 3 3,0-3-1,-1 2 1,0 1 0,-4-2 1,-1 1 2,-4-2-1,-4 1-1,-2 1 2,-5-1-2,0 2-1,-4-3 0,-5 3-10,0 0-36,-5 2-135,-5-2-74,-7-2-38,-8-4-18,-9-6-3</inkml:trace>
  <inkml:trace contextRef="#ctx0" brushRef="#br1" timeOffset="214329">748 3622 48,'6'-3'162,"1"0"-11,4 0-30,-2-1-18,1-1-13,4 1-5,-1-1-5,2 0-10,0 0-11,3 0-13,0 1-12,6 0-12,1 2-5,2 0-7,6 2-3,5 0-3,2 3 0,7 0-3,2 0 0,5 2 1,3-1-1,3-1-1,1-2 0,3-1 1,2 0 3,4-2 0,2-1 3,1-2 1,6 1 1,2-1-2,3 1 0,3 1-2,1-2-2,-1 4-1,0-3-2,-3 3 2,0-2-1,-5 2 0,0 1 2,-2-2 0,-2 2-2,-1 0 2,2 2-3,0-1 2,1 1-2,-1 0 0,0 2 2,-5-3-2,-1 2-2,-4-1 2,2-1 0,-3 1 2,0 1 2,1-2-3,2 0 2,5 1-1,1 1-2,5 0-3,-1 0-4,1 2-2,-2-1 2,0 1-1,1-2 1,-1 0 5,1-2 4,4-2-1,0-2 1,2-2 0,5-2 3,1-1 1,0-1-4,3 0 2,-4 1-2,3 3 3,-4-1 1,1 3-3,-4 0-2,5 4-22,-3 1-116,-5 2-66,-9 1-35,-11-4-16,-12 1-10</inkml:trace>
  <inkml:trace contextRef="#ctx0" brushRef="#br1" timeOffset="-212906.73">10034 3558 160,'8'1'246,"1"-2"12,3-1-31,3-1-97,6-1-58,4-1-33,7 1-18,3-2-11,5 0-4,5 0-2,2-1-2,4 2 0,1 0-1,3-1-1,5 3 0,2 0 1,6 2-1,2-2-1,2 1 0,4 1 1,2-2 0,-1-1 0,2 2 3,0-1 1,0 0 1,5-2-1,2 2 0,2-1-2,2-2-2,0 1 0,0 1-2,-1-2-1,-1 0 3,-1 1 0,-1 0 3,-1 0-3,1 0 3,-1-1 0,-1 2 0,3-1-1,0-1-4,-2 1 2,2 0-2,-3 0 4,1-1 1,-3 0 0,-1 0 2,1-1 1,0 1-1,-4-2-2,1 2-4,-3 2 1,0-1-2,-5 1 0,-1-1-1,-1 3 3,-1 0 2,2 0-1,-1 1 3,2-1-3,2 1 1,0-2-2,4 1 0,-1-1-2,0 0-1,-3 1 1,-3 0 1,-1 0 1,-3 2-2,-1 0 2,0 2 2,-2-1 1,1 2 0,2 0-1,3-1-2,1 1-2,5 0 1,2-3-6,1 1 1,2-1 0,-1-1 6,0 1 1,2 0 2,-2-3-1,1 3 4,6-2-3,-4 1-3,7 1-1,-1-2-3,2 2 0,0 2-1,-1-1 4,1 1 3,-2 1 2,6-2-4,-3 2 2,4-1 0,5-1-2,-2 2-4,3-3 4,-1 2-4,-5-1 3,-2 2 2,-1-1-1,-4 2-22,-5-1-102,-1 0-71,-3-3-38,-3 0-22,-2-2-7</inkml:trace>
  <inkml:trace contextRef="#ctx0" brushRef="#br1" timeOffset="-210938.73">21859 3660 8,'-14'3'163,"0"1"-1,1-1-5,2 0-15,-3 0-19,6-1-22,0 1-22,0-2-23,3 1-18,2-1-13,3 1-6,3-1-5,8 2-3,3 0 0,8 2-1,5-2-1,10-2-3,6 0-5,5 1 2,9-4 5,5 1 0,4-2 2,2-1 4,5-1 1,5 1 3,2-2-3,4 0-2,8 0-1,4-2-5,10 1 0,3-2-7,7 0-1,-3 0 2,4 0 1,-2 0 1,3-2 0,2 2 2,0-1 1,0-1 3,-4 1 0,-5-2 6,-3 1 4,-5 2 3,-3-2 0,3 1-3,-4 1-4,4 0-8,1 1-4,-1 1-1,0 0-2,0 1 0,-4 0 1,-1 0 1,-1-1-1,0 3-1,-3-2 1,-2 0-2,-5 0 1,-5 2 0,-7-2 0,-7 1 1,-10 1 0,-8 1 2,-7 1-4,-9 2-7,-11 0-8,-6 3-15,-12 2-67,-10 1-101,-7 0-51,-7-3-22,-5 0-9,-3-3 9</inkml:trace>
  <inkml:trace contextRef="#ctx0" brushRef="#br1" timeOffset="-209310.73">1488 4936 122,'-17'-14'150,"-1"-2"-22,1 3-24,1-2-18,-1 2-12,2 0-12,0 0-4,2-1 3,0 2-5,4 2-5,1-1-6,3 1 0,-1 0-9,6 3-7,3 1-8,6 0-7,6 0-4,7 2-7,8-1-2,10 0 1,8 0 0,8 0-1,7 2 0,8-2 4,5 3 3,10-1-3,7-2 1,9 2-1,8-2-2,10 0-3,5-4 3,6-3 3,11-2 0,10-3 2,11-5 3,6-2 5,5-3-3,6-3-1,5 0-5,7-1 0,5-1 3,1 2-7,1 0-3,0 2 0,-3 2 1,-5 2 4,-6 1-2,-9 5-3,-7 2-3,-4 4-15,-12 2-99,-12 5-85,-20 4-42,-22-1-22,-25 1-7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53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0 878 120,'15'-11'213,"12"-5"6,9-9-44,16-6-77,13-9-38,15-8-22,12-6-3,9-8-7,13-8-5,6-4-3,5-2-6,0 1-22,-5 3-106,-6 6-65,-8 7-33,-11 5-18,-10 9-7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25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139 286 139,'-5'-11'291,"-1"4"16,-1 3 6,1 1-104,-3 7-94,-1 5-54,-3 6-24,-1 5-9,0 1-2,2 1 0,-1 1 3,2 1 3,1-2 0,4-1-4,4 0 0,2-3-5,2-1-4,1-4 0,4 1-4,-1-5 1,5 0-1,-2-5 3,-1-1 2,3-1 1,-4-4 3,-1-2 10,-1-4 4,-4-2 1,-2-2 4,-1-2 8,-3-1 0,-1-1-7,-2-1-6,0 2-6,5 0-8,2-2-13,2 3-18,8-1-20,4-3-20,8 1-17,1-1-18,8-1-14,2-2-4,1 0 5,1-2 14,0-1 14,-4 2 18,-5-2 17,-1-1 17,-7 3 24,-6 1 21,-6 0 27,-2 3 22,-6 3 29,-2 0 24,-3 3 23,0 3 11,-1 2-7,3 2-11,-1 4-24,2 2-22,1 5-22,-1 5-22,2 7-6,3 6-4,2 4 3,2 7-4,4 2-8,2 3-14,1 3-10,1 0-10,0-1-37,0-1-62,2-3-75,-4 0-68,1-2-116,-6-3-118,-2-3-35,-3-4 28,-3-5 54,-1-5 62</inkml:trace>
  <inkml:trace contextRef="#ctx0" brushRef="#br0" timeOffset="496">349 604 205,'-6'-7'328,"1"-4"25,3 0 20,4 0-101,1-3-94,5 2-55,2-3-37,6 2-30,4-4-43,4 2-54,4 1-92,2 1-136,5 0-72,1 0-25,-1 5 0,3 2 28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26.5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100 154 214,'-5'-8'308,"0"0"17,0 3 8,-1 5-133,0 4-84,-2 5-49,-2 4-22,-2 5-15,-1 3-2,3 3-5,1 1-3,3 3-2,3-1-3,1 0-4,5 1-1,4-2-8,3-1-18,5-1-28,2-3-31,2-3-59,0-3-98,0-4-59,-3-7-19,-5-2 6,3-5 23</inkml:trace>
  <inkml:trace contextRef="#ctx0" brushRef="#br0" timeOffset="162">185 455 65,'5'-20'222,"0"-2"37,2-2 23,1-3-67,2 1-65,2 2-33,1 2-24,3 2-16,3 5-13,1 2-8,1 5-7,1 3-11,2 5-4,-1 7-9,-2 0-8,-2 7-6,-2 1-7,-2 3-2,-6 0-5,1 1 0,-6 1-2,-2 1-1,-2-2 0,-5 1-1,-1-2-1,-3-3 1,-1-2 15,0-2 15,-2-5 17,2-4 15,2-3 12,1-3 13,2-4-7,3-4-8,6-3-12,2-2-19,8-3-32,2-3-38,8-1-46,4-3-61,0 2-132,3-1-80,0 2-26,1 2 7,-1 5 24</inkml:trace>
  <inkml:trace contextRef="#ctx0" brushRef="#br0" timeOffset="502">795 437 87,'2'15'278,"0"-5"19,1-1 12,0-4-80,3-1-102,0-2-55,2-2-26,2-2-19,1-2-11,2-2-6,-2-2-2,3-1 0,-1-1-1,1-4 6,-2-2 2,0-1 4,-2-2 2,-1-2 1,-5-2 5,-2 1 8,-2-1 1,-3 4 10,-4 2-1,1 4 2,-5 3-8,0 8-10,-2 3-3,-3 4-7,-1 5-4,0 4 1,-1 2-1,4 2 2,0 2-3,6-2-1,2 1 0,4-1 0,2 0-4,5-1 5,0-3-4,3 0 2,2-3 0,0-2 4,1-3 1,3-3 0,-2-3 4,1-2-1,0-2-1,0-4-2,-2-1 0,-1 0 15,-1 0 27,-3 0 34,-1 2 25,-2 2 13,0-1 2,-1 3-16,1 0-34,-1 3-37,-1 0-33,4 3-18,-1 3-12,1 2-25,2-1-48,1 0-55,3 4-55,-2-2-58,2 0-111,0-1-70,-3-2-6,2-3 33,2-2 43</inkml:trace>
  <inkml:trace contextRef="#ctx0" brushRef="#br0" timeOffset="952">1121 392 181,'2'-9'296,"-2"0"27,0 1 10,3 2-116,-3 3-82,1 0-52,-1 3-30,0 3-28,0 2-14,2 2-8,-2 2-1,0 2-2,0 2 1,0 0 0,0 1-1,-2 0-1,2-4-4,-1 1 5,-2-4 0,1-2 4,2-2 0,-1-3 5,1-3 3,0-5-1,1-1-1,4-3 5,-1-4 4,3-1 7,1-1 12,3-3 9,0 3 10,5 0 14,0 3 1,0 3-1,2 3-9,1 5-7,-1 2-13,-1 7-10,-1 2-14,0 5-7,-5 3-9,0 5-9,-5 2-6,-3 1-8,-3 4-25,0-2-38,-1 2-40,-1 1-69,0-2-121,-1-2-57,3-3-9,3-3 21,2-4 32</inkml:trace>
  <inkml:trace contextRef="#ctx0" brushRef="#br0" timeOffset="1340">1540 279 189,'3'-27'287,"2"3"21,-2 6-5,-1 5-110,2 5-73,-1 5-36,1 6-29,-1 8-16,0 4-12,0 6-3,-3 3-7,2 1-1,-2 2-8,0 3-14,0 0-25,0-1-58,0-1-123,0-2-66,2-2-34,-1-2-9,1-2 12</inkml:trace>
  <inkml:trace contextRef="#ctx0" brushRef="#br0" timeOffset="1546">1820 344 122,'6'-18'283,"-4"0"19,0 4 9,-2 3-101,-2 4-91,0 1-52,-4 5-31,1 1-16,-4 4-13,-2 4-2,-2 4-3,-1 0-1,1 4 2,-4 1-1,1-1-1,-3 2-1,1-1 2,0-1-1,3 1 1,0-4 0,3-1 2,3-1 4,4-1 15,5-2 21,2-1 28,7 0 34,2 1 26,2 0 20,6 1 0,1-2-19,1 4-21,3-1-32,1 4-34,2 1-46,1 0-59,4 1-71,-7 2-156,1-1-103,2-1-52,-4-1-7,4-1 28,-1 0 57</inkml:trace>
  <inkml:trace contextRef="#ctx0" brushRef="#br0" timeOffset="2079">2846 308 82,'-6'-17'270,"-1"1"31,1-1 23,1 4-76,-2 1-67,2 1-35,2 4-28,-1 2-25,1 2-23,0 2-19,0 3-20,-2 5-15,-1 2-9,1 4-1,-1 1-4,1 0 0,0 4-1,0-1-1,-1 0 0,0-1-3,3-1 1,-2-1-4,2-2 3,-1-3-1,1-2 1,-1-4 3,2 0 4,-1-3 2,2-4 3,-1-2 4,2-5 0,0 1-1,0-4 4,2 1 1,-1-1 7,2 2 9,-1 0 9,2 3 7,-1 1 5,1 4 6,2 0 3,2 4-6,5 1-11,-2 2-7,3 3-7,3 2-9,1 1-11,-1 1-6,2 0-4,0 1-7,0 0-5,1-1-10,-3 1-8,-2-5-4,-2 1-5,1-4 2,-4-1 1,-1-2 10,-2-3 6,2-3 6,-4-3 5,-1-2 1,0-1 1,-1-3 1,-1-1 2,-2-1 2,-2-1 5,-1 2 4,-1-1 9,1 3 10,-2 3 10,2 1 6,0 3 0,-1 4-4,2 2-6,-1 2-12,1 5-8,2 2-8,0 5 2,2 1-3,1 4-2,3 0-3,0 1-18,-1 1-31,2-1-47,-2 1-47,-1-2-61,-1 0-132,-6-3-65,0-4-7,-3 0 21,-1-4 37</inkml:trace>
  <inkml:trace contextRef="#ctx0" brushRef="#br0" timeOffset="2735">2574 24 216,'-17'-10'244,"-2"2"14,1 5-55,-2 3-81,2 5-41,-4 2-20,2 8-7,1 5-1,-2 5-1,2 5 8,3 8 3,-1-1 4,6 7-1,1-3-2,1 5-11,6-3-10,6 0-10,6 1-7,4-2-10,9-1-8,5-2-22,6-5-28,5-2-45,-3-7-130,0-7-77,1-7-39,-2-8-5,3-8 13</inkml:trace>
  <inkml:trace contextRef="#ctx0" brushRef="#br0" timeOffset="2995">3110 8 131,'22'-9'265,"1"7"21,3 7 15,1 7-115,3 6-61,4 6-34,-1 4-17,0 7-12,-3 4-11,0 1-9,-5 2-5,-6 0-9,-4 0-6,-9-1-9,-6-2-7,-6-2-12,-9-2-12,-9-1-27,-2-4-38,-6-1-82,-1-5-89,0-5-45,1-2-12,3-4 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31 479 191,'0'-2'301,"0"1"25,2-1 11,1-1-125,4-1-81,2 1-44,0 0-27,5 0-19,1-1-15,3 2-6,0-1-10,2 1-10,-1-2-19,1 1-34,-3-1-65,-3 0-117,-2-2-61,-3 0-25,-8-1-1,-2 2 21</inkml:trace>
  <inkml:trace contextRef="#ctx0" brushRef="#br0" timeOffset="169">43 386 48,'-17'-2'276,"4"-1"27,3 1 19,7 0-56,3-1-103,7-2-59,6 1-37,3-1-24,9 1-21,4 1-18,5 0-24,6 0-46,-1-2-134,3-1-66,1 0-38,0-3-11,3 0 7</inkml:trace>
  <inkml:trace contextRef="#ctx0" brushRef="#br0" timeOffset="328">603 128 208,'-5'-11'316,"-1"1"29,2 2 25,1 2-121,-1 3-67,3 3-19,1 3 10,1 8 2,4 2-6,-2 6-3,6 6-16,-2 3-35,1 2-52,0 3-68,4 1-80,1 3-83,1-3-111,-3 1-132,3-2-61,-2-5-1,0-1 40,2-3 60</inkml:trace>
  <inkml:trace contextRef="#ctx0" brushRef="#br0" timeOffset="558">975 239 77,'1'-29'265,"-4"2"23,0 2 12,0 1-81,-5 3-81,4 1-44,-5 4-26,1 0-16,-4 6-13,2 1-7,-2 3-11,-2 3-6,1 2-5,0 2-1,1 5-3,0 0-2,2 3 3,3 2-2,2-1 3,2 4 1,3-1 1,3 2 6,2 0 0,2 0 1,-1 3 0,6 0-4,-2 0 0,0 2-4,0 1-2,0 1-2,-4 0-3,0 1-4,-6 0-3,0-1 1,-6 1-4,-2-2-1,-3-2 1,-3-1 2,1-1-1,-4-4 4,3-4 4,-2-1 5,3-5 11,4-3 11,0-2 8,4-5 10,3-2 9,4-4 2,3-3-4,5-2-6,3-3-11,4-1-10,3-2-17,3-4-20,4 3-25,0-2-23,1 2-14,-1 1-9,0 1-2,-3 5 8,-4 3 20,-4 3 17,-3 3 15,-5 5 12,-5 1 11,-3 7 9,-2 4 7,-6 4 7,-4 3 3,2 3 3,-1 3 1,2 0-2,1 1-4,3 1-2,4-3 1,2 1 1,2-3 6,2-1 8,4-3 11,-1-4 12,2-1 13,1-4 9,-2-2 5,-1-3 1,0-3-9,0-3-8,-2-3-13,-2-2-17,0-4-11,-2-1-10,1-4-9,-3 1-16,3-4-42,-3 1-64,2 1-87,1 0-151,0 3-77,-6 1-34,2 4 19,-3 4 47</inkml:trace>
  <inkml:trace contextRef="#ctx0" brushRef="#br0" timeOffset="1367">1332 153 70,'6'-15'254,"4"2"21,1-1 17,3 5-81,1 2-66,2 2-29,2 4-16,-2 1-9,1 4-13,-2 3-11,-1 4-15,-4 3-11,-1 1-14,-2 3-9,-4 3-7,0 0-4,-4 0-7,-2 1 0,-3-1-2,-2-1-4,-1-2 2,-4-5 2,0-3 9,-1-2 18,0-5 21,-1-3 30,3-3 24,0-5 32,3-2 26,2-5 15,1-3-2,5-1-12,3-2-25,2-3-31,5-1-56,5-1-73,3-1-89,7 1-80,0 1-71,5 2-100,-3 4-96,0 1-16,-2 6 32,-2 1 49,0 5 59</inkml:trace>
  <inkml:trace contextRef="#ctx0" brushRef="#br0" timeOffset="1663">1729 6 77,'0'5'275,"0"-2"26,0 0 32,-1 1-52,-1 4-57,1-1-17,1 4 14,-2 2 11,2 2 5,2 5-12,-1 1-23,2 3-38,0 1-43,3 3-35,-1 3-35,0-1-29,2 0-31,-3 0-40,1-2-60,-2-1-61,-2-3-58,-1-1-45,0-7-59,-1-2-91,-1-7-12,1-4 25,1-3 36,-3-6 46</inkml:trace>
  <inkml:trace contextRef="#ctx0" brushRef="#br0" timeOffset="1869">1710 222 141,'-2'-34'258,"-1"-1"26,6 4-15,1 1-87,2 4-57,2 7-34,4 1-26,1 7-18,3 4-8,0 7-1,1 3-3,-1 4 5,-2 5-2,-3 2-1,-1 4-8,-2 0-7,-7 3-5,-2 0-11,-7 0-3,0 0-14,-2 1-19,1-1-37,-4-2-74,-1 1-107,2-2-54,0-1-19,6-4 3,6-2 23</inkml:trace>
  <inkml:trace contextRef="#ctx0" brushRef="#br0" timeOffset="2122">2069 193 153,'6'-4'285,"-4"3"17,-1-1 9,-1 5-107,0 1-81,0 4-42,0 2-19,0 4-12,0 0-9,-1 4-9,-1-2-10,1 2-9,-1-1-3,-1 0-5,0 0-5,1-3-1,-1-2-5,0-2 0,1-2-1,1-4-1,-1-1 0,1-4 2,-3-2 5,3-7 1,-1-1 6,2-4 3,0-5 4,3-1 2,1-5 8,0 1 3,4-2 15,2 3 19,-1 0 18,2 5 10,0 2 8,0 5-3,-1 3-12,2 5-20,0 4-23,-3 3-11,0 3-14,0 4-9,-5 4-6,1 1-9,-2 1-8,-3 2-13,0 0-9,-1-1-6,-2-1-4,-1-2 6,1-2 6,-2-3 11,2-3 14,0-3 11,0-2 13,-2-4 15,4-1 16,-1-6 19,4 0 26,-1 0 29,4-4 27,1 2 23,1-1 13,2 1 5,0 3-15,3 0-23,-3 1-30,4 5-31,-2 2-29,0 4-22,1 2-20,-2 5-16,-2 2-24,0 2-43,-4 3-70,-2 3-79,1-1-77,-6 4-145,-2-2-95,-2 0-17,0-2 34,4-1 64,1-1 74</inkml:trace>
  <inkml:trace contextRef="#ctx0" brushRef="#br0" timeOffset="2654">2466 446 294,'14'-6'334,"-4"1"14,-2 1-3,-1-2-192,1-2-227,-5-2-133,-4 1-74,-6-3-38,-5-2-13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44.2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358 83 209,'-5'-13'235,"-3"1"16,-2 0-79,0 0-48,-2 3-29,-3 0-12,2 2-8,-3 3-3,2 0 2,0 2 6,-2 2 4,0 2 11,0 2 9,-1 4 11,-1 4 9,-2 4 5,1 5-4,-2 6-2,1 3-11,-2 3-20,6 2-19,0-1-18,2 2-14,7 0-15,4 0-9,6 0-10,4-3-7,10-1-7,2-1-21,8-4-39,6-1-53,4-4-50,5-4-58,-1-3-112,1-6-71,0-4-10,-4-5 30,0-5 38</inkml:trace>
  <inkml:trace contextRef="#ctx0" brushRef="#br0" timeOffset="278">566 272 68,'2'-24'269,"0"2"24,1 2 15,0 4-76,5 2-89,-2 2-51,4 3-34,2 2-20,-1 4-18,4 3-8,0 3-5,0 4 1,2 4 1,-1 2-1,0 4 1,-4 2 1,2 4-1,-4 2 1,-4 2-3,-1 2-1,-2 0 2,-3 3-4,-6 0-2,1-3 3,-3-1 0,0-4 8,-1-5 27,1-4 27,-2-4 31,2-5 21,-1-3 14,1-5-2,2-4-18,-1-4-26,3-4-31,1-4-23,3-3-17,0-3-15,7-1-7,0-4-25,2-3-34,3 1-35,5 1-35,3 0-30,4 3-39,-2 5-83,2 2-52,1 4-9,-4 3 12,4 3 21</inkml:trace>
  <inkml:trace contextRef="#ctx0" brushRef="#br0" timeOffset="624">1048 356 163,'4'15'254,"-3"0"14,1-3-23,1 0-93,-1-3-56,-1-1-28,1-2-22,1-5-12,0 2-5,2-3-2,-1 0-3,3-3 0,-1 2-2,2-5-4,2 0-3,-1-3-6,-1-1-1,3-1-3,-5-3 0,1-1-3,-4-1 1,0-3-3,-3 0 2,-1 0 1,-3 1 9,1-1 10,-2 5 11,-1 0 8,-2 4 2,2 2-2,0 4-2,-1 2-8,-2 4-4,1 5-5,-2 4 5,-2 2 4,2 2 4,-1 5 6,0-1 2,0 3-4,3 0-1,0 0-6,-1 1-10,4-1-6,2 1-6,3-4-8,1 0-2,4-2-2,2-2-2,2-3-3,2-1 2,0-4 1,3-1 0,-2-4 4,0-4 0,-1-2 3,0-4 2,0-5 2,-1-2-2,-2-3 1,1-2 2,-3 1-2,-1-1 9,0 2 10,-2 2 19,-1 2 20,-2 4 11,0 2 2,0 4-4,-2-1-11,2 4-21,0 2-19,0 4-12,2 2-7,1 4-3,0 2-5,3 0-3,-1 4-7,3-2-24,0 2-33,4-1-42,1-1-41,3 0-46,0-3-83,1-4-82,-1-2-21,0-5 14,0-4 28,-1-1 43</inkml:trace>
  <inkml:trace contextRef="#ctx0" brushRef="#br0" timeOffset="1160">1420 329 28,'3'-13'282,"-1"2"25,1 4 14,-1 0-48,-1 5-112,1 0-66,-2 2-41,3 4-21,-1 3-16,-1 0-7,1 4 1,1 2-4,-2-1-2,1 3-1,-1 2-1,3-1-2,-3 1-1,1-1 0,0 1-2,-1-1 2,1-4 0,-1 0 4,-1-4 15,0-2 18,-1-3 21,-1-3 12,1-3 10,-1-5 8,0-1 8,1-3 0,1-3 8,0 0 7,1-3 5,3 0-3,0 0-12,4 0-14,3 0-26,2 3-18,1 0-16,2 2-10,4 2-7,-2 4-6,2-1-2,1 5-2,-2 2-6,0 3 2,-3 3-2,1 1-1,-2 5 1,0 1 0,-4 3 0,3 1-2,-4 2-5,1 0-22,-2 2-37,1 1-53,0 0-55,-1 0-73,0-2-133,-2 2-53,-2-3-2,-2-3 32,1 3 46</inkml:trace>
  <inkml:trace contextRef="#ctx0" brushRef="#br0" timeOffset="2029">1958 299 158,'-5'-19'294,"2"-1"30,0 2 33,-1 2-98,4-1-55,-3 2-25,3 3-7,0 2-11,-1 2-23,-1 3-23,2 1-23,0 4-28,0 0-26,0 4-17,0 6-8,0 5-6,0 3-2,0 4-3,3 4-2,-1 2-4,-1 2-5,1 3-19,1 2-24,0-1-30,2 1-30,-1-1-37,0-1-37,4-3-51,-5-3-88,0-5-31,0-5 1,2-5 21,2-6 33</inkml:trace>
  <inkml:trace contextRef="#ctx0" brushRef="#br0" timeOffset="2279">2110 365 160,'3'-30'253,"-3"2"22,-2 1-27,1 1-75,-3 5-43,1 3-19,0 3-16,0 3-16,0 3-15,1 3-14,0 3-9,-2 2-15,1 2-10,-2 4-5,2 2-4,-2 2-4,0 2-1,0 1 1,-2 0-1,2 1-1,0 2-1,0 0-1,0-1-4,2-1 1,-1-1 0,2-1 2,2-4 3,0-2 13,0-1 21,2-1 28,1-1 20,-2-2 12,1 1 7,1-1-5,0 3-14,-1 0-17,4 2-11,1 4-8,4 3-6,0 3-5,4 1-9,1 3-10,2 4-7,1 1-10,1 0-15,2 2-36,-1-1-60,4 1-66,-1-2-156,-2-3-77,-1-2-33,-1-2 13,-4-4 44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47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233 369 169,'0'-3'229,"2"0"5,1-5-53,0 2-84,0-3-46,2-1-26,1-1-8,0 1-7,-4-4-1,1 2 4,0-1 3,-3-2 7,0 0 1,0-2 5,-4 0 2,-1 1 2,-3-2 6,0 3 7,0 2 6,0 0 2,-4 5 0,-1 2-3,2 4-7,-3 2-10,-2 5-3,0 4-3,-3 3 1,3 4 5,-2 2 5,1 3 4,-1 2 6,2 2 0,2 1-3,2-1-4,4-1-10,2 0-11,3-1-7,5-2-6,1-3 1,3-2 1,0-2 1,1-4 6,1-1 3,3-3 2,0-3 0,0-1 3,1-4-1,0-4-2,0-3-4,-2-3-2,-1-3-2,-1-3-5,1-3-1,-2 2 0,-1-1 9,-1 4 21,-2 1 25,-1 3 25,-2 3 7,0 1 4,0 5-13,0 0-24,-2 5-28,1 0-23,-1 6-12,2 1-4,0 2 2,2 2 2,1 2 1,1 0 0,3 2 1,1-2 3,-2 0-4,5-1 3,0 0-6,-1-3-10,4-1-19,-1-2-19,2-4-26,1-2-26,1-4-19,0-1-8,0-4 4,-3-4 14,3-4 19,-5-3 25,0-3 22,-1-3 19,-3-1 15,-3-2 19,3 1 19,-4 2 21,0 2 29,-3 2 34,1 5 24,-1 3 6,-1 3-9,0 2-19,0 3-33,-1 3-32,1 4-31,0 2-12,0 4-9,1 1 3,1 4 2,3 2 1,-2-1 0,5 3-1,-2 2-1,0-1-1,3-1 0,1 0 1,0-3 1,0 0 0,0-3 3,-2-3 3,-1-3 1,-1-2 5,2-4-1,-2-2 2,2-4-2,2-5-3,-1-2-1,1-4-2,-2-1-1,0 0 1,-1 2 4,1-1 3,-3 3 1,-2 4 3,-1 1-4,-2 5-10,0 1-7,0 3-10,0 3-5,-2 2-4,2 5 3,2 2 5,1 1 7,1 1 6,1-1 3,2 2 1,-1-3 3,2 2 4,3-4-1,0 1 1,3-4 1,-1-2 1,3-2-1,1-3-2,0-3-2,1-5-2,-3 1-1,0-5-2,-1-2 2,-3-2 2,-1-1 2,-4-1 0,-1 0 4,-4 2 14,-2 1 28,-4 1 38,2 5 24,-2 2 8,2 1 4,0 1-11,1 5-28,1 2-40,-1 3-24,2 5-8,3 1-7,-1 3-3,1 4-1,2 0 2,0 5 0,1-1-2,-2 4-1,1-1 0,-2 2-1,-1 2-2,-2-1-4,-2-1 0,-1 0 1,-3 0 1,-3-2-2,-1 0-7,-1-3-2,-3-1-10,1-1-17,2-4-20,0-4-17,5-3-17,2-3-35,1-3-32,5-5-23,1-2-7,5-6-11,4-2-2,4-6 18,0-2 23,3-4 19,0-3 13,0-4 12,0-5 19,-2-2 15,-2-4 18,-4-1 16,1-2 20,-4-2 23,-3 2 22,-3-2 20,-1 4 29,-1 3 32,-1 5 46,-2 7 53,-1 4 30,1 7 6,2 5-4,-1 5-15,0 7-32,1 7-45,-1 6-28,2 5-14,0 5-9,0 3-17,3 2-17,1 4-18,0 1-16,3 1-17,0 2-18,1 0-49,0 0-87,2 0-86,1-1-127,-2-4-127,1-1-57,-1-6 10,2-4 67,2-5 75</inkml:trace>
  <inkml:trace contextRef="#ctx0" brushRef="#br0" timeOffset="1351">1142 511 161,'6'-1'293,"-1"-1"22,0-1 14,0 2-104,0-4-85,-1 2-43,4 0-27,0-3-17,0 0-17,3-3-13,3 0-6,-1-1-8,3-4-3,-2-2-3,3-1-5,-1-2-4,0-5-3,-2-1-5,0-1 1,-2-1-2,-4 1 5,-2 4 16,-5 4 20,-1 3 15,-5 4 11,-1 5 18,-2 5 21,0 5 22,-4 4 20,-1 7 19,2 3 19,0 3 10,3 3-7,3 2-23,2 3-25,3 1-30,5-1-22,1-1-21,4-1-13,2-2-13,4 0-12,0-4-26,4-3-81,0-3-110,-2-5-154,0-2-143,2-4-75,1-5-14,1-7 52,2-2 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50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333 280 84,'-2'-22'249,"-1"-1"20,-3 1 10,-2-2-89,1 0-59,-1-1-36,-1 3-18,1 1-16,-1 2-3,1 2-2,-2 2 0,2 3 5,0 0 0,0 5 4,-1-1-7,0 4 2,0 2-3,-1 2 4,-1 3-1,-1 6 5,-2 3 5,0 3 4,0 6 2,1 3 6,2 3-1,2 3-2,2 2-6,1 2-7,3 2-6,-2 2-9,5-1-7,0 2-11,5 2-5,-2-1-10,2 0-4,1 0-4,-1-1-10,1-3-8,0-2-4,-1-2-9,-2-2-25,0-3-40,-1-4-41,0 0-40,-2-2-36,0-4-31,0-3-9,-2-1 3,-1-6-24,-2-2-39,-1-4-7,-2-4 17,-2-3 19</inkml:trace>
  <inkml:trace contextRef="#ctx0" brushRef="#br0" timeOffset="330">21 721 63,'-7'-18'249,"0"2"30,4-2 19,0 1-85,3 1-69,0-1-42,3 1-29,2-1-17,2 2-12,3 2-5,0-1-3,2 2-3,2 2 0,5-1-1,2 2 0,3 3-3,1 0 0,3 3-2,-1 2-3,0 2-5,-3 4-6,1 2-5,0 2-2,-4 5-5,-2 2-5,-2 2-3,-1 2-3,-2 1-1,-2 1 0,-2-1 1,-2 2 1,-3-4 4,-3-1 5,-2 0 4,-2-1 4,-3-5 15,-1-2 19,0-2 25,1-4 16,0-2 14,1-5 5,-1-3 2,1-3-13,1-5-20,-1-3-11,1-3-14,1-4-8,2-3-21,2-2-18,1-1-30,4 2-36,2 1-43,3 3-35,4 1-31,3 5-31,3 3-45,2 3-75,-1 0-23,3 3 8,-2 0 20,3 2 32</inkml:trace>
  <inkml:trace contextRef="#ctx0" brushRef="#br0" timeOffset="704">738 375 28,'4'0'240,"1"1"18,-5 1 17,0 2-73,-3 2-69,-2 3-38,0 3-21,0 1-10,-2 4-10,2 1-7,0 0-8,0 0-7,4 2-5,-1-1-6,4-1-7,-1 0-3,3-3-1,1 0-1,1-3 4,5-1 2,-2-3 2,-1-1 2,3-3 1,-3-2-2,2-2 0,-1-5-3,-1-1-2,0-4-2,2-2-3,0-3-2,2-3-1,0 0-1,-1-2-1,1 2-1,1 2 5,-1 2 5,-1 3 5,1 3 5,-2 2 6,-2 2 4,1 4-1,-1 5-5,0 0-4,1 3-7,-2 2-7,-1 2-8,-1 1-5,1 1 0,0 1-2,-1 0-1,-2-2 1,2-2 4,-2-1 0,-3-1 3,2-3 4,-2-1 8,0-2 10,0-3 4,0-3 4,0-2-1,3-4-3,0-1-3,2-2-10,4-3-4,3-2-4,3 1-3,1-2-1,6 1-2,-1 3-4,-2 3-2,1 2-3,-2 4-4,1 4-9,-5 1-5,0 1-4,-3 4-3,-3-1 0,0 4 1,-2-2 7,-2 0 4,-1-2 8,0 1 5,0-2 4,-3 1 3,3-2 2,-3 1-3,0 1 3,0 2-3,0 2 1,0 1 0,0 3-4,2 3-22,-1 1-62,2 2-137,-1 0-74,1 1-40,0 1-17,4 1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52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112 463 148,'10'-15'307,"-2"2"25,-1-1 34,0 4-72,0 1-74,-3 0-24,0 3-4,0 1 6,-2 2-8,0 0-17,0 2-24,-2 1-28,2 0-28,-2 1-21,0 4-4,0 1-2,0 1 2,2 5 1,-1 2-1,-1 2-8,0 5-19,2 0-17,-1 3-9,1-1-13,0 2-7,1-1-9,0 2-6,0-2-39,2-2-69,-2-1-81,3 0-88,-4-3-163,-2-3-81,-2-1-12,-1-4 49,-1-1 70</inkml:trace>
  <inkml:trace contextRef="#ctx0" brushRef="#br0" timeOffset="282">79 787 54,'-6'3'257,"5"0"22,-1-1 23,2 1-70,2-2-70,1-1-42,3 0-16,0 0-15,2 0-15,2-1-14,2 1-11,1-2-10,3 1-7,-2-1-12,3 2-7,-2-1-11,0-1-23,0 1-27,0-2-36,-2 1-66,-5-2-112,1-2-53,-2 0-14,-5-3 6,-1 0 27</inkml:trace>
  <inkml:trace contextRef="#ctx0" brushRef="#br0" timeOffset="505">24 514 52,'-11'-15'268,"3"0"21,5-1 14,1 1-66,4 0-89,3 1-46,1 1-29,7 1-20,1 1-15,5 1-15,3 2-10,2 2-16,4 3-16,2 0-22,2 3-39,-2 2-78,2-1-83,-4 2-41,-1-1-11,0-1 10</inkml:trace>
  <inkml:trace contextRef="#ctx0" brushRef="#br0" timeOffset="651">443 357 185,'6'0'297,"-1"-2"32,-2 2 0,-3 0-95,2 2-78,-1-2-53,-1 4-25,2 1-15,0 4 4,1 3 0,-1 0 6,1 4 4,-2 2-8,4 2-14,-2 2-19,0 1-19,-1-1-11,-1 1-13,-1 1-37,0-2-46,0 2-73,0-3-129,0-3-70,-1-3-32,-1-3 14,-1-6 32</inkml:trace>
  <inkml:trace contextRef="#ctx0" brushRef="#br0" timeOffset="856">482 496 100,'5'-22'276,"3"1"20,0 3 18,5 4-89,-2 2-81,3 3-43,0 3-20,-1 3-11,4 5-6,1 1-1,-1 4 2,0 2 0,-2 4 2,2 1-4,-2 4-7,-2 2-6,-3 1-14,-2 1-11,-1 2-15,-5 2-9,-2 1-8,-4-2-5,-1 2-6,-3-1-14,-2-1-22,-2-1-25,1-1-28,1-2-35,1-5-43,6-1-35,3-6-52,3-3-21,6-4 4,4-5 22</inkml:trace>
  <inkml:trace contextRef="#ctx0" brushRef="#br0" timeOffset="1126">1047 463 145,'8'-15'289,"-3"3"25,-1 3 17,-4 3-108,-1 2-70,-4 4-28,-1 4-6,0 4-1,-3 2 0,-3 7 0,2 1-3,1 3-16,0 2-25,4 5-22,0-1-14,5 1-13,5-1-6,1 2-5,3-5-3,3 1 1,-1-4 0,5-3 0,-2-1-13,3-4-41,3-4-64,-5 0-118,2-4-127,-1-4-71,-2-2-27,1-5 19,-3-5 52</inkml:trace>
  <inkml:trace contextRef="#ctx0" brushRef="#br0" timeOffset="4141">2448 100 76,'-3'2'206,"3"-1"19,0 1-35,-2-1-47,2-1-31,0 0-16,-1 0-12,-1 0-13,2 0-7,0 0-8,0 0-10,0 0-9,0-1-3,0 1-5,0-2-7,0 2-6,0-1-3,0 1-2,0-2-3,0 2-3,-1-1-1,-1-1-3,-1-1-1,0 2 0,-2-1-1,0-1 1,-1 2 1,0-1 2,-1-1 2,2 2 3,0-1 0,2 1 3,-3-2 0,3 0-2,0 1 0,-2-1-1,2 0-1,-2 0-3,0 2-1,2-2-1,-3 3-2,1-2 0,-1 2-2,-1-1 0,1 1-1,-2 0 3,0 0 0,0 0 0,0 1 0,1 1 0,-1-2 2,-2 3-1,1-2 1,1 2-2,-2 0-3,2 0 1,-1 0 2,0 0-1,0 2 1,0-2 1,0 1 2,-1 2 1,2 0-1,-1 0 1,1-1-2,0 2 1,-1 0 0,2 1 2,-1 0-2,0 1 2,2 1-2,0 1 2,1 0 0,0 0-2,2 3 3,0-1-4,0 1 2,-1-1-1,0 1-1,2 0 0,1 3-1,-1-2 1,-1 0 2,1 0-3,2 0 0,-1 1 2,1-2-1,0 1 1,1 0 1,1 0-1,1 0 0,0 0 1,1-1-1,2 1-1,-2-1 2,4 2-2,-1-3 2,4 1 0,-2-1 1,4-1 0,-1 0 1,3-3 0,0 0 0,0-1 1,2-2 1,-1-4 0,1 0 0,-1-2-2,2-2-2,-2 1 0,-1-2-1,1-3-2,1 0 1,-1 0 1,-2-3 0,-1 0 0,1 0 0,-4 0 2,1-3-3,-2 0 1,-1 0 1,-1-3-4,0-1 3,-2-2-3,2 0 0,-3-2 0,0 1 0,-1-1 0,0 1 0,-1 1 3,-2 0-3,0 3 6,-2-2 1,-1 5 2,-2 0-2,0 0-1,-3 3 1,-1 0-4,-1 2-1,2 0-2,-1 2 0,-2 2-2,3 0-1,-2 1 1,1 2 0,-1 2-1,2 1 3,-2 1 3,0 2 3,2 3-1,0 2 3,0 1-1,2 3 3,4 0-1,1 3 2,2 0 1,4 1 1,3 1-4,6-2-3,-1 0-6,4-2-30,4-1-44,-5-3-134,2-5-93,-3 0-49,0-4-22,-2-6 14</inkml:trace>
  <inkml:trace contextRef="#ctx0" brushRef="#br0" timeOffset="5361">1809 19 12,'-14'-6'241,"1"0"22,2 3 12,0 0-66,0 2-75,-1 2-43,2 1-22,-1 4-17,-2 3-9,2 3-5,1 4-2,-2 5-3,1 5-1,1 2 1,-2 7 2,1 1-2,0 4-1,3 2-3,3 3 0,2 2-6,6 1 1,5 1-6,6-1-3,5 2-2,8-4-6,6-1-3,7-3-14,4-4-23,5-5-27,3-5-61,-1-7-119,1-4-62,-3-8-24,0-5 0,-1-4 21</inkml:trace>
  <inkml:trace contextRef="#ctx0" brushRef="#br0" timeOffset="5658">2677 162 173,'13'-27'254,"-1"6"11,1 4-27,0 5-97,-2 5-52,2 4-30,1 4-11,0 5-2,0 5 4,-1 2 1,2 6 1,-5 6 0,1 3-5,-3 5-2,-3 3-9,-4 3-6,-4 3-5,-2 2-9,-7 1-5,-1 0-4,-6 0-6,-1 0-3,-3-2-5,0-4-3,-1-1-5,-1-5-4,4-3-13,2-6-20,6-3-60,1-5-111,6-5-57,3-4-25,4-4-5,6-4 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9:58.3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0 759 26,'11'1'230,"5"1"16,0-2 13,1 0-84,2 0-69,2 0-39,1 0-21,0-2-19,0 2-22,0-1-27,0-1-43,-4 0-74,-2 1-65,-4-2-31,-5 0-8,-4-1 6</inkml:trace>
  <inkml:trace contextRef="#ctx0" brushRef="#br0" timeOffset="150">90 697 74,'-11'-1'276,"3"-1"20,5-1 14,3 0-75,3 0-98,5-2-57,3 0-30,2 0-20,4-1-20,3 2-20,1-1-40,0 1-119,-2-1-75,2 2-36,-1-1-18,2 1 3</inkml:trace>
  <inkml:trace contextRef="#ctx0" brushRef="#br0" timeOffset="533">525 441 95,'-8'-15'281,"1"-2"23,0 5 24,1 0-75,2 3-84,0 2-45,-1 0-29,5 5-23,-3-1-19,3 1-19,-2 2-15,-1 3-5,0 1 0,1 6 4,-1 2 4,3 2 5,0 3 1,2 3 2,1 0-5,3 2-6,4-1-4,-1 0-5,4 0-2,3-2-5,-2-2 1,5-2 1,0-3-3,-2-3 2,2-3 0,-3-5-1,1-1 0,-1-4 1,-2-6-2,1 0 1,-1-3-1,-5-3-1,1-2 1,1-1-1,-5-3 6,2-2 3,-1-2 20,0 2 31,-2-1 38,-2 2 37,1 2 40,-3 3 38,1 2 7,-2 2-10,0 3-27,0 4-30,0 1-43,0 3-39,1 1-30,-1 4-19,4 6-9,-1 2-7,0 5-2,1 6-1,-1 2 5,-1 4-1,-2 3-4,3 2-3,-3 3 2,2 0 0,0 2-7,-1-1-10,2 2-20,-1-1-37,3-2-68,-2-1-90,3-3-81,-3 0-110,4-7-115,-3-4-33,3-3 27,-1-6 71,5-2 70</inkml:trace>
  <inkml:trace contextRef="#ctx0" brushRef="#br0" timeOffset="1105">1175 465 224,'2'-14'269,"-2"5"21,0 0-39,-2 2-84,0 2-53,-1 2-32,0 1-16,-3 2-11,1 4 0,-3 2 5,-2 4 7,-2 2 5,1 5 4,0 1 0,-3 3-11,2 1-12,-2 4-11,6 1-13,0 1-7,2-1-3,2 0-4,2 0-1,4-1 4,4-3 0,-2 0-3,4-2 1,2-3 1,2-3-4,1-3 1,1-1-3,-1-5 1,0-3-2,4-3 0,-4-5 1,1-1 5,-3-4 4,1-4 4,-3-1 7,-3-4 9,-1-1 2,-4-2-3,-1-2-6,-3 0-7,0-2-13,1 1-14,-2 1-25,-1 1-49,1 4-62,-5 1-120,3 3-116,-2 4-59,-2 1-13,1 1 26,4 1 52</inkml:trace>
  <inkml:trace contextRef="#ctx0" brushRef="#br0" timeOffset="1629">1414 27 51,'4'-8'245,"4"2"20,-3 0 16,0 3-84,3 0-69,-4 2-40,0-1-20,0 4-17,1-1-11,-1 3-7,0 3-8,2 0-3,-1 2-2,1 2-6,-1 1-3,-1-2-3,0 2-1,-1-1 2,-1-1 1,-2-1 2,-5 0-1,2-3 6,-2 0 3,-1-1 4,-4-4 0,0 2 0,-3-3-1,-1-3-1,-1 2-3,2-2-3,-1-2 0,3 1 0,2-2-1,4 0 0,4-1-4,2-1-27,4 0-63,7-2-145,1-2-76,4-3-41,-4-3-20,0-2 13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18.9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48 210 229,'-7'-23'280,"-1"-2"16,-1 1-18,3 0-108,1 0-54,2 4-25,-1 4-7,1 1-6,1 4 0,2 2-4,-1 2-2,1 2-5,1 1-6,-1 2-12,2 1-12,0 1-7,1 1-10,0 5-6,4 1-2,-1 7 1,5 4 3,-2 3-2,1 5-2,2 1 1,-2 1-4,1 4-3,3-1-1,-1 1-2,1 0-3,1 0 0,0 0 0,0-1-3,-2-2-2,-3-3 0,1-3 1,-1-3-2,-2-4 3,-4-5 5,0-2 2,-1-2 4,-2-4 17,1-3 15,-2-4 12,0-4 9,2-4 4,-1-3 1,-1-1-11,5-5-13,-1-3-12,3-5-12,1-2-7,4-2-6,1-3-5,3 0-4,-2 1-6,3 3-3,-1 3-20,-2 5-29,1 2-42,-2 6-40,1 6-46,-2 2-81,6 3-92,-4 4-30,2 1 13,-2 3 28,0 2 40</inkml:trace>
  <inkml:trace contextRef="#ctx0" brushRef="#br0" timeOffset="477">599 325 51,'0'6'234,"0"-1"20,0-1 14,0 2-91,0 0-58,2-1-29,0 2-13,-1 1-5,2 1 0,1 3-1,2 1 3,-5 1-3,2 4-3,1 0-11,-3 3-11,1 1-12,-1 4-11,-1-2-8,0 1-5,0 1-6,-1-1-4,-1 0-6,2 1-14,0-2-20,3 0-23,-1-1-37,-2-2-88,3-5-89,-3-2-35,0-5-9,-1-3 13</inkml:trace>
  <inkml:trace contextRef="#ctx0" brushRef="#br0" timeOffset="726">609 478 133,'4'-25'270,"1"2"13,3 4 11,3 2-119,3 4-68,1 2-39,0 2-20,2 2-15,-2 5-7,0 2-6,-3 5-5,-2 2-3,-2 4-5,-4 2 0,-4 2 0,0 3-2,-4 3-2,-4 0 1,-1 2-2,-4-1-3,-2 1-4,-4-1-3,-3-1-7,3-3-12,-1-1-17,2-4-36,-2-1-104,4-3-61,3-4-28,5-4-7,8-1 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20.0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0 141 154,'11'3'275,"1"-1"17,3-1 12,0 1-120,1-2-70,1 1-40,1-1-19,2-1-16,2-1-14,-2 1-15,0-2-15,0 0-26,0-2-57,-5-1-114,-2-1-60,-2-4-28,-5 2-8,1-1 13</inkml:trace>
  <inkml:trace contextRef="#ctx0" brushRef="#br0" timeOffset="164">104 29 154,'-10'3'278,"4"-2"11,3-1 15,6 2-123,3-2-77,12-2-43,-1 2-29,8-3-31,1 2-95,0-4-103,0-1-59,-4-1-26,2-4-10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54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16 639 279,'-6'0'323,"1"-3"15,0-1 2,4 1-168,1-1-90,3 2-49,9-1-32,3 0-17,7-3-7,5-5-6,6-2-5,5-4-5,6-5-3,7-8 4,6-6-1,6-9 10,7-6 11,7-6 3,4-5-18,4 1-97,5 1-66,0 4-40,-6 7-25,-6 8-3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36.1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61 84 28,'-4'-3'240,"1"-2"16,-2 1 13,2-1-74,-2 1-70,4-1-36,-4-1-21,2 2-8,2-1-8,-3 1-2,4-1 2,0 2-2,0 0 2,0 2-3,0-1-3,0 1-8,-1 1-7,-1 1-7,2 2 2,-1 2 7,1 4 8,-4 3 10,1 2 11,1 4 9,-1 4 1,2-1-6,-4 1-8,4 1-11,-1-1-10,1 2-11,1-3-6,0 2-6,0-1-2,1-1-1,2 0-4,3 0 3,2 0 1,0-1-1,5-2 2,1-2 0,1-1 0,3-1-1,4-4-1,-2-4-1,0-1 0,2-4-2,-3-2-2,0-4-4,-2-3-1,-1-2 0,-2-3-4,-1-2 2,-2-2-2,-1-1 6,-2 2 0,-4-1 5,3 4 7,-4-1 0,3 5 1,-3 3-1,-1 2-2,-1 2-5,3 2-2,-3 4-3,2 3-2,2 2 0,0 0 1,3 1 0,0 1-2,-2-1 0,4-1-3,2 0 1,-1-3 0,3 2 3,2-4 0,1-1 3,0-1 1,1-2 3,0-2 1,1-2 5,-2-2 5,-3-2 11,-1-2 12,-2-2 7,-3-4 8,-3-1 1,-3-3-7,-2-5-7,-4-1-11,-1-1-14,1-3-7,-3 3-10,1 2-5,2 1-17,0 3-37,4 3-57,4 1-58,5 4-57,-1 2-91,3-1-106,3 3-27,0 3 22,3 2 42,3-1 50</inkml:trace>
  <inkml:trace contextRef="#ctx0" brushRef="#br0" timeOffset="625">819 7 217,'4'3'328,"-3"0"21,-1 0 31,0 0-98,0 5-54,-1 1-17,-1 3-6,-1 1-2,1 4-15,0 1-25,-1 0-42,2 0-37,1 1-33,-5-1-25,5 2-27,0-4-51,0 1-62,0-3-62,2 0-62,1-3-73,-6-2-112,1-4-28,-2-3 24,-1-4 43,2-2 48</inkml:trace>
  <inkml:trace contextRef="#ctx0" brushRef="#br0" timeOffset="809">762 156 4,'2'-13'248,"1"3"20,2 0 15,3-1-61,1 1-78,3-1-54,1 2-26,4-1-13,1 2-6,2-1-1,2 2 5,1-1 6,1 1 6,-2 1 5,0 0 11,-3 1 3,-3-1 11,1 3 8,-5 0 9,-4 0 9,-1 2-4,-4 1-1,1 0-10,-4 0-7,0 4-10,0 2-7,-5 2-4,0 5 0,-3 1 1,0 4-2,-3 3-2,-1 3-4,1 1-5,-2 3-7,-1 3-12,2-1-8,0 1-8,4-1-9,2 2-5,2-2-5,8-2-2,0 1 0,6-2-5,7-3-13,5 0-22,2-5-38,6-2-60,0-4-75,5-4-67,1-3-64,-1-6-122,2-3-44,-4-4 21,2-6 48,1-3 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37.3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206 521 203,'11'-18'322,"-6"0"30,-4 1 34,-1 1-102,-3 3-63,-2 1-34,-3 3-31,2 1-20,-3 5-19,1 2-3,-4 5 9,-2 7 15,0 5 21,-5 8 12,1 8 7,0 5-16,-1 7-30,1 2-33,1 1-30,4-1-20,4-1-21,-1-1-17,7-4-11,3-1-18,3-3-30,7-1-48,1-2-63,3-3-76,8-3-75,2-6-97,4-5-104,-1-5-24,2-5 29,1-8 58,-6-2 67</inkml:trace>
  <inkml:trace contextRef="#ctx0" brushRef="#br0" timeOffset="313">637 635 55,'0'-6'276,"-3"0"30,-3 3 22,-2 0-54,-2 2-74,-2 2-35,-2 2-14,-1 2-3,0 1 2,-1 1 1,2 2-2,-1 1-9,3 1-9,2 0-17,5-1-13,0 1-22,5-1-20,4 1-14,1 0-17,4 0-7,3-2-12,5 2-2,0-2-5,2 1-4,1 1-5,2-1-1,-4 2-2,2 0-1,-2-1 3,-7 1 0,-1 0-5,-6 0 0,1 1-7,-10 0-1,-1 1-5,-4 1 3,-5 0-1,-1-2 1,-1 1-7,0-2-15,3-3-23,2 0-30,4-3-36,2-2-39,8-2-34,3-4-49,3-2-84,5-3-33,3-4 1,1-3 25,7 0 35</inkml:trace>
  <inkml:trace contextRef="#ctx0" brushRef="#br0" timeOffset="632">795 824 7,'10'-9'312,"-2"0"53,-4 3 51,0 0 14,-3 2-80,-1 2-53,0 1-32,0 2-24,0 1-24,-1 5-32,1 2-36,0 3-25,0 0-33,0 3-29,1 0-24,-1 0-28,0-1-42,2 1-51,-2-2-69,1 1-69,-1-1-67,2-1-78,-2-3-107,0-3-28,-2 2 25,1-5 51,1-3 57</inkml:trace>
  <inkml:trace contextRef="#ctx0" brushRef="#br0" timeOffset="865">811 721 58,'-6'-18'330,"1"4"28,2 0 17,-2 3-22,4 0-145,1 2-89,0 2-62,1-1-50,6 1-43,2 1-58,2 1-115,2 1-86,1 2-39,0 2-3,3 0 12</inkml:trace>
  <inkml:trace contextRef="#ctx0" brushRef="#br0" timeOffset="1012">1007 703 131,'3'13'295,"1"1"24,-3-1 20,-1 1-93,2-1-85,0 1-49,-1-1-36,-1 1-20,2 0-20,-1 0-18,-1 0-9,3-2-8,-3 0-5,0 0-4,0-2-2,-3-2-1,3-1 5,-1-3 6,-1 0 6,1-4 8,-3-2 12,3-2 10,-1-2 10,0-5 7,2 1 12,0-4 14,5 1 17,0-2 16,3 1 18,3 1 18,2 0 14,4 3 3,2 0 1,0 2-12,3 2-21,0 3-19,-3 0-25,2 3-24,-4 3-23,-1 2-20,-3 1-11,-3 1-23,-1 4-26,-6 1-45,-2 1-65,-4 2-74,-2 0-65,-1 3-65,-6 0-115,2 0-44,0 0 20,0-1 52,5 1 56</inkml:trace>
  <inkml:trace contextRef="#ctx0" brushRef="#br0" timeOffset="1481">1802 743 56,'-3'-21'261,"2"2"24,-4-1 18,2 4-70,0 2-69,0 4-39,-1 1-20,1 1-12,0 4-6,-2 2-1,-1 0 0,0 4 11,-1 3 10,-4 4 13,-1 1 13,-1 5 10,-3 3 2,2 2-7,-2 1-8,0 1-19,2 2-20,3 0-20,1 2-15,3-2-13,2-2-11,5 2-7,2-4-6,4 1-6,2-3-4,0-2-9,3-1-1,3-4-10,0-1-5,2-4-11,2-3-10,-3-3-7,4-3-5,-3-3-5,0-4 1,-4-4 7,1-4 2,0 0 8,-5-4 6,-2-2 9,-3-2 7,-1 1 14,-5-1 19,0 4 13,-4 2 19,1 2 9,-4 5 4,-1 2-5,3 4-9,-1 4-12,-4 4-7,4 4-5,1 5-4,-3 2 0,4 3 0,3 3 0,-1 0-5,2 2-5,1 1-8,0-2-13,2 1-28,2-2-55,0 0-81,2-2-90,4-1-177,0-3-85,0-1-27,-2-3 29,-1-1 65</inkml:trace>
  <inkml:trace contextRef="#ctx0" brushRef="#br0" timeOffset="2166">2258 784 234,'-8'-3'303,"3"1"32,2 1-6,0-1-80,1 1-33,2-1-11,2 1-9,1-1-7,4 0-6,3 0-9,5-1-17,4 1-20,0-1-12,6 2-14,3-2-21,2 3-20,4-2-28,1 2-40,-1 0-48,0 0-64,-3-2-71,-1 1-62,-3-2-46,-3 0-44,-5-1-61,-7-1-30,-5-1 18,-4 0 35,-3-1 42</inkml:trace>
  <inkml:trace contextRef="#ctx0" brushRef="#br0" timeOffset="2386">2487 610 250,'-13'-8'311,"-1"2"31,6 2-10,0 1-97,1 1-52,4 1-23,-2 4 2,3 1 12,-1 5 9,1 5 7,2 2 0,-1 5-12,-1 1-33,0 3-33,1 2-33,-1 0-35,2 0-37,3 1-43,1-2-55,1 1-62,1 0-59,5-3-48,2 1-53,-4-2-110,4-2-24,-2-5 17,2-1 36,4-3 44</inkml:trace>
  <inkml:trace contextRef="#ctx0" brushRef="#br0" timeOffset="2726">3191 328 122,'0'-14'296,"-5"2"23,-1 2 20,0-1-89,-3 4-78,-2 2-42,1 0-31,-3 5-9,-4 2-8,2 4-2,-1 3-1,0 3 2,-1 2 4,4 4 0,1 0-1,2 1-7,2 1-7,3-1-11,4 1-11,2-2-9,4 0-11,3 0-9,5 0-9,1 0-8,7-2-3,-1-1-6,4 0-1,0-1 2,-1-1 2,-2-1 0,0-1 4,-7-2 0,-2 0 0,-2 0 4,-5 0 4,-5-2 3,-3 4 2,-5-2-3,-4 1 0,-2 2-8,-2-3-18,1 2-18,-1-2-22,2-2-30,-1 1-30,6-2-28,3-2-24,2-1-30,6 0-61,1-5-76,5 0-23,5-4 7,3-2 18,2-1 37</inkml:trace>
  <inkml:trace contextRef="#ctx0" brushRef="#br0" timeOffset="3084">3350 520 252,'5'-15'365,"0"1"50,-2 4 49,-1 1-94,1 1-71,-2 5-53,1 0-40,-1 3-37,1 3-32,0 3-29,1 3-24,-1 3-14,1 3-6,-2 0-14,1 3-20,0 0-30,-1 2-31,2-2-53,-3 1-58,2-1-62,1-1-52,-3-1-53,-3-1-103,1-3-39,2-1 11,-3-5 36,3-6 43</inkml:trace>
  <inkml:trace contextRef="#ctx0" brushRef="#br0" timeOffset="3313">3319 466 119,'-5'-20'328,"2"2"35,1 3 20,2 0-66,2 3-118,1 0-76,2 3-64,1 0-51,7 0-43,-2 3-40,3 2-49,4-1-78,0 4-81,2 1-31,-2 0-6,2 0 16</inkml:trace>
  <inkml:trace contextRef="#ctx0" brushRef="#br0" timeOffset="3426">3534 343 185,'10'6'267,"-1"-2"35,-3 4 8,-1 1-73,1 0-50,-1 1-24,3 4-10,-4-3-5,1 3-10,-1 1-18,0-1-17,0 1-23,0 0-22,1-2-24,-4 1-28,2-1-19,-1-1-24,-2 0-19,0-1-12,0-4-4,0-1 11,0 0 20,-2-3 22,2-3 22,-3-2 24,2-2 15,-2-3 8,1-2 7,2-5 3,0-1 3,5-1 2,-4-2 4,6-2 3,-1 2 15,2 2 16,3 2 15,-1 2 7,-1 3 3,-1 5-3,5 1-12,-4 3-20,2 3-25,-1 1-15,-1 5-20,-1 0-24,-2 3-27,-1 2-42,-3 0-56,-1 2-81,-1 0-77,3 2-80,-1 2-137,1-1-48,1 2 14,0-3 56,4 2 67</inkml:trace>
  <inkml:trace contextRef="#ctx0" brushRef="#br0" timeOffset="3886">4263 218 164,'9'-16'286,"-2"-1"20,-2 4 5,-2 1-95,-2 1-57,-1 2-33,-1 1-15,-1 1-1,-3 3-3,0-3 2,1 5 3,-4-1 1,-2 1-1,2 1-1,-1 2-2,-2 2-6,-2 5-11,0 2-7,-2 5-9,-1 3-11,0 5-7,2 0-11,1 5-12,2-3-11,3 4-8,1-4-5,3 2-4,3-1-4,1-4 1,3 2-4,3-3 0,5-1-3,-1-2-6,4-2-4,-1-2-7,1-4 0,2-1 0,1-3 2,-3-3-2,3-3 2,-2-3-1,-1-3-7,0-3 0,1-3-2,-1-3 3,-3-2 3,0-2 5,-3-5 6,0 2 11,-5-4 5,-1 2 10,-2 0 12,0 2 11,-4 4 2,1 3 0,-2 3-5,0 6-9,-2 1-11,1 7-9,-3 4-6,1 4-6,-1 2-16,5 3-26,-1 0-45,1 3-55,4-1-53,2 1-55,0 1-95,-2 1-76,0-2-8,0 0 23,1-3 39,-1 1 49</inkml:trace>
  <inkml:trace contextRef="#ctx0" brushRef="#br0" timeOffset="4904">3140 1039 12,'-5'-5'239,"2"-1"24,0 3 18,0 0-66,0 0-56,1 2-32,-1-2-11,3 1-2,-1 0 2,1 0 5,0 0 4,1 1-5,-1-2-13,5 1-15,1 1-18,4-2-17,7 1-16,7 0-6,10 1-5,11 0 0,8-1 3,12 2 4,7 0-1,8-1-1,8 1 0,4-3-2,6 1-2,-1-1-1,-2 0-3,-5 0 2,-7 0-8,-6 2-15,-12-2-33,-9 1-40,-7 1-48,-11-1-50,-6 1-45,-7 1-60,-12-4-101,-7 3-28,-4-3 7,-8 1 28,-1-2 36</inkml:trace>
  <inkml:trace contextRef="#ctx0" brushRef="#br0" timeOffset="5633">3795 383 74,'0'-4'248,"0"0"21,0 2 1,3-3-70,-3 1-50,1-1-30,1-1-15,1 2-7,0-2-2,2-2 2,2 1 0,-1-1 7,3 2 9,-2-1 4,1-1 4,0 2-5,1 2-3,-1-1-15,0 1-15,3-1-13,-3 2-13,1 0-5,-1 2-11,3 2-4,-1 1-4,-4 1-10,3 3-8,-1 3-4,-1 1 0,-4 2 0,0 5-2,-3 2 3,0 1 0,-3 2-6,-2 1-7,-1-1-6,-1 1-3,-2-2-1,3-3 0,-1-2 4,4-1 6,0-3 1,1 0 4,4-3 10,3 0 4,3 0 2,6-3-2,2-1-10,2-1-36,3-1-55,1-1-70,0-2-72,4 0-89,-9-2-128,2-1-44,-8 2 12,2-1 48,-7 4 54</inkml:trace>
  <inkml:trace contextRef="#ctx0" brushRef="#br0" timeOffset="6318">3483 1151 91,'5'-3'269,"4"2"19,-2-3 17,3 3-91,0 0-71,5-1-38,-1 2-17,0 2-10,2-1-7,-3 4-9,-1-2-11,-1 3-12,-3-1-17,-3 3-10,-2 1-7,-4 2-5,-3 2-4,-4 1-2,-1 1 4,-5 1 0,-1 1 4,0-1 8,3-1 13,0-1 16,2-2 17,6-1 16,0 0 18,4-2 9,4-3-1,4 2-10,6-4-16,0 1-33,6-2-47,3 0-58,2-3-61,2 0-64,0-2-86,0-2-91,-4-4-32,-2 1 14,0-3 32,-4 0 51</inkml:trace>
  <inkml:trace contextRef="#ctx0" brushRef="#br0" timeOffset="6600">3855 1202 89,'-2'-9'295,"1"2"34,-1 1 22,2 1-71,0 2-92,0 2-57,3 1-32,1 4-23,-3 2-11,7 2-4,-3 2 2,3 2-1,-4 2-6,1-1-10,1 2-10,-1 2-10,-2-1-15,0-1-15,-1 0-18,0 0-18,-2-1-12,0-1-10,0-1-4,0-3 8,-2-3 10,2-1 18,-2-2 12,2-3 15,-1-5 10,-1-1 15,1-4 11,-1-2 10,0-3 9,1-5 11,1 1 12,1-2 15,1 1 14,3 2 5,3 2-1,3 2-6,1 4-10,1 2-22,5 4-15,-1 2-8,0 2-4,1 5 5,-1 1 3,-1 1 6,-3 4-4,1-1-4,-5 4-11,-2 1-25,-1-1-39,-3 2-52,3-1-54,-4 0-58,1 0-53,0 1-50,0-1-77,1-3-61,-1-1-2,2-2 28,2-5 40,3-2 53</inkml:trace>
  <inkml:trace contextRef="#ctx0" brushRef="#br0" timeOffset="7115">4754 65 148,'8'-27'299,"0"8"16,0 5 21,5 9-87,-2 9-70,5 9-31,1 8-1,4 11 23,1 8 28,2 11 14,-2 12 8,1 6-1,-2 11-15,-5 5-31,-7 4-45,-3 2-35,-6-2-40,-6-2-31,-6-5-48,-7-3-59,-5-5-82,-5-5-80,-2-5-95,-5-6-141,-2-5-51,-4-4 8,-3-9 56,-5-7 67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47.8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100 256 133,'0'1'296,"0"-1"23,2 0 25,-1 0-94,3 0-67,2 0-32,2 0-4,6 0 10,5-1 4,4 1 7,7-2-2,5 1-11,5-1-20,6 1-23,1-2-23,9 1-24,2-1-18,2 0-17,0 0-13,-2-1-7,-3-3-3,-5 2-5,-3-1-2,-4 1 0,-6-1-1,-4 2-5,-6-1-6,-4 2-9,-7 0-10,0 2-17,-5-1-22,-3 2-29,0 0-34,-5 0-28,-1 2-25,-1 0-18,-2 2-31,-3 0-75,-1 2-50,-4-2-4,-2 1 13,-2-2 23</inkml:trace>
  <inkml:trace contextRef="#ctx0" brushRef="#br0" timeOffset="407">422 50 97,'-7'-6'271,"1"-1"19,-3 1 19,1 0-90,4 0-69,-5 1-30,4 1-20,0 1-8,0 0-7,2 1-5,-2 0-9,1 2-6,-3 0-6,2 0-9,-3 2-3,0 0-8,-2 1-5,-2 1-2,-3 1-4,0 0-7,-3 2-5,-2 2 1,0 0-4,0 0-3,-1 1-2,-1 2 2,0 2 0,2-1-3,0 1 1,1-1-3,5 1-2,-3-1-1,5-2-1,3-1-1,1-1 7,3-1 15,0-2 23,5-1 17,0 2 18,4-3 18,1 2 14,5 2 4,1 1-8,7 0 0,3 3-6,4 0-3,6 1-4,3 2-10,4 0-9,2 0-13,2 0-29,-4-1-45,-2-1-83,2-2-102,-8-2-99,-8-2-155,-3-2-106,-8-2-29,-5-2 36,-4-4 74,-8 2 83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01.4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75 1502 137,'-4'1'257,"4"-1"21,-3 0-27,3 0-67,-1 0-56,-1 0-33,0 0-21,-1 0-14,1-1-4,-1-1-2,2-1 9,-4 2 11,2-1 14,0 1 16,0-2 9,1 1 6,-3 1-5,2-1-8,0 2-12,-3 0-10,1 0-10,0 0-7,0 0-5,2 0-1,0 0 2,3 2-1,0-2-5,2 0-1,2 0-4,6 0-11,4 0-6,2 0-12,6-2-4,5 1-14,1-2-16,2-1-18,0 2-33,0-3-44,-1 1-51,-3 1-47,0-2-41,-4 1-50,-3-1-97,-3 1-29,-2-2 14,-6-2 30,0 2 40</inkml:trace>
  <inkml:trace contextRef="#ctx0" brushRef="#br0" timeOffset="352">37 1284 270,'-12'-1'316,"3"-1"16,4 2-7,2-1-125,6 1-75,2-2-44,7 1-25,5-1-15,5-1-15,4 0-7,3-1-11,2-1-23,4-1-39,-5 0-122,0-1-94,2-4-49,-5 2-25,4-1 3</inkml:trace>
  <inkml:trace contextRef="#ctx0" brushRef="#br0" timeOffset="63479">855 1107 179,'-4'-7'326,"-1"-1"41,2 2 47,-2-1-65,2 2-46,1 1-19,-1 0-11,1 2-13,2 0-28,0 1-37,-1 1-44,1 1-28,0 2-24,1 2-16,-1 4-12,2 1-12,0 3-5,-1 4-13,1 1-9,0 0-11,-1 3-10,-1 0-7,2 2-4,-1-1-10,3 2-17,-3-1-32,1-1-61,1 1-82,1-2-88,3-2-80,-2-1-122,-4-3-65,2-1 6,1-4 58,2-2 73</inkml:trace>
  <inkml:trace contextRef="#ctx0" brushRef="#br0" timeOffset="63807">1221 1203 48,'9'-6'258,"-1"0"23,-1-1 21,-3 0-84,2 0-62,-2 0-43,-3-1-27,1-1-18,-4 0-12,1 0-5,-3 0 1,0-1 9,-1 2 18,0-1 18,1 3 19,-3 0 13,1 2 3,-3 2-7,1 1-17,-5 2-17,0 2-18,-1 3-10,-2 0-8,3 5-5,-2-1-1,2 2 0,1 2 1,2-1-1,2-1-1,2 2-3,0-4 0,2 2-4,4-1-3,2-3 5,4 2 4,0-2 4,4 0-1,1-2-2,3 0-3,1-1-6,0 1-10,1-2-10,2 0-4,-1 1-7,-4 0-3,-1 1-4,1 0 1,-4 0 0,-1 1-2,0 1 1,-3 1-1,-4 1-3,1 1-6,-4 1-6,-1 0-8,-2 0-7,-1 1-4,0 1-5,-2-1 2,0-1 5,-1 0 9,1-3 9,1-1 11,-1-4 13,2-1 8,0-3 6,1-4 3,-1-3 3,1-3-7,2-3-5,0-4-10,1-1-18,4-3-22,2 0-30,-1 0-41,4-1-48,3 2-50,0-1-38,6 3-32,1 0-33,0 0-80,-2 2-38,1 1 7,-2 1 26,4 4 37</inkml:trace>
  <inkml:trace contextRef="#ctx0" brushRef="#br0" timeOffset="64332">1508 1191 209,'5'9'362,"-3"-3"32,-4 0 30,-1 0-92,-3-1-93,-2-2-75,2 1-58,-2-1-55,4-2-63,1 1-70,3-2-74,0 0-129,0 0-84,0-3-26,2-1 12,4-4 32</inkml:trace>
  <inkml:trace contextRef="#ctx0" brushRef="#br0" timeOffset="64604">2003 1106 51,'5'-9'251,"-2"0"26,1 0 15,-4 0-74,1 0-52,-2 1-30,-1 2-17,-1-1-5,-2 2-5,-2 2-9,-3 2-1,-1 2 0,-2 1 11,-3 4 14,2 0 16,-5 3 17,0 1 8,0 1 0,0 1-14,1 0-20,3 0-23,0-1-22,5 2-28,0-3-19,3 1-10,4-1-10,3-1-8,2 2-5,3-2 3,3 0-4,1-2 0,5 2 1,1-1-3,0-1 0,1-1-1,2 0 0,-5 0-3,2 2 0,-4-1 1,-1 1 0,-1-1-5,-2 2-7,-3 2-6,0-1-8,-4 1-4,0 1-5,-4-1-5,1 2 5,0-3 2,-4 2 3,3-1 4,-5-3 6,2 2 8,1-4 12,1-2 13,-3-2 14,4-2 10,0-2 7,-1-2 4,2-4-2,0-2-6,1-2-9,1-3-7,2-2-11,1-2-16,1-1-19,5-1-24,3 0-39,-1 0-46,4 1-47,2 1-41,1 1-36,1 2-32,0 1-29,-3 1-82,0 1-15,-2 1 15,0 1 30,3 2 45</inkml:trace>
  <inkml:trace contextRef="#ctx0" brushRef="#br0" timeOffset="65070">2155 1062 98,'8'-1'300,"-1"1"39,-3-2 37,1 1-63,-2 1-64,-2 1-41,1 1-27,-2 1-10,0 1-8,0 4-3,0-1 2,0 4 6,2-3 2,-1 5-6,3-3-10,0 2-12,1 2-20,4-2-19,-1 1-17,4 1-14,0-1-14,1 4-13,0-1-10,2 0-8,-2 1-11,1 1-8,-1-3-5,-1 2-4,-2-2-8,-2-1-12,-2 0-12,0 0-26,-3-1-46,-3-2-77,0-1-88,-3 1-87,-4-2-139,-3 0-83,0-3-7,-3-3 48,4-3 80,3-5 91</inkml:trace>
  <inkml:trace contextRef="#ctx0" brushRef="#br0" timeOffset="65346">2307 1265 78,'8'-17'279,"0"1"22,4-1 21,0 2-74,5-1-81,-3 1-52,3 0-32,1 0-25,1 1-28,0 1-36,1 1-44,-1 0-97,-6 0-103,0 2-50,-6 2-20,0-2 5</inkml:trace>
  <inkml:trace contextRef="#ctx0" brushRef="#br0" timeOffset="65846">750 903 215,'-4'-6'282,"0"3"16,-3-1-19,-2 2-96,3 2-58,-4 2-29,2 1-17,-3 1-3,3 4-1,0 3 9,-3 5 12,3 3 16,0 7 14,-1 5 11,0 5 1,-1 6-5,0 5-12,0 4-22,1 3-20,3 1-26,0 2-20,1 0-26,5 0-20,5-1-22,-1-4-22,6-2-27,6-4-27,3-4-24,6-4-16,5-5-21,8-3-23,6-5-43,-1-4-83,8-6-32,1-6 2,3-7 16,5-5 33</inkml:trace>
  <inkml:trace contextRef="#ctx0" brushRef="#br0" timeOffset="66244">2437 825 80,'4'-7'274,"3"1"27,4 4 24,1 4-70,7 2-71,4 5-29,5 6-9,2 3 2,7 5 4,-1 4-3,2 4-11,-3 3-13,-2 4-22,-3 3-25,-3-1-27,-10 4-32,0-3-32,-8 2-31,-6-3-27,-5-1-31,-1 0-22,-4-3-22,-2-1-9,0-1-12,1-4-19,0-1-37,1-5-67,2-6-23,1-3 4,4-8 18</inkml:trace>
  <inkml:trace contextRef="#ctx0" brushRef="#br0" timeOffset="66526">3243 809 153,'3'-25'290,"1"6"15,-4 2 8,0 7-117,-4 4-82,1 6-39,-3 8-23,-2 7 1,-5 9 4,4 9 8,-5 6 8,2 7 7,0 8 0,-1 3-3,4 5-10,2 1-10,2 2-15,5 0-16,5-2-12,3-3-14,7-1-11,3-5-11,9-2-15,3-7-18,7-3-22,4-7-36,-2-7-90,2-7-96,-2-7-40,-5-10-14,4-10 12,-5-9 31</inkml:trace>
  <inkml:trace contextRef="#ctx0" brushRef="#br0" timeOffset="67490">3483 1098 95,'-1'-3'265,"-6"2"21,0-1 16,0 1-95,-1 2-66,0 1-33,-1-1-14,-1 2-4,2 1 0,-1 1 3,1 3 3,-1 0 3,1 3-7,-2 1-9,4 3-12,0 0-13,2 3-15,1 0-14,3 0-10,2 0-5,3 0-2,-1-1-4,1-2 0,6 0 5,-1-3 2,-1-2 3,4-1-2,-1-1 0,0-4-2,0 1-4,-1-5-5,-3 0-3,3-3-2,-3-2-3,0-1 1,0-1 0,-2-4 0,-3-1 4,1-1 2,-4-4 8,-4-1 4,-1 0 3,-4-3 1,1 2-3,-1-2-4,-4 3-16,4 1-27,1 3-44,1 3-51,4 0-66,-3 4-138,1 2-77,5-1-17,0 3 16,8 2 34</inkml:trace>
  <inkml:trace contextRef="#ctx0" brushRef="#br0" timeOffset="67883">3733 1154 151,'2'4'304,"-1"-1"21,-1 0 13,0-1-109,0-1-93,2-1-70,0 0-55,-1 0-61,2-1-93,3-2-96,2-1-49,-1-1-18,2-1 7</inkml:trace>
  <inkml:trace contextRef="#ctx0" brushRef="#br0" timeOffset="68050">3955 1061 94,'1'-3'280,"1"0"18,-1 0 16,3 1-81,-2-1-86,3 0-47,0 2-27,1 1-16,2 0-10,0 1-14,-2 3-8,2 3-7,-3 0-11,0 4-12,-2-1-8,-3 4-9,0-2-7,0 0-2,-3 1 1,-2-1 7,2-1 6,-2-2 11,0 0 10,2-3 6,2-2 6,-1 1 3,-1-2 8,6-2 1,-1 1 5,2-1 1,3-1 2,3 0 2,0 1-4,1 3-2,1-3-7,-2 4-3,-1-1-7,-1 2-7,-4 2-9,-2 2-16,-4 2-12,-2 2-20,-3-1-20,-1-1-30,-4 2-39,0-2-103,0-2-51,-1-2-18,0-2 6,7-3 17</inkml:trace>
  <inkml:trace contextRef="#ctx0" brushRef="#br0" timeOffset="68432">4193 911 189,'8'-9'305,"3"4"25,0 4 26,4 3-99,3 5-56,1 3-20,2 1-13,1 4-10,-1 1-23,-4 4-26,0 1-33,-4 0-29,-2 3-23,-5 1-19,-2 1-22,-4 2-24,-4 1-29,0-1-34,-7 1-27,1 1-25,-4-3-25,1-1-47,-1-1-80,-2-4-25,0-3 0,2-2 17,3-4 31</inkml:trace>
  <inkml:trace contextRef="#ctx0" brushRef="#br0" timeOffset="68784">4889 505 191,'-9'-13'295,"-3"3"26,-2 2 14,2 4-108,-6 2-57,2 7-24,-2 6-16,-2 8-4,-2 8 0,2 10-2,0 10-6,0 7-6,1 7-13,5 7-14,3 1-21,3 3-19,8-1-12,5 2-12,7-1-5,4-2-3,10-1-3,0-3-3,8-3-10,-1-4-25,3-6-51,2-3-73,-3-8-102,-5-7-134,-5-8-66,-6-11-16,0-8 31,-4-13 57</inkml:trace>
  <inkml:trace contextRef="#ctx0" brushRef="#br0" timeOffset="71998">5270 887 245,'3'-9'288,"-1"-2"17,-2-1-37,-2 0-94,1 2-58,-1-2-38,-1 1-24,-2 1-14,-1 2-6,0 0-8,-2 4-3,-1 0 5,-3 2 7,-1 2 13,-2 2 17,-1 1 21,-3 4 18,0 2 15,-3 3 11,0 2-1,1 1-8,0 1-15,1-1-18,2 2-20,4-1-23,5-1-14,2-1-13,6-2-9,2 0-1,4 0-2,3-4 2,3 2-1,6-2-1,2-1 1,2 0-6,4-3 0,2 1 0,0 0 1,1-1 1,-2 1-3,-4-1 2,2 1-2,-6 1 1,-1-2 2,-5 2 1,-2 2 7,-2-3 3,-4 5 3,-2-3 4,-4 4 2,1-3-2,-2 3 0,-5-1-8,0 1-1,-2 0-6,-1-1-4,0 1-15,-1-1-23,-1 1-29,0-1-43,4-2-49,2-1-46,4-1-36,3-1-37,0-5-80,3-2-39,4-3 7,2 0 29,9-4 36</inkml:trace>
  <inkml:trace contextRef="#ctx0" brushRef="#br0" timeOffset="72429">5445 1035 151,'10'-7'316,"-4"1"31,-1 1 21,-2 2-93,2 2-83,-5-1-48,1 2-27,-1 2-10,0 1-5,0 3-3,0 1-3,-1-1-8,1 3-12,0 0-18,1 0-12,1 2-17,-1-1-19,3-1-25,-3 1-41,3 0-45,0 0-47,1 1-49,-2-3-89,3-1-84,-2-1-21,-4-2 13,1-1 29,-1-3 42</inkml:trace>
  <inkml:trace contextRef="#ctx0" brushRef="#br0" timeOffset="72663">5453 959 241,'-8'-12'324,"-2"-2"17,2 4 10,3-1-145,-2 2-95,1 2-67,6-1-52,5 2-58,-1-1-87,6 1-98,1-2-42,3 4-13,1-1 6</inkml:trace>
  <inkml:trace contextRef="#ctx0" brushRef="#br0" timeOffset="72788">5611 875 91,'5'7'268,"0"1"21,-2-1 16,2 2-94,-4 0-73,-1 2-48,2-3-30,-1 5-21,-1-3-14,0 2-12,0 2-5,0-2-6,0 0-2,0 1-3,-1-2 1,-1 1 0,1-5 0,1 1 2,-5-4 0,5 0 3,0-4 3,0-1 7,0-2 2,2-4 4,2-1 7,3-2 6,-2-1 5,4-1 13,2 0 18,2 1 21,2 0 29,3 0 25,-1 2 13,1 2 3,1 1-8,-5 3-15,2 1-25,-3 2-22,-1 5-24,-1-1-13,-3 2-12,1 3-8,-2 0-13,-2 2-8,-2-1-13,0 2-26,0 2-38,-1-2-44,1 1-49,1 1-44,0-2-44,0-1-41,1 0-79,3-2-39,-1-3 8,2-1 26,2-5 38</inkml:trace>
  <inkml:trace contextRef="#ctx0" brushRef="#br0" timeOffset="73179">6033 863 146,'0'-9'301,"0"3"23,-3 6 26,2 1-97,-5 5-73,3 2-42,1 2-31,0 1-22,2 2-17,0 1-18,4-1-15,-3 1-12,7-2-6,-4-2-3,1 1-5,2-4-2,-1 1-4,3-4-2,-2-1 1,2-1-4,-1-4 2,3-1 0,-1-3-2,-1-3 3,2-1 4,0-4 9,1 2 18,-2-3 30,0 2 44,0-1 50,-3 4 38,1 1 22,-3 1 4,0 4-15,-2-1-32,0 5-40,3 5-35,-3 1-22,1 4-18,-1 2-10,0 5-13,-1 1-3,-1 0-11,3 3-8,-4 0-3,1-1-2,-1 2-10,3-1-12,-3-2-29,2 2-52,1 0-79,-2-1-90,2-1-70,2-2-66,0-4-106,2-2-41,1-6 34,4-1 59,2-6 63</inkml:trace>
  <inkml:trace contextRef="#ctx0" brushRef="#br0" timeOffset="73583">6519 944 217,'-3'-2'303,"-2"4"20,0 1-2,-3 3-103,2 3-66,-2 1-38,2 4-25,0 1-15,1 1-17,2 2-13,-1 2-15,6-2-9,1 1-7,2-2-3,3-1 3,2-2-2,4-2 4,0-4 0,3-1 2,4-4-3,-2-5-4,1-1 1,2-3-4,-2-3-3,-2-1 2,-2-4 0,-2 1 0,-2-4 1,-6 1-1,-3-1-3,-3 1-6,-6 1-16,-5 3-21,-7 1-31,-1 5-47,-9 2-120,-1 2-85,2 2-33,2 0-5,8 0 18</inkml:trace>
  <inkml:trace contextRef="#ctx0" brushRef="#br0" timeOffset="74150">7283 989 158,'-5'2'304,"2"0"27,0 0 30,1-1-98,2 1-70,2-2-43,2-2-26,4 1-19,5-1-17,5-1-12,2 0-11,5-1-12,3-1-7,6-1-13,1 2-24,-1-2-41,3 1-49,-2-1-48,1 3-69,-7-1-126,-3 1-56,-2 0-4,-7-1 20,-1 3 34</inkml:trace>
  <inkml:trace contextRef="#ctx0" brushRef="#br0" timeOffset="74363">7521 831 175,'-17'-9'299,"1"2"25,2 2 10,1 2-92,4 3-57,-2 3-32,1 5-5,4 2 0,0 5 7,0 3 2,2 2-3,3 1-12,1 3-22,1 1-26,3-1-31,2 2-41,0-1-49,0 1-54,2-2-59,3 0-56,-3-2-65,0 1-103,-3-4-56,1-2-4,-4-4 27,2 1 40</inkml:trace>
  <inkml:trace contextRef="#ctx0" brushRef="#br0" timeOffset="74706">8048 521 137,'-5'-12'279,"-1"3"15,-7 3 14,2 1-107,-4 5-71,-1 3-36,-2 3-12,1 3-3,0 3 10,0 2 5,2 1 5,2 1-4,2 0-5,3 1-8,5 1-16,3 0-18,3 0-15,4 0-10,2 0-4,4-1-7,2-1-3,1 1-3,3-2 0,0-1-2,3 0 0,-1 1 2,-4-1 3,1-1 1,-4 1 2,-2-2-1,-4-1 0,-1 2-4,-5-1-4,-2 1-2,-5-1-5,-2 0 0,-2 1-5,-4 0-7,0-1-15,-1-2-17,2 1-18,0-2-26,3-2-27,6-1-23,3-1-38,2-3-90,4-2-56,5-4-15,2 0 11,9-4 20</inkml:trace>
  <inkml:trace contextRef="#ctx0" brushRef="#br0" timeOffset="75036">8236 815 229,'7'-9'361,"-1"3"45,-3 1 41,-2 2-98,3 0-72,-3 3-37,1 2-22,-1 1-18,-1 4-17,2-1-18,0 3-16,-1 0-30,-1 2-27,4-1-26,-1 2-18,-2 0-18,4 0-14,-2 0-26,0 0-40,-1-2-60,1 1-71,-2-2-70,3-1-60,-3-1-66,-2-1-96,-1-4-10,2-2 31,-5-2 49,4-2 54</inkml:trace>
  <inkml:trace contextRef="#ctx0" brushRef="#br0" timeOffset="75259">8252 725 36,'-3'-18'304,"-2"4"40,5 4 26,0 0-25,3 3-123,2 1-78,0 2-64,1-1-58,4 2-51,2 2-49,1-2-44,2 3-31,-2 3-13,1-2 11,1 2 38,-6 0 46,4 0 54,-4 3 52,1 0 42,-2 2 19,0 1 4,-4 1-4,3-1-11,-2 2-8,1 2-14,-3-1-13,0 2-9,0-1-12,0 1-10,1-1-6,1 1-7,-2-1-3,1-1-6,-1 0-3,0-1-3,-1-1-2,1-2-1,-1-1 2,-1-2 1,1-2 7,0-2 2,-2-2 7,1-1 6,-1-4 5,2-1 10,0-2 12,-1 0 17,2-2 12,2-1 16,-1 1 12,3 0 11,1 2 10,3 0 13,-2-1 10,4 5 13,1 0 4,1 2-1,2 3-10,-3 3-17,2 3-19,-2 2-29,2 1-23,-5 1-21,-1 4-24,-3-1-26,-2 2-41,-2 0-53,-1 2-66,-1-1-62,-1-1-53,4 3-49,-4-1-73,0-2-51,0-2 5,1-1 38,4-3 44,4 0 56</inkml:trace>
  <inkml:trace contextRef="#ctx0" brushRef="#br0" timeOffset="75792">9229 632 175,'11'-27'285,"-5"1"20,-2 2 1,-4 0-107,-2 3-64,-1 2-35,-2 4-24,-1 1-8,-3 4-3,-1 4-2,-3 1 2,-3 5 3,-2 3 3,-2 3 1,-2 3-4,5 2-8,-4 1-6,3 0-6,3 1-5,1 2-5,4-1-2,2 1-3,4-2-2,-1-1-4,8 2-1,0-1 2,4 0 3,2 1 2,7 0 2,-2-1 4,5 1 1,-1 1-2,4 0-5,-4 1-6,0 1-5,-1-1-9,-5 0-7,-3 0-15,-1-1-16,-7-2-15,-5 0-13,-6 1-8,-2-3-1,-6-1 5,1-2 12,-4-1 20,1-4 11,2-3 17,1-3 13,3-3 10,1-2 5,7-3 3,3-4-2,4-3-14,4 0-21,6-5-32,3 1-37,5-4-35,5 1-35,0-1-19,4-1-9,2 0 7,0 2 28,0-1 33,0 4 41,-4 4 40,-5 1 36,-3 5 28,-4 3 24,-4 5 22,-4 4 13,-3 3 5,-3 3-8,-3 4-7,2 2-16,-3 3-19,4 2-22,0 1-15,4 0-9,4-2-3,2 2-3,5-1-1,5-2 2,4-2 4,3 1 8,0-5 11,3 0 12,0-5 19,-2-2 27,-1-2 21,-2-5 23,-4-1 9,-5-4 1,-1-4-16,-6-4-22,-5-1-31,-4-2-42,-4-2-60,-6 1-73,-7 2-75,-8 4-67,-4 5-83,-6 7-138,-4 4-38,-9 6 18,1 3 45,-4 2 53</inkml:trace>
  <inkml:trace contextRef="#ctx0" brushRef="#br0" timeOffset="76840">7754 1424 82,'-5'4'275,"4"-1"20,1 0 13,6-1-79,2-2-84,6 0-45,7-2-33,4-1-12,6-1-9,11-2-11,5-2-9,9-1-8,10 0 0,5-2-3,11 3 1,7-3-2,7-1 5,4 2-1,4-1 5,3-1 2,4 0 6,5 2 8,1-4 8,-2 2 12,-1-1 5,-3 1 8,-8-2 6,-5 4-5,-8 1-8,-8 3-12,-12 0-14,-7 2-13,-10 3-22,-7-2-24,-11 3-33,-8 0-32,-10 2-33,-4-1-39,-7 2-51,-9 0-109,-6 0-40,-2 2-4,-8-1 12,-2 2 28</inkml:trace>
  <inkml:trace contextRef="#ctx0" brushRef="#br0" timeOffset="77496">8317 1754 95,'-4'-2'279,"4"1"26,-1-2 22,1-2-81,1-1-62,3-1-32,-3-1-19,6-1-8,1 0-6,1-1-3,1 0-1,4 2 6,2-2 11,2 2 10,2 2 14,2-2 2,0 4 0,-3-1-16,1 4-23,-2 1-30,-1 1-25,-4 4-25,-1 2-18,-4 4-13,-3 4-8,-2 1-4,-4 4-9,-2-1-6,-4 2-7,-3 0-12,-3 2-8,-2-4-14,-4 2-10,2 0-10,-4-1-1,3-1 4,1-4 8,2 2 12,4-4 19,1-2 13,2-1 10,5-1 11,3-1 3,5-2 4,6-2 0,2 1 4,4-2-3,4-2-3,2-1-6,2 0-15,4 0-20,-2-1-36,1-1-43,-1 1-43,-1-1-34,-3 1-41,1-1-62,-1 0-64,-3 0-7,-3-1 17,1-2 28</inkml:trace>
  <inkml:trace contextRef="#ctx0" brushRef="#br0" timeOffset="78012">9212 1516 118,'1'-8'271,"-1"-3"23,-1 2-1,-1 0-87,0 0-67,1 2-45,-2 1-31,-2 1-16,0 2-16,1 2-6,-1 1 2,-3 3 10,-5 1 12,4 5 20,-3 2 23,0 4 27,-1 1 17,1 4 9,1 2 2,-2 4-8,2 1-13,1 3-26,2 0-23,-1 0-20,5-2-18,0 1-16,3-1-10,1-1-7,1 0-6,6-3-9,-1 0-9,2-1-9,1-2-17,4-3-21,-2-3-29,2-2-34,1-2-31,-3-2-34,1-2-42,-2-1-81,0-1-55,-2-4-11,-1-1 16,0-3 33</inkml:trace>
  <inkml:trace contextRef="#ctx0" brushRef="#br0" timeOffset="78390">9333 1734 8,'4'-4'253,"-4"1"28,1 1 18,-1-1-57,2 2-74,-2-1-48,0 2-29,0-1-24,0 1-16,1 1-9,-1 1-6,0 2 0,0 1 1,0 2 3,0 1 2,0-1 0,0 2-2,0-1-5,0-1-8,0 1-3,2-1-8,1-1-3,-1 0-6,3 0 0,-1-1-1,1-1-4,0-1 1,-1 0-1,1 0-1,3 0-1,0 0 0,-2 0 1,2 0 3,-1 2 8,2-1 12,-4 0 16,3 1 10,-3 0 8,4 1 7,-5 0-2,1 0-7,2 1-9,-2 2-12,-2-1-10,0 1-9,1 0-7,-2-2-8,-2 4-13,0-4-17,-2 2-21,1 0-30,-5-1-33,1-1-36,-2-1-45,-1 3-99,-2-3-62,-2 0-13,0-1 11,-1-4 25</inkml:trace>
  <inkml:trace contextRef="#ctx0" brushRef="#br0" timeOffset="78802">9318 1794 136,'14'-9'279,"2"0"19,6 0-3,0 1-99,5 1-79,-2 0-64,5-1-69,-3 1-111,-2-4-91,1-1-47,-4 0-24,-3 0 3</inkml:trace>
  <inkml:trace contextRef="#ctx0" brushRef="#br0" timeOffset="78925">9691 1493 137,'6'-6'293,"0"3"25,2 3 26,6 6-84,1 3-62,4 6-20,5 4 12,1 7 27,3 5 27,2 4 13,4 5-3,-1 2-16,2 2-28,-1-1-46,-2 4-46,-2-2-36,-6 0-39,-4-2-34,-7-2-44,-5-2-64,-12-5-84,-5-2-91,-7-2-82,-11-3-148,-4-2-57,-4-1 10,-4-5 60,2-5 70</inkml:trace>
  <inkml:trace contextRef="#ctx0" brushRef="#br0" timeOffset="79502">10323 0 187,'8'-4'295,"5"1"26,4 6 24,8 4-108,7 6-44,5 9 0,5 5 19,2 9 24,5 9 16,-1 7 11,2 10-10,-5 7-28,-1 9-35,-8 9-39,-4 9-36,-5 4-36,-6 5-25,-7 3-15,-5 5-10,-6 1-7,-7 1-2,-4-2 2,-8-4 3,-3-4-1,-3-9-1,-5-6 1,-1-6-4,-2-7-3,-1-7-3,0-5-10,-4-5-17,-2-8-32,1-5-56,0-7-93,2-7-97,3-6-89,1-3-139,3-3-73,2-7 1,1-10 63,10-8 80,-2-10 87</inkml:trace>
  <inkml:trace contextRef="#ctx0" brushRef="#br0" timeOffset="120320">11440 1272 169,'0'1'295,"0"1"29,0-2-2,1 2-73,1-2-48,-2 1-30,0-1-15,1 0-8,1 0-6,1 0-6,-2-1-5,4 1-6,0-2-1,1 2-3,6 0-4,-2-2-10,5 0-13,4 0-19,-2-1-25,5 0-30,0-1-43,3 1-52,-4-2-60,1-1-56,-1 0-47,-2 0-43,0 0-38,-6-1-84,1-2-12,-6 0 21,-5 1 31,-1 1 42</inkml:trace>
  <inkml:trace contextRef="#ctx0" brushRef="#br0" timeOffset="120567">11406 1089 145,'-13'-1'314,"3"-1"28,2-1 24,4 2-91,8-2-87,1 0-58,7-2-43,6 2-37,2-3-35,7 3-37,0-1-39,1-1-43,4 1-64,-7-2-101,4 0-45,-4 0-12,0-2 11,0 1 30</inkml:trace>
  <inkml:trace contextRef="#ctx0" brushRef="#br0" timeOffset="120789">11896 673 127,'0'-4'276,"0"3"14,2 1 10,-2 1-104,2 3-70,1 4-41,2 2-18,1 4-8,-2 0-5,4 2-7,1 2-8,0 0-6,0 0-8,3 2-6,0-2-4,1-2-7,1 2-2,-1-3-3,-1-1-1,4-4 1,-2 1 1,0-6-3,-1 2 3,1-4 0,-3-3 2,2-3-1,0-2 0,-2-4-1,1-3 2,-2-3 4,-2-4 9,0-1 16,-1-2 13,2 1 25,-5 1 30,1 2 36,-2 3 34,-1 2 17,1 4 6,-2 3-13,-1 1-25,0 2-38,0 3-41,0 2-29,0 4-19,2 3-4,-1 4 5,1 5-3,0 3 4,-1 6-1,3 0-5,-1 2-9,0 1-9,2-2-8,0 2-6,1-1-15,0-2-22,0 0-40,2-3-58,2 0-70,-2-4-68,0 0-79,-2-5-120,0-3-34,-4-2 20,-2-3 48,0-4 61</inkml:trace>
  <inkml:trace contextRef="#ctx0" brushRef="#br0" timeOffset="121282">12592 915 226,'1'0'398,"3"0"65,-4 0 43,0 0-89,0 0-100,0-1-93,0-1-95,1 2-106,3-1-90,0-2-80,3-2-87,2 0-146,-3 1-58,1-2-3,-4-1 26,-1 1 43</inkml:trace>
  <inkml:trace contextRef="#ctx0" brushRef="#br0" timeOffset="122073">12891 597 97,'-1'-6'254,"1"-3"22,0 0-6,-2 0-75,2 0-50,0 0-32,0 0-19,0 2-5,0-1 0,0 2 8,0 0 10,0 3 13,0 0 3,0 2-2,0-1-10,0 4-19,2-1-18,-2 0-25,0 4-17,3 1-8,-2 5-5,4 2 2,-2 2 2,0 5 2,2 1-2,-2 1 0,2 1-6,1 2-6,2-1-6,-2 2-3,1-2-6,-2 0-8,-1 0-19,2-3-31,-3 0-43,1-2-49,-3-1-59,1-1-82,-2-3-86,-2 0-24,1-3 16,-3-4 35,3 2 50</inkml:trace>
  <inkml:trace contextRef="#ctx0" brushRef="#br0" timeOffset="123505">13345 746 24,'0'0'199,"1"0"12,1 0-29,0 0-50,-2-2-38,1 1-22,-1 1-19,2 0-8,-1-2-6,-1 2-6,0 0-2,2 0 0,-2 0-2,3 0-1,-3 0 0,0 0 0,0 0-1,0 0-3,0 0-3,0 0-2,0 0 1,0 0-2,0 0 0,0 0 0,0 0 0,0 0-1,0 0-2,0 0 0,0 0-3,0 0 1,0 0-1,0 0-2,0 0 1,0 0-2,0 0 2,0 0-3,0 0 1,0 0-1,0 0-1,0 0 1,-3 0-1,3 0 1,0 0 0,0 0 4,0 0-2,0 0 4,0 0 2,0 0 1,0 0 1,0 0 1,-2 0 2,2 0-1,0 0-1,0 0 0,0 0 1,-1 0 0,1 0-2,0 0 3,0 0-3,0 0 1,0 0-4,0 0 2,0 0-5,0 0 0,0 0 0,0 0-3,0 0-1,0 0 0,0 0-1,0 0-1,0 0-1,0 0 1,0 0-1,0 0 0,0 0 0,0 0 2,-2 0 0,2 0-1,0 0 0,0 0-2,0 0 0,0 0-1,0 0-3,2 0 1,-2 0-1,0 0 3,0 0 0,0 0 0,0 0 4,0 0 0,0 0 5,0 0 3,0 0 3,0 0 3,0 0 1,0 0-1,0 0 1,0-1 0,0 1 4,0-2 2,0 2 0,0-1 5,0 1-4,0-2-1,0 1-2,0-1-8,0 2-5,0-1-4,0 1-3,0-2-5,0 2-1,0 0 0,0 0-1,0 0 1,0 0 0,0 0 3,0 0 0,0 0 0,0 0 0,0 0-2,0 0 1,0 0-1,0 0 1,0 0-1,0-1 2,0 1 1,0 0 4,0 0 0,0 0 1,0 0 2,0 0-1,0 0-2,0 0-1,1 0 0,-1 0-3,0 0 2,0 0 0,0 0 2,0 0 1,0 0 6,0 0 5,0-2 8,0 2 5,0-1 2,0 1 0,-1-3-4,1 1-4,0 1-6,0-2-5,0 1-3,-2-1-4,2 1-3,0 0-2,0 0 2,0-1-4,0 0 1,0 0 0,0-2 1,0 1-2,0-2-1,0 0 1,0-3 2,-1 0 1,-1-1 2,-1-4 0,0 1-1,-2-1 1,0 1-5,-3-1 3,4 2 2,-5 2 3,5 2-1,-4 2 5,0 0-1,2 2-2,-2-1-4,-5 2-4,4 0 0,-4 2-5,-1 1 0,-1 1 1,0 2 1,-1 2-2,0-1-1,2 3 1,-2 1-1,5 1-3,0-1-4,2 1 1,4 0 4,1 1-1,1-1-1,3 0 3,3 0 6,1 0 2,2 0 0,5 2-3,-2-2 5,4 0-1,5 1-2,2 1 1,-2 1-4,4-2 5,-4 4-5,2-1 0,-5 1-3,-2-1-2,-3 2-1,-1-1-1,-6 1-3,-1-1 3,-4 0 3,-3 1 1,-2-1 2,-3-1 4,-1-2 0,-3 1 0,-1-2 2,0-1 2,0-1 4,-2-4 1,3 2 9,-3-4 4,4-1 3,-3-1 2,5-1 0,0-2-1,0-3-5,4-2-4,3-1-11,2-1-4,2-2-10,5-3-10,1-2-18,2-3-32,5 0-42,0-4-51,2 0-53,3 1-44,1 2-46,-1 1-74,-2 4-42,3 3 11,-6 2 31,3 2 39</inkml:trace>
  <inkml:trace contextRef="#ctx0" brushRef="#br0" timeOffset="124823">13452 594 173,'2'0'264,"-2"0"14,3 0-26,-3 2-90,1-1-58,3 2-35,-1 2-16,2 1-11,-2-1-5,0 3-5,0 0-7,2 1-4,-2 0-9,-2 0-3,3 1-4,-4-2-4,0 1 0,0-2 0,0-1-1,0 0 0,0-2 0,-2 0 2,0-1-1,2-3 6,0 1 9,0-1 7,2-1 5,0-2 5,-1-2 1,2-2-2,-1-1-7,1-2-4,2-2 0,1 0-1,-1-2 3,0-1 6,1 0 6,1 2 5,-1-2 5,1 1 9,2 2 7,-1 2 11,1 2 4,-1 1-1,0 2-5,0 2-11,1 2-12,1 1-17,-2 1-11,1 4-11,2-1-3,-3 4-2,-2-1-4,4 2-1,-6 0-2,3 1 2,-6 1-3,3 0-3,-3-1-8,-1-1-10,0 0-9,0 0-6,-1-1-8,-1-2 0,0-2 3,1-1 8,-1-1 12,1 1 10,1-3 14,1-2 4,1 1 5,-1-4 1,3 1 1,1-2-2,-1-3 1,5 0 5,1 1 6,0-1 10,4 0 11,-3 3 8,3 0 10,-1 2 4,0-1-3,2 3-1,-4 2-7,3 2-6,-2 1-6,-3 3-6,0 0-7,-1 3-5,-1 1-4,-4 3-8,0 0-9,-3 1-14,3 1-26,-3 0-34,-3 0-39,3 1-44,0 1-37,-1-3-42,1 3-73,-2-2-62,1-1-11,1-2 19,0-3 29</inkml:trace>
  <inkml:trace contextRef="#ctx0" brushRef="#br0" timeOffset="125447">14105 522 56,'6'-12'287,"1"3"28,-2 2 10,1 4-59,-6 3-98,0 0-57,0 7-25,-3 2-1,1 5 5,-2 2 9,-1 2 8,0 3-5,-2 3-8,0 3-14,1 3-16,-3 0-16,0 2-17,0 1-13,1 1-12,0-1-11,-2-1-17,1-4-34,1 1-32,0-3-36,-1-1-38,1-3-45,1-2-60,1-5-58,1-2-14,2-5 14,0-2 23</inkml:trace>
  <inkml:trace contextRef="#ctx0" brushRef="#br0" timeOffset="125708">14168 762 47,'5'-4'251,"0"2"18,-5 2 14,0 0-82,0 0-63,0 0-40,-3 6-20,1 2-9,-3 1-2,2 0-1,-2 0-3,1 1-3,1 1-4,1-2-3,1 0 1,1-2 6,0 1 11,3-1 14,-2 1 9,5-2 10,-1 1 2,0 1-8,1 1-7,1 0-12,2 1-11,-3 1-14,1-1-7,1 1-12,-3-1-9,-4 2-13,4-3-9,-4 0-12,-2 0-22,-5 0-32,1-1-36,-6 1-32,-1-2-37,-3-1-40,-1 2-64,-5-4-90,-1 1-24,0-2-1,3-2 22,-1-1 36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36.2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117 150 55,'-4'-7'259,"3"1"20,-3 2 17,1-1-67,-1 1-68,1-1-34,0 1-7,-1 0 0,1 2-1,0-1-6,1 1-10,1 1-14,-3 1-20,1 1-20,-3 1-17,2 3-11,-5 3-10,1 4-4,-1 3-3,0 2-1,2 2-2,-1 4-1,1-3 0,2 3-3,2-2-4,1 0 0,4-1-2,-1-2-2,4-3 1,3 0 2,0-3 0,3 0 2,3-3 3,0-2-2,2-1-3,0-3 1,-1-3-1,2 0 0,0-3 0,-3-3 4,0 0 3,-1-3 1,-2 0 3,2 0 3,-5 0 2,-2 2 3,0 1-1,-3 1-1,0 2-2,-1 2-4,0 3-3,1 5-5,2 2-2,0 3 3,4 1 0,0 2 1,4 0-2,3 0-1,0-1 2,1-2 2,3-2 0,0-2 4,2-4 1,0-1 2,-1-3 2,0-3-1,-2-1 5,-1-5 2,-3-2 3,-2-2 4,1-5 3,-6-4 2,0-1 0,-3-6-4,-5-4-4,0-1-3,-3-2-4,-3-2-4,-4 1-6,-2 2-2,0 4-8,-2 4-17,2 4-24,-1 5-32,-1 5-36,2 2-39,3 8-65,1 1-97,5 4-33,1 3 0,6-1 21,4 5 34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36.8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0 575 113,'19'2'258,"5"0"5,1 1-1,5-1-140,0-1-142,0-1-122,-1-1-66,-7-1-29,-1-3-10</inkml:trace>
  <inkml:trace contextRef="#ctx0" brushRef="#br0" timeOffset="138">98 489 97,'-5'-3'264,"7"2"12,5-1 1,5 1-115,7 1-150,0-2-143,2-1-78,1 0-35,0-4-15</inkml:trace>
  <inkml:trace contextRef="#ctx0" brushRef="#br0" timeOffset="1021">450 288 245,'1'-11'280,"2"0"15,5-3-35,-2 0-94,2 1-51,2 0-22,2 1-11,0 0-6,0 3-5,1 1-5,2 2-13,0 2-9,-1 2-12,3 4-7,1 0-11,-6 5-6,0 2-3,-2 3-4,-3 1-4,-4 2 0,-5 2-3,-1 1 2,-3 0-1,-6 0 1,0 1 1,-2-1 3,1 0 0,1-1-2,-1-2 1,4-4 0,2 0-2,0-2 1,3-1-2,4-2 4,4 1 5,5 1 3,4-1 2,5 1 5,6-1-1,2-1-3,4 2-18,0-4-24,0 1-33,1-1-43,-1-2-74,-3-4-101,2 1-42,-6-2-9,1-5 15,-2-1 33</inkml:trace>
  <inkml:trace contextRef="#ctx0" brushRef="#br0" timeOffset="1377">1045 227 63,'2'-14'282,"-1"1"20,-1 2 14,2 1-60,0 4-98,-2 0-55,0 2-29,0 0-17,0 3-14,0-1-10,0 4-12,1 1-5,-1 4-7,4 4 0,-1 2 0,-2 2 0,3 3 2,-1 3-5,0-1-3,1 2-2,-1 1-7,1-1-10,-3 1-17,4-2-20,-2-2-28,1-1-41,-1-3-74,-3-1-70,1-7-25,-1-2-3,0-5 17</inkml:trace>
  <inkml:trace contextRef="#ctx0" brushRef="#br0" timeOffset="1616">1180 277 20,'5'-16'297,"0"6"36,-2-1 20,-2 4-25,4 1-114,-5 1-73,1 3-50,-1 1-33,2 2-19,-2 3-14,3 2-5,-1 2-1,2 5 2,1 3-1,2 2-2,2 3-1,-1 2-10,2-1-18,-1 2-25,-1-1-28,0-1-33,-3-2-51,-2-2-105,-3-2-59,-3-4-18,-2-4 7,-3-2 21</inkml:trace>
  <inkml:trace contextRef="#ctx0" brushRef="#br0" timeOffset="1862">895 219 231,'-6'-12'310,"1"0"12,4 3 6,4 2-147,4-1-83,5 0-48,3 4-23,6 0-14,6 1-12,5 1-11,3 2-16,4 0-23,4 0-35,-4 0-51,4-3-88,-4 1-42,-2-3-13,-2-3 10</inkml:trace>
  <inkml:trace contextRef="#ctx0" brushRef="#br0" timeOffset="1993">1445 78 21,'12'-6'258,"-4"2"37,-2-1 23,0 2-48,-5 2-90,3 1-63,-3 0-42,1 1-20,0 5-11,1 2 2,-2 4 3,3 3 10,-1 1 4,2 5-5,1 2-7,-2 2-13,1 2-10,0 0-16,-2 2-27,0-1-26,-1-1-25,-2-1-26,-2-2-33,1-2-28,-4-4-46,-1-5-71,-2-5-25,0-3 3,2-7 15</inkml:trace>
  <inkml:trace contextRef="#ctx0" brushRef="#br0" timeOffset="2216">1483 209 75,'2'-21'275,"0"4"23,1 2 17,-2 4-82,4 4-88,-2 1-55,7 3-30,-1 3-23,2 5-13,7 1-8,-2 1-3,6 4 2,0 2-4,1 1-5,1 1-7,0 0-9,0-2-17,-1-1-16,-4-1-23,2-4-22,-7-2-31,2-4-45,-5-4-40,0-3-7,-6-3 30,-4-3 65,-2-3 73,1-2 86,-4-2 78,0-1 39,-1-2 8,2-2-23,0 2-24,1-1-16,1 5-6,-1 0 3,2 6-3,-2 1-6,2 4-11,0 3-18,0 2-15,2 2-21,0 5-14,-1 3-6,3 5-3,-1 5-1,0 6 1,1 1-12,-1 4-18,1 4-29,-3 1-36,-1 2-55,-1 2-110,-4-1-52,-6-1-13,0-2 11,-5-2 24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39.5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743 58 97,'-9'6'274,"1"-1"17,6-1 14,6-2-94,8-2-73,2 0-37,10-2-20,6 1-7,7-2-4,6 0 2,7-1 7,7 2 3,3 2 4,1-2 1,4 2-6,0 0-9,2 2-16,-1-2-14,-3 1-14,-3 0-20,-3-1-24,-5-1-38,-3-2-42,-6-3-53,-7 0-91,-5-3-98,-10-2-40,-6 1 7,-6 1 21,-7 2 43</inkml:trace>
  <inkml:trace contextRef="#ctx0" brushRef="#br0" timeOffset="340">1158 160 216,'-5'0'297,"0"3"15,2-3-13,-2 2-113,0-1-70,-2 2-37,0 2-10,-2-1 0,-3 7 6,-3 1 7,-4 4 9,0 4-1,-3 4-2,0 1-11,1 4-13,2-1-14,5 2-15,3 2-11,3-2-10,6 0-5,4-2-5,4-1 2,7-3-3,-1-1 1,9-4 0,0-2 0,2-4 0,3-3-2,0-2 1,3-3 0,-2-2-3,-3-3 0,-1-3 2,-2-2-2,-4-1 3,-3-1 9,-4-2 12,-5 1 5,-7 1 5,-4-1 3,-7 1-2,-8 2-8,-4-1-13,-5 3-5,0 2-15,-1-1-22,4 4-40,3-1-42,5 0-43,8 4-45,3 0-51,7 1-96,8 0-24,4-3 10,11-2 23,8-1 39</inkml:trace>
  <inkml:trace contextRef="#ctx0" brushRef="#br0" timeOffset="727">1545 388 76,'8'-1'277,"-2"1"20,-3 1 10,-3 5-78,-3 1-100,2 4-60,-1 0-32,2 1-16,2 1-7,4-1 2,2 2 10,1-2 13,4-2 13,-1-1 15,1-3 13,5 0 16,-6-3 3,2-1 9,-2-2 4,-2-2 4,2-2-2,-4-1-2,-4-2-15,2-3-41,-6-1-64,-6-3-91,-2 1-165,-8-6-133,-12 1-67,-13 0-15,-8-4 29,-11-2 60</inkml:trace>
  <inkml:trace contextRef="#ctx0" brushRef="#br0" timeOffset="3384">0 1782 245,'8'3'327,"2"-2"26,5-1 29,6 0-118,0-1-72,5 1-45,3-2-27,-2 1-29,1-1-34,0 2-52,-1-1-43,-1-2-44,-2 1-35,-6-1-36,-2 0-28,-2 0-16,-6-1-3,-4-1 20,-8 2 38,-4 2 58,-1-3 66,-7 3 65,-1-2 53,-1 2 40,0-4 13,3 2 1,1 0-7,4 0-14,4 0-18,4 0-20,9 0-21,6-1-24,5 0-33,9 0-46,8 0-50,2-1-94,5-2-113,2-2-57,-1-1-21,3-3 10,-2 1 32</inkml:trace>
  <inkml:trace contextRef="#ctx0" brushRef="#br0" timeOffset="3707">952 1501 209,'6'0'284,"-1"-1"18,-2 1-16,2 0-100,-3 0-61,-1 0-33,-1 0-22,0 0-11,-1-2-10,-3 1-11,-4-2-5,0 0 0,-2-3 10,-3-2 16,-2-1 26,0-1 33,0-1 38,5 1 30,-2-2 14,6-1 1,0 0-13,6 1-33,4-2-39,4 1-37,5 0-33,4 2-23,7 4-18,2 1-5,0 2-3,5 6-2,-1 3-2,-4 2-2,0 5 0,-8 3-12,-3 5-12,-7 1-13,-10 3-12,-6 3-16,-6 0-9,-7 3 7,-4-2 7,-2 1 17,2-4 14,3-1 20,3-4 16,2-1 19,9-2 19,3-4 13,8 1 12,7-2 4,8-2-1,11-1-9,2-3-22,6 0-57,4-3-80,-3 0-87,-2-2-90,-3-2-159,-3 0-74,-9-2-6,-8-2 49,-8 1 68</inkml:trace>
  <inkml:trace contextRef="#ctx0" brushRef="#br0" timeOffset="4501">1592 1075 12,'2'-15'266,"-4"3"20,-1 1 13,-1 4-48,-3 3-98,-3 2-55,0 4-23,-3 4-1,0 4 5,-3 7 17,0 4 21,1 6 18,-1 4 14,0 5 1,-1 2-9,2 4-16,3 0-28,1 1-23,6 1-26,3-2-20,7-2-14,2-1-14,3-1-24,5-5-31,2-2-38,1-4-38,-1-3-37,1-3-33,0-4-33,1-7-55,-4-3-55,-1-5-9,-2-6 13,1-4 29</inkml:trace>
  <inkml:trace contextRef="#ctx0" brushRef="#br0" timeOffset="4745">1667 1410 156,'6'-23'299,"-1"1"29,1 4 29,-2 3-93,1 4-61,2 2-36,-6 3-19,4 3-17,-2 3-15,1 5-21,2 2-18,-3 5-16,-2 3-12,3 2-15,-1 2-13,-2 2-17,3 0-29,-1 0-39,0 0-39,3 0-41,-1-1-46,1-1-55,-1-2-90,0-5-26,0-3 7,1-3 22,-2-3 37</inkml:trace>
  <inkml:trace contextRef="#ctx0" brushRef="#br0" timeOffset="4949">1818 1423 153,'3'-13'302,"1"2"23,-4 4 18,1 1-107,-1 3-71,0 1-38,0 5-13,0 3-2,0 3 3,2 4 6,0 3-4,1 0-12,3 4-21,-3 1-22,2-1-22,0 3-33,1 0-39,-1-2-46,1 0-46,-2-2-54,0-2-83,-4-4-96,-5-2-34,-3-4 11,-1-4 25,-4-1 43</inkml:trace>
  <inkml:trace contextRef="#ctx0" brushRef="#br0" timeOffset="5183">1586 1347 154,'0'-17'290,"6"2"12,2 2 9,7 2-115,5 0-95,5 4-60,3 0-51,4 1-79,1-2-109,1 2-55,-3-1-27,-1-2-6,-1 0 15</inkml:trace>
  <inkml:trace contextRef="#ctx0" brushRef="#br0" timeOffset="5303">2002 1140 89,'1'-5'287,"2"2"20,1 0 15,-1 3-70,2 5-79,5 2-40,2 5-13,5 6 5,1 6 5,4 6 2,0 5-11,-2 2-17,1 3-21,-2 3-22,-7-1-18,-3-2-28,-5 1-31,-5-2-33,-4-3-39,-5-2-42,-5-4-39,-1-3-30,-2-3-55,-1-6-71,0-4-17,3-4 9,2-5 21,6-5 37</inkml:trace>
  <inkml:trace contextRef="#ctx0" brushRef="#br0" timeOffset="5577">2478 949 239,'-3'-21'313,"1"6"14,-3 7 17,-3 7-133,-3 7-64,-1 9-26,-1 9-5,0 7 0,2 7-1,0 7-11,7 6-13,0 3-16,8 2-16,2 2-16,8-3-17,5 0-10,2-4-14,2-5-29,2-4-43,1-4-52,-2-9-67,-1-3-141,-4-5-67,-6-6-14,-5-6 21,-2-5 36</inkml:trace>
  <inkml:trace contextRef="#ctx0" brushRef="#br0" timeOffset="7649">2928 1087 171,'0'-15'306,"0"2"27,-1-1 30,-3 1-90,3 2-55,-2 2-16,-2 2 2,4 1 7,-1 1 1,0 2-4,2 0-14,0 2-24,0 1-30,0 0-32,4 1-30,-3 4-18,4 2-10,-2 5-4,2 3-4,-1 6 1,3 2 0,-1 2-11,2 4-12,-3 2-18,-1 0-28,0 1-44,1 0-67,-2-1-77,3-1-71,2 0-66,-5-3-89,0-3-65,-1-5 10,-1-3 45,3-6 57,2-1 66</inkml:trace>
  <inkml:trace contextRef="#ctx0" brushRef="#br0" timeOffset="7957">3292 1155 193,'5'-11'284,"-1"1"23,1-1-9,0-1-90,1 2-50,-1-1-28,0 1-8,-2-1-7,-2 2 2,1 2 0,-2-1-5,-2 2-9,1 2-13,-6 1-13,1-2-17,-5 2-16,-2 0-13,-2 1-8,0 2-6,-2 0-2,1 0 0,1 2 1,0 1-3,3-1-5,1 2-2,1-1-5,2 1-6,2 3-1,3 0 0,-1 1-4,4-1 0,2 4 0,1-1 3,4 1 0,2 1-3,-1-2 4,2 4 4,0-2-2,2 0 3,-1 1 1,3-1 1,-5 2 1,3-1-2,-3-1 3,-1 0-2,-3 2 1,-1-2 0,0-2 0,-4 2-3,0-3-4,-4 2-3,0-4-2,-4 2-2,0-3 1,-2 0 3,1-3 2,1 1 5,0-2 5,2-2 2,1 0 2,2-2 1,3-2 0,0 0-1,5-4-3,-1-1-4,7 0-3,0-3-8,5-1-5,0-1-8,3-1-8,-1 0-2,2 0-1,-1 1 0,-3 3 6,-2 2 7,-1 1 3,-5 2 3,1 3 2,-5 0-2,0 2 0,-4 2 0,0 2 7,0 2 0,-2-1 2,0 4-1,1-1 6,1-1-3,1 3 1,3-1 0,1 1 1,3-3 1,2 1-1,2-1 2,-1-1 3,1-2-2,-1-2 4,2 1 10,0-4 8,-4 1 11,-1-2 12,0-3 12,-5-2 7,-1-1-5,-2-3-7,-2 0-13,-1-2-22,-5 0-37,0-3-39,2 2-45,-1-1-51,4-1-68,-4 2-127,3 0-53,4 0-10,4 0 19,6-1 39</inkml:trace>
  <inkml:trace contextRef="#ctx0" brushRef="#br0" timeOffset="8612">3701 834 91,'0'-8'296,"4"2"18,-3 2 7,-1 4-73,0 0-106,7 4-56,2 4-24,0 5-4,4 7 17,5 5 19,-1 7 24,2 5 15,0 4 4,-2 4-7,-1 4-17,-6 2-24,-6 3-32,-7 0-45,-10-1-61,-9-2-60,-12-2-68,-22-3-104,-10-2-106,-18-6-33,-4-2 8,-4-6 34,-1 0 56</inkml:trace>
  <inkml:trace contextRef="#ctx0" brushRef="#br0" timeOffset="8949">760 1977 208,'-18'0'339,"6"-2"20,8 0 9,10 0-109,8-3-109,15 1-65,11-1-38,12 1-14,14-1-1,13 1 0,8 1 9,6-1 1,5 2 12,5-3 2,4 2-3,3 0-7,3-1-9,3-1-11,-5 1-13,-3-4-14,-5 3-18,-1-2-22,-7 1-23,-7-1-27,-6 1-26,-10 0-26,-9 0-43,-11 1-83,-16 2-46,-6-1-11,-9 1 12,-8 0 22</inkml:trace>
  <inkml:trace contextRef="#ctx0" brushRef="#br0" timeOffset="9276">2272 1968 127,'-11'-3'284,"2"-2"17,-1 2 8,-4 1-104,3 2-83,-5 0-46,2 4-23,-7 0-8,-1 4 6,0 1 11,-3 4 17,-4 4 22,-1 3 22,0 3 15,2 4 1,-1 3-8,7 1-18,5 4-25,1 0-29,6-1-26,6 2-13,4-1-12,4-4-5,8 1 1,2-4-1,6-2 3,3-4-1,3-2 4,3-4 3,1-4 1,0-3 2,-2-5 5,-1-4 0,-2-1 0,-5-3-3,-3-5-1,-6 0-1,-3-4-1,-5 0 0,-6 1-1,-7-2 4,-6 4-1,-7 0-5,-6 1-1,-2 1-5,-3 2-2,3 0-11,2 3-22,6-1-44,7 2-58,3-1-55,12 2-56,6-2-76,8 0-88,7 0-17,5-5 28,7 1 38,6-4 46</inkml:trace>
  <inkml:trace contextRef="#ctx0" brushRef="#br0" timeOffset="9660">2528 2154 153,'8'3'294,"-6"2"23,-5 5 19,-2 3-106,-3 2-70,-1 3-42,1 1-25,1 3-17,2 0-15,5-1-13,4 2-10,2-2-2,5-1 6,5-1 14,6-3 22,0-2 25,5-2 21,2-3 20,-1-4 23,0-1 16,1-3 2,-4-2-5,-1-5-14,-2-2-22,-3-4-29,-3-4-31,-2-4-28,-4-4-20,-7-5-15,-6-2-22,-9-2-39,-6 0-73,-11 2-92,-6 2-95,-9 5-114,-10 3-131,-4 5-44,-7 5 32,-2 2 70,1 4 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49.9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18 128 7,'3'3'275,"4"0"24,5-2 23,6-1-32,5 0-87,5 0-60,6-1-37,-3-1-37,4 1-33,-5-1-42,-1-1-39,-3-1-47,-2 0-83,-5-3-87,-6 0-35,-5-1-11,-7-2 6</inkml:trace>
  <inkml:trace contextRef="#ctx0" brushRef="#br0" timeOffset="155">33 27 133,'-18'0'314,"6"2"16,9-2 12,9 0-91,12 0-116,7-2-80,15 2-90,1-2-151,3 0-78,4-3-41,-6-2-13,6-4 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2:58.2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56 215,'5'-9'346,"-4"3"39,3 0 40,-3 1-82,1 2-56,-1 2-31,-1 1-18,2 0-10,0 3-4,-1 3-13,1 4-24,1 2-19,1 3-19,-1 3-21,1 2-33,-1 2-29,2 1-20,-4-1-24,4 0-16,-2 3-34,3-3-67,1-1-93,-2 2-101,1-4-83,-1-1-111,2 0-96,0-6 0,1-4 60,1-2 79,4-6 77</inkml:trace>
  <inkml:trace contextRef="#ctx0" brushRef="#br0" timeOffset="266">421 150 31,'7'-4'277,"0"-1"25,-2 1 20,-1-1-52,0-1-87,-1-1-49,-2-1-28,3 1-6,-4-2 4,0 1 14,0 1 14,-4 1 13,3-1 4,-4 3-1,0 0-16,-1 1-20,-2 1-23,-1 1-21,1 1-19,-2 0-16,-2 3-6,3-2-7,1 4-3,4-2-3,-2 1-2,3 1 2,1 1 3,2-1 1,3 2 2,0 0 3,5 0 3,1 1 2,3 1-2,0 0 1,1 3 0,2 0-2,0 2 0,1-1-2,-5 2-4,-2 0-6,-1 0-1,-3 0-9,-4 2-6,-2-3-10,-2 2-2,-3-3-6,-4 2-3,0-1 1,-2-2 4,-1-2 10,-1-1 4,0-1 8,1-1 8,-1-2 6,3-3 2,3 0 3,0-4 2,5 0-5,1-4-8,4-4-14,3-1-17,4-7-26,0-2-33,9-6-37,-1 0-35,4-5-32,2 2-34,0 0-27,0 5-25,-2 3-84,-2 6-46,-3 4-2,-3 4 22,2 4 35</inkml:trace>
  <inkml:trace contextRef="#ctx0" brushRef="#br0" timeOffset="748">767 278 287,'3'7'365,"-3"-2"26,0-3 18,0 2-133,-3-4-99,3 1-81,0-1-74,0-1-72,1-1-117,2-2-125,2-4-69,2 2-22,1-3 15,4 0 36</inkml:trace>
  <inkml:trace contextRef="#ctx0" brushRef="#br0" timeOffset="982">1328 225 95,'10'-10'271,"-2"-1"19,-1-2 14,0-1-87,-2-1-64,-2-1-24,0 1-2,-3-2 14,0 2 19,-2 1 8,1 3 0,-4 2-15,-2 1-16,-2 2-25,0 3-28,-4 2-15,-3 1-8,-1 2 5,-2 2 8,-3 2 7,3 0 6,-2 1-3,2 1-11,7-1-14,-1 2-20,0-1-15,7-1-8,-1 1-7,6-1 0,-1-1-4,4 2 6,3-2-1,1 1 4,4-1-4,0 2 1,3-1-2,3 0-2,-2 1-6,2 1-1,-3-1 0,0 2-3,-3-1 2,-2 1-3,-1 1 4,-4-1-2,-1 1 1,-4 1 1,-1-1-2,-4 1 2,-1-2 0,-2 1 2,-2-1-2,1-1 1,-1-2 5,1 1-5,1-2 5,1-3 10,2 0 11,3-1 6,0-1 9,3-2 3,2-1 0,1-2-7,3-2-12,3-4-17,2 0-31,5-2-50,5-3-73,4-1-77,3-2-66,3-4-52,5 1-41,-2 2-53,-5-2-25,0 0 25,-2 0 41,0 0 44</inkml:trace>
  <inkml:trace contextRef="#ctx0" brushRef="#br0" timeOffset="1402">1601 35 226,'9'-8'303,"-5"2"29,1 2-4,-2 1-87,-1-1-63,-2 4-37,-2 0-24,-1 4-9,0-1-6,-2 1-3,0 4-4,0-1-1,2 4-2,-3-1-1,5 2-2,1 2 2,0-1 4,3 4 6,3-2 4,0 1 1,6 0-3,0 3-9,2-3-13,4 2-15,-1 2-14,2-2-12,-1 1-4,2-1-4,-1 0-2,-3 0-2,-1-1-5,-2-2-4,-5 0-5,2-2 0,-7-1-7,-2-1-12,-2-2-17,-6-1-31,-2 0-56,-4-2-78,-2 0-85,-5-1-98,-3-2-135,-6 0-51,3-3 11,-1-2 54,8-1 77</inkml:trace>
  <inkml:trace contextRef="#ctx0" brushRef="#br0" timeOffset="1707">1773 258 221,'25'-16'323,"0"-2"17,2 0 15,3 1-130,0 1-79,1-1-55,4 1-32,3-1-30,4 2-41,2-1-68,3-1-143,-1-1-76,-6 0-36,-5-3-14,-9 3 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28:35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0 196 154,'-6'2'224,"3"-2"9,3 0-64,0 0-63,6-2-40,0-1-25,2 0-9,5-1-3,6-2-1,3 1 3,6-1 2,4 1 1,6 0 1,5 2-3,4-2 1,7 2-4,0-1-2,6-1-2,5 2-4,4-1 0,1-1-5,4 1 0,2 2-2,0-2 4,1 1-1,2 0 2,2 0 4,2 1-1,3 1 1,3-2-3,1 0-1,3 0-7,-1 1-1,-2-1-4,-3 0-1,-4 0-1,-3 2 2,0-1 8,-4 2-1,0 0 2,-5 0 5,-1 0-3,-1 0 0,-4 0-4,-2-1-4,-1 1-1,-4-2-2,-1 1-1,-4-1 0,-1 2-3,0 0 1,-1 0-2,-1 0 3,-1 0 0,-1-1 1,2 1 4,-2-2 4,4 0 3,1 0-1,3-1 0,-1 0-1,4 0-3,3 0-3,-2-1-2,-2 0 0,-1 0-2,-2-1-1,-2 2 1,-3-1-2,0 1 3,-2-2 5,1 2 5,-3 0 5,-2 2 10,-1-1 8,-3 0 6,-3 1-3,-2 0-3,-5 1-5,-2-2-14,-1 1-30,-3 1-51,0 0-64,0-2-159,-7 2-82,-1 0-40,-3-3 2,-3-1 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54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0 7,'-26'96'316,"-1"-12"28,5-12 11,4-12 8,4-11-177,9-10-104,9-7-60,13-11-45,13-15-78,13-20-126,15-25-62,13-28-24,18-29-6,18-33 11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1:29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 83,'-3'0'223,"0"-1"20,-1 1-26,2 0-66,0 0-47,-1 0-30,3 0-20,0 1-17,0 3-10,0-3-9,2 2-3,-1 3-2,1-1-2,-2 1 0,2 0-4,-1 1 2,-1 1 1,0 2-2,3-1-2,-1 3 3,-2 0 3,0 0-2,1 1 2,-1 3 1,0-3 0,0 2-1,2 2 0,-1-3-3,-1 2-2,0-1 1,2 0 1,-2 0 0,0 1-2,3-1 2,-1 2 1,1 1-1,2-2-2,-2 2 0,5 0 2,-4 0-4,1 0 0,0-1-3,0-1 0,-2 1-1,2-3-1,-1 2 2,-1 0-1,2-1-1,-1 0 1,-1 0 0,2 2-1,-2-2 2,0 0 1,3 1-1,-3 1 4,0-3-3,1 4 4,-3-2 1,2 2-1,1-2 1,-1 1-2,0 1 0,3 0-2,-1 0-2,1 0 0,-1 1 0,1-1-1,0 0-2,-1 0 1,-2-1 0,2 1-3,-2 0 2,-1-2 1,1 1-2,-1-1 2,-1 2 2,1-3-1,-2 3 2,2 0-2,-1 0-1,-1 0 0,0 2 0,0-1 1,0 2-1,0 2 0,-1 0 0,1 2 0,0-1 0,0 0 0,-2 1-1,2-1 0,0 2 1,0-2 0,0 0 0,2 1 0,-1-1 0,-1 0 0,0 2 0,3 1-2,-3-2 1,0 2 0,0 0 1,0 1 0,-3 1 1,3-2-1,0 0 0,0 0 0,0-1 0,5-1 0,-4 1 0,1-1 0,-1-1 0,3 2 0,-1-2-1,0 1-1,0-1 2,-1 2 0,1-1-1,0 1-1,0-1 2,0 1-1,0-2 1,-1 1-1,1-1 1,0 0 0,2-2-1,-1 3 1,0-3 0,-2 2 2,5-2-1,-3 3 2,1-3 0,-4 2-2,4-2 2,-2 1-2,0 0 3,-1-1-2,2-1-2,1 2 1,-2-3-1,1 2-1,0-3 1,0 2-2,-1-1 2,0-1 2,3 2-1,-3 0 1,4 0-1,-3 1-1,1 3 0,0-1-1,3 0 0,0-1 1,-2 3 1,2-2 0,1 0-1,-1 0 2,2-1-2,1-1 0,-5 1 0,2-3-3,0 2 3,1-1 0,-2-2 0,-1 1 0,2-1-1,1-1 1,-2 2 0,-1-2-1,2 0 0,0 1 1,-2-1 0,1 2-2,-1-2 2,0 1 2,0 1-1,1-1 0,-1 2 0,-1-1-1,1-1 0,2 2 1,-2 0 1,2 0-2,1-2 0,0 3 0,-3-1 0,2 0 0,0 0 0,1-2 0,-2 2 0,1 0 0,-2 0 0,5 2-2,-1-2 2,-1 1 0,0 1 0,3 1 2,-4 0 0,2-2 0,-2 2-1,2-1 0,-2 1-1,1-2-1,1 1 0,-2-1 1,3 2-2,-3-1 2,0 2 0,0-1 0,1 2 0,-1 1 0,-2 1 2,2 1 0,0 2 1,-3 1 0,0-1-1,-1 4 0,1 1 1,-2 1-3,3 4 2,-1 2 3,0 2 2,1 2 2,1 2 6,2 1-1,-1 1 4,0 1-3,0 1-2,3 1-3,-3 3 0,-2 0-3,1 1-1,0 4 0,-4 1 0,1 3 5,-4 3 7,0 3 13,0 3 18,-2 1 21,0 4 22,2 2 10,2 2 2,1 6-7,0 3-16,6 5-19,0 2-24,-1 4-21,1 2-11,4 2-21,-2 5-36,-1 2-51,-1 4-54,-3 2-89,-6 1-115,-2-2-50,-5 0-2,1-3 31,-1 0 48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56.8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3 507 176,'-2'-21'291,"2"6"25,0 0 25,0 3-117,2 2-63,-1 2-32,2 5-5,0 2-5,2 5-1,0 4 0,1 4 0,1 6-8,-1 4-16,3 4-19,1 2-19,-2 4-19,4 0-15,-2 3-6,-1-2-5,2 0-1,-1-5-6,-2-3 3,1-6 4,-3-2 11,-2-7 14,-1 1 21,0-5 17,0-5 7,0-1-3,2-6-8,1-3-17,2-8-21,2-1-20,4-4-22,-3-2-39,5-5-57,-2 1-68,3-2-61,-2-1-70,2-1-101,-4 3-53,0 4 10,-1 6 41,1 5 50</inkml:trace>
  <inkml:trace contextRef="#ctx0" brushRef="#br0" timeOffset="312">334 622 107,'-4'14'264,"0"-2"15,1-1 9,3-2-102,0 0-68,3-2-34,4-2-16,1-1-3,4-4 2,3-3-1,2-1-7,2-3-5,2-1-12,0-3-11,-1-1-10,0-3-14,-1 0-7,-6-3-10,1-3-9,-5 0-3,-2-3-5,-2 2 4,-4-1 4,-1 2 12,-1 3 20,-3 5 9,0 2 11,-3 7 9,-2 4 10,-2 4 4,-2 7 7,-1 4 7,3 4 4,-2 4 3,5 2-3,2 1-8,4 1-12,2 0-10,2 0-14,6-2-10,0-1-10,4-3-14,3-2-22,2-3-22,5-4-31,-1-3-31,2-3-29,4-5-26,-3-6-31,-2-5-46,-1-5-63,-4-6-17,-3-6 4,-4-1 22</inkml:trace>
  <inkml:trace contextRef="#ctx0" brushRef="#br0" timeOffset="657">720 329 11,'-3'-45'276,"0"8"48,1 8 45,-1 3-5,3 5-67,-1 6-47,1 5-32,0 4-27,1 6-16,1 7-14,1 10-17,3 8-5,0 8-8,1 3-13,1 2-27,1 2-29,1 2-20,-1 0-20,2 0-22,0-1-43,-1-2-64,2 1-75,-2-1-76,1-1-70,-2-4-90,1-8-62,-2-5 9,0-7 47,3-6 56,0-2 63</inkml:trace>
  <inkml:trace contextRef="#ctx0" brushRef="#br0" timeOffset="902">1062 503 184,'-4'1'313,"-3"4"19,-3 4 8,2 4-114,-4 5-96,2 3-59,2 2-30,-1 1-20,1-1-5,5 5-3,1-4-3,2-2 1,2-3 2,1 0 8,3-6 0,2-2 8,2-2 2,-1-5 7,3-4 1,-2-3 2,-2-3-1,1-6-7,-4-2-6,-2-3-8,-1-5-12,-2-3-17,-2 1-19,2-2-22,0 1-21,0 3-27,4 1-29,2 0-34,2 4-58,3 1-60,2 4-18,1 3 6,0 1 18</inkml:trace>
  <inkml:trace contextRef="#ctx0" brushRef="#br0" timeOffset="1154">1234 459 161,'8'-1'245,"-4"2"19,0 1-43,-3-1-62,-1 5-48,-3 0-26,0 5-14,0 1-3,-2 3-4,2 2-1,0 3-7,1 0-8,2 1-10,2 0-5,3-2-6,2 1-8,3-4-3,1-3-5,3 0-3,-1-4-4,4-5-5,1-1-7,2-6-4,-2-1-5,2-7 1,-1-1-2,-1-3-1,-1-4 4,-1-3 5,-2-1 3,-1-3 7,-1 4 17,-2 0 37,-4 5 39,1 3 38,-3 4 32,-2 2 20,-1 5 3,-1 2-5,-1 5-11,-1 2-15,2 6-22,0 5-14,0 2-17,3 1-22,-1 2-31,1 2-18,2-2-14,-2 4-23,2-3-41,-2-1-66,0-1-87,3 0-78,-4-2-89,-1-6-124,-4-4-36,-3-5 25,-5-4 65,0-1 65</inkml:trace>
  <inkml:trace contextRef="#ctx0" brushRef="#br0" timeOffset="1569">1454 472 280,'6'-16'371,"-1"3"17,1-1 5,2 2-131,5 0-123,-2 2-80,3 1-48,2-2-24,3 2-8,-3 0-2,1 0 0,-1 0 11,-1 2 7,-2 1 16,-3-2 14,-1 2 16,-1 3 20,-3 3 25,0 3 27,1 3 23,0 6 18,-3 3 10,2 5 6,0 2-9,0 4-22,1 1-27,3 1-25,1 4-25,0 1-27,2-1-22,-2 2-37,-1-3-62,0 1-81,0-1-84,-3-2-91,-3-7-134,-3-2-44,-3-7 17,-3-4 56,-3-3 68</inkml:trace>
  <inkml:trace contextRef="#ctx0" brushRef="#br0" timeOffset="1862">1719 636 171,'7'-15'285,"7"2"15,2-4 5,4 2-127,4-1-81,0-1-46,1 3-23,-1 0-4,-2 2 1,-6 3 9,-2 1 12,-3 5 14,-4 2 12,-3 2 10,-2 5 6,1 3-3,-6 2-14,3 2-7,-2 1-13,2 1-15,0-2-15,0-1-9,2 0-3,2-3-3,1-3-1,2 0 1,1-3 1,2-3-2,3 0 1,0-4 2,3-4 7,-4 1 13,2-4 22,-1 1 21,-2-1 24,0 1 24,-4 1 16,-1 3 3,0 1-5,-1 5-8,-2 3-6,2 6-17,1 3-10,-1 8-11,4 5-2,-1 5-6,0 3-12,-1 1-7,0 4-12,-4-2-10,-3 0-12,-3-1-9,-6-1-13,-7-4-21,-3-1-43,-7-4-75,-5 1-89,0-4-74,1-1-58,3-4-64,3-10-85,5-5 5,6-7 50,7-5 55,12-5 59</inkml:trace>
  <inkml:trace contextRef="#ctx0" brushRef="#br0" timeOffset="2334">2540 320 379,'14'-27'432,"-7"4"31,-1 5 14,-5 6-143,-5 8-126,-1 7-88,-4 5-49,-3 9-25,0 4-8,1 6-7,1 1 0,3 4-2,2 1-3,5-1-7,3-2 0,3-2-3,5-2-1,2-4-2,4-4 0,1-4 2,2-4 0,-1-5 1,0-4-2,0-4 0,-3-4-2,-2-4-5,-1-5 0,-1-4-7,-4-5-2,0-4-5,-3-2-4,-2-5-6,2-2-15,-4-4-22,4 2-29,0 1-34,3 3-32,3 4-20,0 5-10,3 4 10,2 2 24,0 3 34,0 0 33,-4 4 35,1 0 34,-7 2 33,1 2 28,-4-1 41,0 1 32,-3 2 18,0 2 12,0 6 4,0 0 4,-5 6-4,0 6-3,1 5-6,-1 5-9,2 6-5,1 8-22,2 2-27,3 7-26,2 0-19,1 0-13,1 0-23,2-1-41,-1-4-66,-2-1-89,1-1-82,-4-3-120,-3-1-116,-3-6-34,-2-2 28,0-7 67,2-4 71</inkml:trace>
  <inkml:trace contextRef="#ctx0" brushRef="#br0" timeOffset="2817">2883 602 348,'2'-6'413,"1"0"32,5-2 17,3-2-146,3 1-112,6-2-107,3-1-90,2 1-72,7 0-65,-2-6-126,6-1-102,2-3-37,0-1 5,0-1 25,-2 1 44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00.0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97 210 195,'-2'-22'316,"1"7"33,2 6 37,1 4-89,1 6-42,0 10-19,0 7-1,-1 7 6,-2 7-13,2 4-32,0 2-36,-2 1-34,0-2-38,0 1-38,0-4-36,0-2-45,2-2-59,-2-3-64,0-5-59,3-4-41,-3-4-30,0-7-4,-3-7 23,1-7 40,-4-8 53,-2-8 40,-1-5 40,-4-7 39,1-5 32,-4-7 16,0-7 10,3-6 8,2 0 3,5-1 7,4 5 9,5 9 14,6 12 12,1 9 14,6 10 15,0 8 12,2 11 14,0 6 7,0 7 4,-4 7-7,-3 3-9,-2 0-16,-5 6-20,-4-3-21,-4 2-26,-3 1-30,-1-1-37,-2-1-43,-1 0-40,0-3-40,1-3-51,-2-1-100,6-7-33,1-1 0,7-3 19,6-3 31</inkml:trace>
  <inkml:trace contextRef="#ctx0" brushRef="#br0" timeOffset="410">309 368 174,'18'-8'346,"-3"2"44,-4 2 33,0 0-83,-5 3-72,-1 1-46,0 3-26,-2 6-21,0 3-8,0 5-11,0 2-17,-1 4-25,1-1-25,-1 2-26,1-2-26,0 3-28,0-3-50,-1-2-74,1-1-83,-1-2-77,-5-2-114,-2-5-101,-3-2-22,-5-5 40,2-3 61,0-5 64</inkml:trace>
  <inkml:trace contextRef="#ctx0" brushRef="#br0" timeOffset="621">274 360 58,'-4'-37'253,"6"5"10,3 5 5,5 5-94,7 1-104,4 3-79,5 3-88,3 5-84,4 3-43,2 3-16,-1-1 2</inkml:trace>
  <inkml:trace contextRef="#ctx0" brushRef="#br0" timeOffset="715">601 160 135,'9'4'254,"-4"0"32,-5 4 2,-1 2-60,-6 0-42,-2 3-31,1 0-24,0 2-17,0 0-13,2 2-13,3 1-6,3 1-6,3 1 1,3 0 3,2 2 3,5 2 2,1-2-7,0 2-9,3-1-10,-4-2-14,3 1-11,-5-2-15,0-1-9,-3-1-12,-2-3-12,-4-2-29,-4 0-30,-1-3-36,0-2-47,-3-1-52,-2-6-92,3-1-78,2-5-24,3-6 9,6-2 34,4-4 48</inkml:trace>
  <inkml:trace contextRef="#ctx0" brushRef="#br0" timeOffset="977">821 258 66,'8'-36'305,"-2"9"41,-3 5 32,2 5-46,-3 7-69,-1 3-22,1 9-16,1 10-2,-2 6-6,1 9-12,1 6-19,0 3-41,-1 3-36,3 0-44,0 2-28,-1-4-44,1-1-67,-2 0-92,0 0-83,-3-6-95,-2-3-134,-1-4-46,-4-6 16,-1-4 62,3-4 72</inkml:trace>
  <inkml:trace contextRef="#ctx0" brushRef="#br0" timeOffset="1186">832 483 105,'11'-25'293,"3"2"19,4 1 12,5-1-83,4 2-105,2 0-56,-1 3-38,0 3-15,-1 3-2,-3 5 6,-2 2 14,-4 5 20,-4 6 26,-4 5 13,-3 4 6,-2 4 0,-2 2-11,-3 2-16,0 1-17,-1-3-18,-1 0-12,-1-2-12,1-4-6,2-1-8,0-4 0,0-2 1,2-4 5,1-1 4,0-3-5,4-3 6,-1-5-1,3 0-7,1-3-9,1-2 0,3-1 3,-1 1 1,2 1 1,0 1 4,2 2 6,-4 5 0,3 2 1,-4 4-3,-2 2 2,-1 2-2,-4 3-6,0 0-4,-4 0-10,1 0-4,0-1-5,-1-3-1,-1 0 2,0-2 7,2 0 17,1-1 20,3-2 15,-1-3 23,3 0 18,0-2 17,4-1 9,1 0-2,3 2-11,0-1-8,1 2-19,-1 3-17,3 3-19,-5 5-10,0 1-10,-3 4-32,-1 2-85,-1 6-132,-1-1-196,-1 1-133,-2 2-68,-1-1-13,-4 0 63,6-1 113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44.4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556 699 76,'-8'-26'257,"2"2"33,-1-1 20,3-2-61,0 1-20,0 1-3,-1 1 17,2 4 20,2 2 19,-1 6 2,0 3-11,2 3-30,0 6-45,0 0-51,0 0-47,4 3-39,3 6-29,3 7-17,1 10-6,3 9 1,0 4-4,5 3 5,2 1-3,1 1-1,6-1-7,1-1-4,-1-1 0,4-7-3,-4-2 1,-3-7-1,-4-4 1,-3-6 4,-4-6 0,-2-4 1,-2-5 0,-2-5 1,0-4 1,-2-6 2,-3-3-1,2-3 1,-2-4-2,1-3 3,-3-3-6,2-5-18,3-3-28,-1-3-51,3 0-64,0 0-80,1 6-62,3 6-70,-3 8-97,2 5-39,0 7 21,0 7 51,3 6 56</inkml:trace>
  <inkml:trace contextRef="#ctx0" brushRef="#br0" timeOffset="419">1223 807 203,'2'13'261,"0"2"17,0 2-39,2 2-80,-3 2-38,2 3-24,-1 3-12,1 2-3,2 2-5,-2 2-12,2 0-9,1 1-11,-3 0-12,0-1-21,2-2-32,-2 1-27,-1-2-37,-2-5-48,0-4-78,0-6-68,-2-7-24,-4-5 0,1-6 20</inkml:trace>
  <inkml:trace contextRef="#ctx0" brushRef="#br0" timeOffset="622">1147 960 54,'3'-39'252,"6"7"17,3 5 17,4 5-84,6 7-71,3 3-35,2 6-17,0 2-10,2 8 0,-4 3-3,-1 5-6,-6 3-6,-5 4-7,-5 1-9,-8 4-14,-6 0-12,-6 1-18,-6 3-19,-6 0-29,0-2-39,-3-1-60,2-4-101,0-3-46,4-3-12,5-3 7,4 2 30</inkml:trace>
  <inkml:trace contextRef="#ctx0" brushRef="#br0" timeOffset="890">1750 1060 95,'17'0'262,"3"0"11,1 0 9,5-1-105,2-1-80,2-1-58,0-1-53,0-1-78,-6-2-91,-7-3-51,-1 0-24,-8 0 0</inkml:trace>
  <inkml:trace contextRef="#ctx0" brushRef="#br0" timeOffset="1024">1842 960 108,'-8'-2'274,"3"2"16,6 0 11,4 0-107,8 0-78,3-1-57,7-3-61,1 3-98,4-5-97,2 0-55,0-3-25,4-1-8</inkml:trace>
  <inkml:trace contextRef="#ctx0" brushRef="#br0" timeOffset="1508">2464 552 119,'0'-23'289,"-3"2"34,3 3 32,-3 3-78,3 3-54,-3 2-43,3 4-36,0 6-25,-1 0-21,-3 7-13,-1 8-6,2 5 5,-2 7 11,1 1-2,-2 4-1,2-1-18,3 2-18,1-3-15,1 0-11,3-3-3,3-1-11,4-2-4,2-3-4,6-2-9,5-4-12,2-3-17,1-3-20,3-3-16,-2-5-11,-1-3-3,-4-3-5,1-2 1,-5-4 10,-2-2 8,0-2 13,-4-2 9,-3 2 15,-3 3 15,0 3 8,-4 3 5,0 5 2,-3 1 1,3 6 0,-1 1-4,1 4 2,2 2 2,3-1 3,1 0-1,4-1 1,3-2 3,1-2 8,2-2 9,1-5 13,1 0 15,-2-5 15,0-1 14,-3-3 18,-4-1 18,-2-4 6,-4-1 2,-6-4-1,-3-4-12,-3-2-27,-5-4-35,-2-4-31,0-3-35,-1 0-54,1 0-62,3 5-69,3 5-62,3 4-82,5 4-110,4 4-30,3 5 21,8 5 49,2 7 61</inkml:trace>
  <inkml:trace contextRef="#ctx0" brushRef="#br0" timeOffset="2008">3127 463 142,'8'6'282,"-2"3"26,-3 3 21,-3 3-102,0 3-55,-2 3-30,1 2-24,-1 1-18,1 1-15,1 2-20,1 0-18,2 0-21,-1 0-27,5-3-39,-3 0-44,1-3-71,0-4-126,-3-7-63,0-2-18,-2-8 15,4-2 30</inkml:trace>
  <inkml:trace contextRef="#ctx0" brushRef="#br0" timeOffset="2192">3138 630 51,'4'-21'240,"1"1"18,5 4 12,6 1-91,1-1-56,2 5-32,5-1-17,-2 1-8,0 2-1,0 3-4,-6 0 0,-2 2 2,-3-1-3,-3 2-1,-4 3 7,-2 2 11,-2 4 16,-6 3 14,0 4 20,0 5 9,-4 5 8,-1 2-8,2 4-18,0 2-17,2-1-22,2 1-20,2 1-21,3 0-11,3-3-10,6-1-7,3-1-26,6-2-44,3-2-58,6-4-61,3-1-56,5-3-70,0-6-96,2-6-32,-2-3 13,2-7 42,2-3 42</inkml:trace>
  <inkml:trace contextRef="#ctx0" brushRef="#br0" timeOffset="2520">3985 312 148,'9'-36'318,"-5"7"29,-4 8 18,0 6-86,-4 11-57,-5 5-18,0 11-5,-7 10 20,2 10 16,-2 6 8,2 7-17,-2 6-30,7 3-39,0 4-42,5 0-32,4-2-33,4-2-21,5-6-15,3-1-26,6-5-42,4-5-56,0-4-67,7-3-78,1-3-71,0-4-86,1-11-81,1-7-12,-1-7 37,1-4 58,1-6 67</inkml:trace>
  <inkml:trace contextRef="#ctx0" brushRef="#br0" timeOffset="2765">4488 523 252,'-3'-30'332,"-2"6"22,-3 4 9,-6 6-132,-2 6-70,-4 5-47,-4 6-26,2 5-6,-2 4-9,2 3-7,5 3-11,1 1-8,6 2-12,4-1-13,4 0-1,5 0-6,6 1 0,5-1-3,6 1-4,9-2 0,2 1-3,4-1-3,0-1 1,3 0-3,-5 0 3,-6 0-1,-1-1-2,-9 1 3,-6-3-2,-8-2 2,-8 2 0,-8-3 3,-7 0-4,-7-1-8,-3-1-21,2-1-31,1 0-42,6 0-41,7-3-50,1-3-110,8-3-56,7-1-7,6-4 15,12-3 30</inkml:trace>
  <inkml:trace contextRef="#ctx0" brushRef="#br0" timeOffset="3080">4657 705 260,'10'-17'340,"-4"2"46,0 3 6,-3 2-95,-1 2-60,1 4-52,-3 0-47,0 8-34,4 0-25,-4 6-15,1 7-9,2 1-1,-1 3-5,1 3-9,2 0-27,-3 0-46,2 2-55,-2-2-59,1-2-66,-6-2-134,-3-5-70,-1-5-11,-2-2 22,0-5 42</inkml:trace>
  <inkml:trace contextRef="#ctx0" brushRef="#br0" timeOffset="3312">4592 560 70,'12'-26'250,"3"5"17,0 7 13,2 4-96,-1 5-66,1 2-40,-1 7-20,1 6-11,-1 5-8,0 6-9,-1 3-3,0 1-5,-4 2-7,2 0-4,-7 0-9,0 0-6,-1-1-7,-1-4-9,-3-2-7,-1-4-5,0-3 2,0-2 4,-1-5 5,-3-5 10,1-1 10,1-5 12,-2-4 7,0-3 14,0-5 9,-1-1 19,2-3 15,3 0 15,3 0 11,3 2 9,-1 1-2,6 1-11,-1 1-12,6 4-19,2 1-14,0 5-13,4 4-6,-4 7-2,0 1-4,1 6-3,-3 3-1,0 4-2,-5 3-9,-3 3-12,1 2-25,-6 0-43,-1 3-50,-2-1-60,-2-2-102,1-2-87,-1-4-29,-2-3 10,7-3 34</inkml:trace>
  <inkml:trace contextRef="#ctx0" brushRef="#br0" timeOffset="3782">5377 428 126,'-3'-28'277,"-1"6"24,1 4 13,-2 4-115,-4 7-64,-2 3-39,-3 8-20,-4 6-8,-2 7 5,-3 2 4,0 6 10,-1 4-3,1 3-8,3 4-10,0 1-18,6-3-15,1 1-13,7-3-7,4-2-2,5-2-7,4-3-1,5-2-3,6-3-4,2-6 0,2-1 0,4-6 1,-1-4 0,2-3 3,-2-5 0,0 0 0,1-6-2,-5-2-2,-1-4-3,-4-1 0,-4-3-1,-4-3 2,-3-3 3,-5 2 7,-1-2 16,-3 4 15,-4 2 15,0 3 12,-2 5 4,-2 7 0,-2 3-8,0 6-10,1 3-15,-1 6-8,4 3-5,0 3-3,3 0-4,2 3-4,4-2-15,1 1-28,3 1-44,5-2-53,4 1-66,1-4-138,6-2-72,2-5-20,3-5 17,2-1 38</inkml:trace>
  <inkml:trace contextRef="#ctx0" brushRef="#br0" timeOffset="4208">5664 672 141,'12'-5'283,"0"2"19,2-1 11,2-3-110,3 3-78,3-2-44,1 2-29,2-2-16,2 1-12,1 1-10,1-1-16,1 1-30,-2-4-52,-1-5-121,-5-4-64,0-1-31,-6 1-7,-3 3 14</inkml:trace>
  <inkml:trace contextRef="#ctx0" brushRef="#br0" timeOffset="4396">5856 382 165,'-14'17'301,"4"2"33,4 5 48,1 0-90,-1 5-32,1 2-13,4 2-9,-4 3-14,2 0-35,1 5-36,0-3-40,4 5-64,1-3-93,4 4-111,-1-4-175,1-2-122,-5-2-60,-5-8-12,-8-4 53,2-6 77</inkml:trace>
  <inkml:trace contextRef="#ctx0" brushRef="#br0" timeOffset="4858">6534 70 160,'-6'-22'302,"-7"4"23,0 3 15,-7 6-121,0 4-71,-3 5-46,0 5-34,-1 4-14,5 4-1,0 4 2,3 2 7,7 2 5,4 2 1,3 1-6,7 0-1,6 0-14,6 3-7,9-2-12,4 3-8,5 0-2,3-1-6,0 0 6,-1-2 8,-4-2 6,-3-4 4,-10-2 5,-5-4 5,-10-1 1,-6 0-8,-9-1-3,-9 0-3,-4-1-7,-3-2-20,1 0-30,-2-2-28,5 1-32,3 0-32,6-3-36,5-1-32,5-1-46,3-2-88,6-6-44,7 0-6,6-2 16,5 1 34</inkml:trace>
  <inkml:trace contextRef="#ctx0" brushRef="#br0" timeOffset="5176">6700 372 68,'11'-14'293,"-5"5"38,1 3 23,-4 2-64,0 2-86,-3 2-43,4 3-27,-1 5-16,-2 2-9,4 4-5,-4 4-11,-1 0-20,3 2-33,-3 1-53,2 2-61,1 0-64,-3-1-119,0-4-105,0-3-45,0-5 3,0-3 30,-1-6 51</inkml:trace>
  <inkml:trace contextRef="#ctx0" brushRef="#br0" timeOffset="5393">6704 298 102,'4'-24'264,"4"6"18,1 3 15,1 5-105,4 3-62,1 6-32,2 4-19,-1 5-9,3 2-4,-5 6-8,3 4-4,-2 3-11,-1 2-6,-3 2-9,0 0-11,-5 0-14,-1 0-10,-2-3-13,-1-1-10,-2-5-7,0-3-2,-2-5 3,-1-4 6,0-3 8,-2-1 9,0-5 9,-1-3 11,1-5 8,2-3 13,0 0 10,3-6 13,1-1 5,4 0 11,3 0 1,1 0 6,1 6 2,1 2-3,0 5-5,0 5-4,2 6-4,0 6-9,-4 5-9,2 4-9,-1 4-6,-2 2-34,0 3-50,1 2-56,-3-1-71,2-6-146,0 0-75,-3-4-16,-2-3 21,-2 0 40</inkml:trace>
  <inkml:trace contextRef="#ctx0" brushRef="#br0" timeOffset="5798">7114 337 208,'20'-34'244,"-2"7"12,4 7-73,-2 8-59,-2 8-41,0 6-23,-2 8-20,-5 6-12,0 7-8,-7 3-2,-4 5-1,0 0 6,-1 0 11,-1 1 16,1-3 16,1-4 16,0-4 17,0-4 9,3-4-1,2-1-11,4-3-17,7-1-34,3-1-57,3-1-62,7-6-71,-3 0-102,1-4-87,2-5-30,-4 0 12,1-5 28</inkml:trace>
  <inkml:trace contextRef="#ctx0" brushRef="#br0" timeOffset="6048">7628 213 23,'2'-18'256,"0"7"17,-1 5 14,-1 6-56,-3 6-82,-2 3-44,-3 6-14,-3 3-5,-3 3-1,-1 0-5,-2 2-11,3 1-8,2-2-16,2 1-12,5-2-8,7 0-9,2-2-1,6-1-4,4-3 1,2-3-1,5-1-6,1-4 0,-2-4-5,4-1 0,0-6-5,-1 0-9,0-5-7,0-1-13,-4-4-5,-3-1-7,-2-3 2,-4-3 5,-5-1 12,-4-2 18,-4 0 15,-3 3 17,-4 3 10,-2 3 11,-3 5 9,0 6 0,0 4 0,0 3-3,3 5-1,3 3-8,1 3-6,5 4-4,3-1-8,2 2-1,2 1-21,4-1-30,1 4-42,1-3-55,-1 1-117,3-1-97,-4-4-39,-2 1 1,6-2 24</inkml:trace>
  <inkml:trace contextRef="#ctx0" brushRef="#br0" timeOffset="6578">6549 841 120,'-12'3'318,"4"2"39,1-5 23,5 0-85,5-3-90,6-2-65,6-1-49,9-1-36,6-1-21,9-2-7,8-1 1,9 2 7,4 0 7,6 0 9,5 0 3,4 2-3,5-2-7,2 0-10,1-1-11,-1 3-12,-1 0-11,-7-1-17,-6 4-19,-6-1-29,-9 2-31,-5 1-42,-9 1-58,-7-5-114,-8 2-52,-12-1-6,-4 1 13,-8 4 30</inkml:trace>
  <inkml:trace contextRef="#ctx0" brushRef="#br0" timeOffset="7446">7009 898 97,'0'-1'231,"0"-1"14,1 1-27,-1-1-65,0 1-42,2 1-24,-1-2-8,-1 2-2,0-1 5,0-1 1,2 1 10,-2-1 9,0-1 12,0 1 5,0 0-2,0 0-6,0 2-15,0 0-20,0 0-22,0 0-18,0 0-11,0 0-10,0 0 0,0 0 1,0 0 2,0 0 2,0 0 0,0 0 3,0 0-1,0 0-3,0 3-3,0-2-3,0 6-4,2-1 1,0 1-1,-2 4 0,2 1 0,0-2 2,-1 4 3,-1 1-3,3 0 5,1 0-2,-3 1 0,1-1-5,-1-1-1,1-4-1,-2 2-7,2-3 1,-1-1-1,-1-2 3,0-2-1,0-3 2,0 3 3,0-4 7,0 1 10,2 1 7,-2-2 9,0 0 2,0 0-2,0-2-4,0 1-8,0-3-9,0 2-4,0-1-9,0-2 0,0 2-4,0-2-4,0 3 0,0-1-2,0 0 2,0 0 2,0 0-1,0 0 1,0 1 0,0 0 3,0 1-3,0 1 2,0-1 0,0-1-2,-2 1 2,2 1-4,0-2 2,0 2-1,0 0 1,0 0 0,0 0-1,0 0 1,0 0-2,0-1-3,0 1-4,0-2-4,0 2-6,0-1 0,0 1-4,0-2 1,0 2 0,0-1 2,0 1 5,0 0 0,0 0 0,-1 0 3,-1 0 1,2 0-1,0 0-8,0 0-14,0 0-24,-2 0-38,2 1-40,0 1-48,-1 1-63,-1-5-117,1-1-44,-4-2 1,0 1 22,-1 1 42</inkml:trace>
  <inkml:trace contextRef="#ctx0" brushRef="#br0" timeOffset="9349">6983 912 58,'2'-2'259,"-2"4"22,0-2 13,0 1-84,0-1-59,0 0-35,0 0-22,0 2-9,0-2 0,0 1 5,0 0 0,-2 3-4,2-1-2,-1 0-9,1 3-10,-2 0-13,1 1-13,-1 0-8,0 1-7,-1-2 0,-2 2 3,2-2 7,-2-2 5,-1 1 3,2-1 0,-3 1-2,2-4-5,-1 2-8,1-3-1,-1 2 5,3-2 7,1-2 3,-1 1 5,3-2 7,0 0 2,0-2 1,0 1-2,2-1-2,-1 1-4,3-1 0,-1 2-9,1 0-6,-1 2-9,2 1-6,1 1-2,1 1-3,-1 1-1,3 3-5,0 1 3,-3 0-3,0 4 4,2 3 0,-2 1 4,-2-1 3,0 5 1,-4 0-2,0 0-1,-3 3-3,-2-3-2,-1 1-3,-5-1-2,2-1 2,-7-2-4,-2 0-7,1-3-6,-4-1-9,2-3-6,-1 0-9,2-3 0,3-3-4,0 0 4,6-3 4,0-1 4,2-2 4,2 0 1,4-2 5,1-1 9,3 2 6,0-2 6,4-1 9,-1 3 5,3 0 7,2 2 2,3 1 1,1 1-3,-1 1 0,5 1-7,1 2-6,0 0-8,2 3-10,1-3-31,1 2-54,-2-1-67,0-2-62,4 0-62,-3-2-59,-2-2-86,-1-5-30,-1-2 23,-3-4 39,-2 0 50</inkml:trace>
  <inkml:trace contextRef="#ctx0" brushRef="#br0" timeOffset="9987">7187 1033 141,'0'-15'275,"0"3"23,0 5-6,0 0-92,2 5-62,-1 0-34,1 5-21,1 3-14,0 3-3,3 2-4,-2 2-3,0 2-9,1 2-12,0-1-12,-2 2-8,0-1-12,-1-1-9,2-3-13,-2 1-6,0-3-1,-2-4-3,0-1 4,-2-3 8,0-1 7,2-5 8,0-2 6,0-1 6,0-3 7,4-3 14,-3 0 12,4-5 15,0 3 23,3-1 14,-2 1 12,7 1 5,-4 2 4,4 3-4,-2 6-10,2 2-10,2 2-6,1 6-13,0 3-12,-2 4-8,4 0-12,-6 3-10,2 1-23,-1 1-32,-2-1-55,-3 1-64,0-1-75,0-1-78,1-4-141,-1-4-54,-5-2 9,-1-5 40,-2-3 56</inkml:trace>
  <inkml:trace contextRef="#ctx0" brushRef="#br0" timeOffset="10484">8112 57 70,'16'-3'255,"0"10"29,7 10 24,4 10-77,2 10-32,2 10 1,-1 5 21,0 13 34,-6 7 18,0 6-2,-5 8-17,-6-1-40,-7-3-50,-4-2-74,-7-5-94,-10-4-122,-7-4-120,-12-6-186,-14-7-103,-7-11-34,-15-8 22,-6-6 77</inkml:trace>
  <inkml:trace contextRef="#ctx0" brushRef="#br0" timeOffset="17673">355 118 81,'-8'-12'282,"0"3"30,-1 3 24,-1 3-67,-2 5-55,-6 5-23,-2 6-4,-1 10 11,-6 10 18,-3 12 12,0 11 4,0 10-8,0 4-24,2 8-31,1 0-35,8 0-36,3 2-35,6-1-35,9 1-28,7-3-30,9 0-34,8-2-33,9-3-43,6-4-34,6-7-32,5-5-27,5-8-21,1-9-9,2-8-23,0-5-81,-1-11-21,2-6 11,2-11 27,2-8 33</inkml:trace>
  <inkml:trace contextRef="#ctx0" brushRef="#br0" timeOffset="17990">1315 436 191,'3'-4'293,"8"5"14,4 13 19,5 11-128,3 11-65,0 12-21,-3 5 2,-1 8 19,-6 4 12,-5 7 2,-2 3-7,-6 3-22,-8-2-52,-4 2-80,-7-3-92,-8-1-97,-3-7-144,-5-7-70,-5-7-15,-7-8 27,1-8 52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22.2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43 384 142,'2'-7'251,"-1"2"23,2-4-31,0 1-58,-1-2-41,-1 1-17,-1-2-8,2 2 9,-2 0 16,0 2 21,1 1 19,-1 0 13,-1 2 3,1 2-20,0 0-28,0 2-36,0 2-36,0 0-36,-2 6-19,2 4-10,-3 4-5,0 6-3,0 2-2,0 4-1,-2 1-3,0 0 0,2 3-3,-2 0 1,-1-4 1,3-1 3,0-3-3,0-3 1,-1-6 4,1-1-4,2-4 3,-1-2-1,2-4 4,0-2 3,0-5-5,0-5-3,3-4-5,-1-3-5,1-4-7,0-7-3,2-1 0,1-5-1,-1-2 4,3-3-1,-2-2 3,2 1 3,1 4 4,-2 5 6,1 5 2,-2 6 3,0 5-2,1 4 0,-1 4 4,-1 5-2,3 5 7,1 5 8,-2 5 8,1 5 5,0 5 2,1 2 0,-3 5-1,2 2-9,3 1-7,-3 1-6,3 0-10,2-2-4,-2-1-17,0-2-17,1-3-33,-2-3-45,0-4-58,-1-3-62,-1-4-63,-5-2-114,-1-5-56,-4-1 6,-1-3 39,1-6 49</inkml:trace>
  <inkml:trace contextRef="#ctx0" brushRef="#br0" timeOffset="513">87 631 145,'-3'3'307,"0"-1"16,1-1 8,4 0-93,2 1-99,4-2-59,2 0-31,4 0-13,4 0-10,5 0-13,4-2-15,1 1-22,4-2-25,1 0-44,-1-1-99,-2-3-71,0-1-35,-3-3-5,1-2 9</inkml:trace>
  <inkml:trace contextRef="#ctx0" brushRef="#br0" timeOffset="669">615 430 7,'3'-12'283,"2"3"36,-3 2 31,-1-1-22,-1 4-85,0 1-53,0 0-38,-3 3-29,0 0-24,0 3-18,-2 1-13,-4 7-2,-1 2 6,-1 4 14,0 2 10,-2 4 0,2 1-9,0 1-14,2 1-19,2 1-22,1-3-17,1 0-13,5-3-11,2 0-7,4-2-22,2-1-38,3-4-48,5-1-47,1-4-50,7-3-67,-2-3-100,3-3-25,-2-6 16,-1-3 33,1-4 44</inkml:trace>
  <inkml:trace contextRef="#ctx0" brushRef="#br0" timeOffset="910">835 490 38,'0'-3'290,"0"2"30,-2 2 23,-1 2-40,0 3-90,-2 3-53,-1 3-34,3 2-23,-2 0-19,2 3-19,1 1-20,1-1-24,2-1-15,2 2-14,4-3-28,2 0-36,1-1-46,1-2-57,3-2-87,0-4-67,2-1-17,-2-5 15,4-3 33</inkml:trace>
  <inkml:trace contextRef="#ctx0" brushRef="#br0" timeOffset="1068">990 673 95,'6'-1'276,"-2"1"28,0 0 21,1 0-81,-2 0-74,0 0-50,2 0-30,1 0-25,2-2-15,0 1-17,3-2-9,-1 0-7,2-2-4,-1 1-7,-1-4-1,2 0-5,-4 0-4,0-4-3,0-2-2,-2-2-6,-2-1-2,-1-2 3,-3-1 6,1 2 13,-2 2 22,1 4 26,-3 3 25,-1 2 18,-2 5 8,0 3 4,-4 4-7,-1 4-8,-1 4-8,1 4-7,-1 2-10,0 2-12,4 2-14,3 1-15,2 0-14,3 0-15,3-2-5,5 1-10,0-3-17,6 0-34,1-3-47,3-2-49,4-3-58,1-3-96,2-5-76,-1-4-20,-1-6 23,0-4 36</inkml:trace>
  <inkml:trace contextRef="#ctx0" brushRef="#br0" timeOffset="1406">1395 381 126,'3'-27'353,"0"7"67,-1 4 51,-2 4-57,0 4-92,0 4-69,0 4-52,-2 7-52,-1 5-37,1 6-22,-1 8-13,3 2-12,0 7-21,5 2-17,1 4-14,3 2-10,4 0-12,1 3-37,2-4-56,1-2-62,1-2-64,1-2-60,-1-5-91,-1-4-65,-3-8 6,-3-6 37,0-7 47</inkml:trace>
  <inkml:trace contextRef="#ctx0" brushRef="#br0" timeOffset="1607">1676 810 45,'9'-5'272,"-1"-1"24,-1 2 8,4-3-60,1 0-103,1 1-61,1-1-33,-1-2-20,1 0-11,-3-3-4,2 0-5,-2-2 0,-1-3 1,-4 1 3,2-4 5,-2-1 12,-1 1 27,-2 0 30,-3 2 46,0 5 39,-2 4 19,-3 3 3,2 4-10,-6 5-24,1 6-38,-3 5-34,-1 4-23,0 1-13,1 5-15,2 0-13,4 2-13,2-1-10,3-1-12,3-1-16,0-2-24,2-3-39,4-3-47,1-5-43,1-2-42,1-4-30,3-5-28,-1-4-17,0-4-10,-4-4-21,1-6 14,-3-3 25,0-5 45</inkml:trace>
  <inkml:trace contextRef="#ctx0" brushRef="#br0" timeOffset="1881">1935 613 70,'15'-29'245,"0"4"36,3 4 31,-1 5-64,2 2-68,0 5-49,0 5-34,-1 2-26,0 7-19,-3 2-13,2 5-8,-4 2-11,1 0-1,-3 3-6,-3 1-3,1 0-3,-4-1 0,-2-1 1,-1-1-4,-1-2 2,-2 0 4,1-4 3,-3-2 9,-2-4 18,2 0 16,-3-3 14,1-4 9,0-2 7,2-2-2,1-4-16,2-1-19,2-2-28,3-2-34,3-4-47,4 0-45,4-1-47,5-2-64,0 1-114,2 3-46,4 2-5,1 4 20,4 2 39</inkml:trace>
  <inkml:trace contextRef="#ctx0" brushRef="#br0" timeOffset="2195">2631 568 119,'0'9'290,"0"-3"19,0-3 9,2-3-95,-1 0-97,4-3-54,-2-3-33,2 2-19,1-6-8,-1 2-3,0-3 2,2-1 5,-2 0 12,-2 1 22,-1 1 22,-2 3 29,-3 1 21,-4 1 10,-5 5-3,-4 5-14,-8 2-15,-4 5-22,-4 3-17,2 3-14,0 0-7,5 2-10,3-2-11,6-3-11,5 1-8,2-3-2,4-2-1,2-2 2,3-1 1,1-4 4,2-1 3,4-1 1,2-2-2,2-2 0,2-2-4,1-1-3,0 0-3,0 3-2,-2-3-2,-4 4 0,-1 1-2,-4 1-2,2 4 1,-2 1 2,2 1 4,0 2 3,3 0 6,-2 2 5,4-2 1,1 0 5,1-2 1,3-1 6,0-1 2,1-4-1,3-1-2,0-1-1,-3-4-4,3-2-4,-3-4-6,1-2-6,-2-4-7,0-2-10,-2-4-13,4-5-10,-4-4-8,1-3-4,-1-2 0,-2-5 4,0-1 9,-5-4 9,1-2 12,-4-1 9,-3 0 15,-3 4 22,-1 6 20,-2 4 21,-2 6 22,-1 6 20,2 4 4,-1 5-9,3 5-14,1 2-24,-1 7-24,2 4-23,0 6-6,-2 7-3,2 7 7,0 5 10,1 4 12,2 5 5,0 5 2,2 2-5,1 4-10,2 1-7,3 2-8,1 0-12,1-1-7,1-4-9,1-2-14,-2-4-36,-2-4-68,-2-5-85,3-3-82,-9-6-139,-1-2-95,-2-5-19,-7-7 38,4-3 70,-2-6 77</inkml:trace>
  <inkml:trace contextRef="#ctx0" brushRef="#br0" timeOffset="2884">2726 609 21,'16'-9'215,"1"0"9,5 0 10,4 0-88,0-2-48,4 2-18,0-1 0,2-1 13,-4 2 21,-1-1 29,-3 2 36,-5 2 40,-4 2 30,-3-1 10,-6 5-1,-1-2-20,-3 4-25,-2 0-35,0 1-31,0 3-26,0 2-18,0 3-19,0 4-25,0 2-17,3 1-20,0 3-11,2 0-8,1-2-17,-1 2-31,1 0-75,2-4-84,1-2-89,-2-2-84,-2-4-144,-2-3-51,-3-6 27,0 0 66,-2-6 72</inkml:trace>
  <inkml:trace contextRef="#ctx0" brushRef="#br0" timeOffset="3156">3003 478 151,'-2'-15'319,"4"0"26,1 1 13,6 3-89,2-1-115,5 1-74,0 2-59,4 2-48,1 0-33,1 3-28,0 3-17,0 2 1,-1 2 14,-2 2 17,-3 2 23,-2 2 31,-4 2 27,-4 1 22,0 1 18,-6 1 11,0 1 5,-2 0-2,-2 0-8,1 1-6,1-2-11,-1-1-7,1 1-7,2-4-7,2 1-7,1-2-1,-1-2-3,5-1 3,-2-3 1,2 0 4,-1-1 7,0-4 11,2-1 9,-2-1 14,-1-3 12,0-1 16,2-1 18,-3 0 26,1 1 18,-1 2 6,-2 3-8,1 0-17,-1 5-26,-1 1-37,3 3-33,-1 4-17,0 4-11,2 1-5,-2-1-1,0 2 2,0 0-3,0-2 0,2-3 2,-2-1 1,-1-2 1,1-3 7,-1-2 0,-1-3 2,1-3 0,2-3 2,-2-3 0,1-3-2,2-3 1,0-1 1,1-1 1,2-1 18,0 0 25,1 2 22,1 1 17,2 2 18,-2 5 4,0 3-13,0 4-23,0 2-21,1 4-22,-2 3-19,1 5-13,-2 0-14,1 2-49,-2 1-78,1 1-86,1 0-74,2-1-86,2 1-132,1-4-28,2 0 34,1-3 66,4-2 66</inkml:trace>
  <inkml:trace contextRef="#ctx0" brushRef="#br0" timeOffset="3747">4250 405 176,'11'-28'328,"-6"5"38,-5 3 33,-1 2-88,-6 4-85,-1 4-51,-3 4-41,-3 4-34,-5 7-26,1 4-26,-4 5-13,5 1-9,-2 4-8,2 2-6,2 2-2,6-1-5,0 2-5,2-1 0,4-2 1,3-3 1,3-3 5,2-2 5,1-2 7,3-4 14,-1-2 16,2-5 12,2-5 10,-3-1 5,0-3 3,0-3-13,-1-3-12,0 0-15,-1-2-16,0-1-14,3 0-15,0-1-24,2-1-40,4 1-41,4 1-41,1 0-34,6 0-20,3 0 2,-1 2 24,-1-2 38,-1 0 43,-2 0 43,-3-3 40,-6 1 35,0-1 36,-7 0 35,-4 0 35,-5 3 32,0 0 31,-5 3 36,0 2 18,-1 4-3,-1 0-15,0 4-28,-1 4-39,2 4-46,-5 6-33,3 6-23,-2 6-12,1 4-3,3 5-2,2 6-4,1 3-8,3 0-12,0 4-8,3 3-12,1-3-26,0 0-55,4-2-94,-2-3-94,2-6-103,1-4-159,-2-4-66,-4-6 10,-4-6 69,-4-3 86</inkml:trace>
  <inkml:trace contextRef="#ctx0" brushRef="#br0" timeOffset="4226">4378 577 279,'0'-6'381,"0"2"34,5-1 17,3 1-129,4 1-103,3 0-72,5 0-57,2-2-56,5 2-58,2-1-78,7-2-158,0-2-81,2-2-43,-1-5-3,-1-2 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26.88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146 207 16,'-13'-22'356,"7"8"58,-1-1 39,1 1 36,3 4-142,-2 4-104,2 1-64,2 4-51,-3 1-30,0 4-11,0 5-2,-1 4 8,-2 7 13,2 1 5,-1 5-3,1 2-19,0 1-22,2 1-23,1-2-20,1 2-16,-2-3-18,3-2-28,-2-3-43,2-4-54,-3-5-44,2-4-39,-1-3-27,-1-6-2,-1-4 22,0-6 38,-1-4 39,-3-4 37,4-8 35,-1-2 29,1-8 22,1-3 27,3-5 25,5-2 14,2-2 15,5 4 10,1 8 6,2 4-3,3 10 0,1 4-1,0 9-5,3 5-8,-2 4-4,1 6-13,-2 4-11,-2 4-10,-4 2-10,-3 2-7,-4 5-5,-6-1 3,-8 4 2,-2-2-1,-7 0-1,-2-2-12,-3 1-20,0-2-21,-2-3-26,-1-2-31,-1-3-36,3 0-55,7-6-89,0-4-42,8-1-7,8-2 14,3-3 33</inkml:trace>
  <inkml:trace contextRef="#ctx0" brushRef="#br0" timeOffset="434">365 258 236,'20'0'405,"-5"0"52,-5 0 34,-1 0-85,-3 0-116,-2 1-80,-3 4-65,1 1-30,-1 2-16,-1 5-15,0 2-6,0 3-2,2 3-13,3 3-22,1 0-17,3 3-18,1-2-39,0 1-60,2-2-72,-4-2-70,0-4-78,1-1-135,-7-7-43,-2-2 20,-8-8 46,-1-5 59</inkml:trace>
  <inkml:trace contextRef="#ctx0" brushRef="#br0" timeOffset="654">365 223 263,'0'-13'284,"4"2"6,-1 2-44,3 0-130,5 0-98,3 2-106,-1-1-103,6 1-47,1 1-22,1-2-5</inkml:trace>
  <inkml:trace contextRef="#ctx0" brushRef="#br0" timeOffset="771">743 117 123,'4'7'275,"-6"1"19,-1-1 14,-2 4-106,-3-1-73,-1 2-36,-1 1-24,2 1-15,2 1-9,-2 2-4,5 1 1,1-3 8,2 3 6,4 0 9,0 0 2,5 3 1,1 0-4,1 0-12,3-2-13,-2 2-12,-3-1-9,0-2-8,-4 0-9,-3-3-2,-4-4-1,-3 0-4,-4-2-2,0-1-16,-3-4-23,0-2-35,2-2-41,6-2-62,0-2-106,4-4-50,4-4-9,2-3 16,8-1 31</inkml:trace>
  <inkml:trace contextRef="#ctx0" brushRef="#br0" timeOffset="1022">895 198 230,'8'-20'326,"-5"4"32,1 2-8,-2 5-100,0 2-75,-2 7-45,0 3-31,-2 6-12,2 6 5,0 4 7,0 6 5,2 4-6,0 3-11,-1 0-20,2 5-24,-1-1-23,1 0-33,-1 0-57,-1-2-69,-1-1-88,0-6-133,-3-3-67,-3-5-17,-3-5 29,-1-3 54</inkml:trace>
  <inkml:trace contextRef="#ctx0" brushRef="#br0" timeOffset="1232">887 464 74,'16'-11'251,"3"-1"19,3-1 10,4 0-94,-1 0-72,3-1-34,-1 2-22,0 0-6,-5 1-2,-3 4 1,-2 1-3,-7 1 6,-2 5 15,-2 4 13,-4 2 8,-2 2 11,-5 6 12,-1 4-3,-1 0-10,-1 3-22,0 0-17,-1 2-22,4-2-15,1 0-14,0-3-9,4-2-4,0-1-2,0-4 4,2-4 6,1-2 6,2-4 5,3-2 3,4-4 0,-2-2-2,4-5-7,-1-2-3,0 1-1,1-4 12,-3 2 13,1 1 27,-2 3 15,0 1 7,-4 5-2,1 3-9,-2 4-19,0 2-23,0 5-17,1 2-9,-4 2-4,2 1-3,-2-1 3,1 1-1,-1-2 0,-1-2 1,1-2 3,0-2 7,-1-3 3,1-2 3,1-2 3,0-4-1,2-1 2,1-3-4,0 0 7,2-1 8,0 1 7,0 0 3,2 3 0,-1 1-4,2 4-12,0 4-13,-1 3-21,2 4-66,1 3-99,-5 4-130,1 3-150,1-1-77,-2 0-32,4-2 42,1-6 82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28.96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673 506 89,'-11'3'268,"3"-2"28,0-1 21,2 0-81,5-1-54,-3-2-26,1-2-18,3-1-14,0 0-9,0-2-15,0 0-24,3-3-17,-1 1-15,0-4-15,-1 2-11,2-3-9,0 0-6,0-1-3,-3-2-2,0-2 2,0 1-3,-3-1 2,-3 1 0,1-1-2,0 4 0,-3 2 3,-1 4 0,1 5 0,-3 2 0,-3 6-1,0 6-1,-4 5-1,-1 4 1,-3 6 2,0 3 6,3 4 7,-2 4 4,3-1 4,0 4 0,4-1 2,4-3-1,2 1-4,4-3-1,4-2 1,1-5-4,7-1 4,0-3 0,6-4 2,4-5-1,2-4-1,2-3 2,-1-3 1,1-5-4,0-5-3,-1-2-4,-1-4 0,1-4-4,-4-1-4,1-4-2,-4-1 1,0 0 13,-3 3 23,-3 3 24,-2 3 30,-4 3 21,-2 3 7,-2 5-7,-4 2-18,0 5-20,-1 5-25,-4 2-18,2 5-8,-1 3-4,4 3-1,3 2-1,1-1-4,4 0-3,3-1 2,1 1 1,5-1-5,3-2 0,1-2-2,4-3-23,-1 0-64,2-3-87,2-2-85,3-3-93,0-5-151,1-1-60,-3-1 19,1-4 64,-1-1 72</inkml:trace>
  <inkml:trace contextRef="#ctx0" brushRef="#br0" timeOffset="584">1084 783 7,'0'-6'275,"0"-1"27,0-1 30,0 1-20,2-3-74,-1 2-17,1-1 2,0 3 28,-2 0 23,0 1 1,0 2-19,0 1-37,0 2-37,0 4-40,0 2-32,1 2-23,1 8-7,-1 3-8,-1 5-3,2 5-11,0 1-17,-1 2-10,2 3-12,-1-2-8,1 2-9,-2-2-2,2-2-12,-1-1-13,0-3-25,-1-3-45,-1-4-79,2-6-81,-2-3-70,0-5-57,2-5-58,-2-1-72,-2-8 13,2-6 45,-3-4 56,-1-6 59</inkml:trace>
  <inkml:trace contextRef="#ctx0" brushRef="#br0" timeOffset="838">1086 849 20,'0'-34'253,"5"2"34,-1 5 18,4 5-63,3 4-69,2 4-42,4 7-29,-1 4-19,3 4-6,0 5-10,0 5-9,-3 3-15,-2 3-12,-6 4-12,-3 0-9,-5 2-8,-8-1-11,-5-1-16,-6-1-15,-6-2-24,-3-3-48,-9-4-126,-2-1-63,-6-6-23,-1-2-4,5-2 12</inkml:trace>
  <inkml:trace contextRef="#ctx0" brushRef="#br0" timeOffset="1204">208 78 125,'-3'-13'283,"-2"-2"23,-1 1 15,1 1-101,0 3-71,-1 2-48,0 3-28,1 4-21,-1 4-12,-2 6-9,-3 7-6,1 7 6,-4 5 8,1 7 13,-2 2 15,0 8 13,-2 2 4,1 5 4,1 2-9,2 3-14,5 1-13,3 6-22,3-3-12,7 4-23,3-2-22,7-2-18,5-4-25,7-3-17,4-4-13,6-7-2,7-4 4,2-9-2,4-6-3,7-7-24,-3-7-89,3-10-62,-1-6-27,-1-6-3,2-9 16</inkml:trace>
  <inkml:trace contextRef="#ctx0" brushRef="#br0" timeOffset="1496">1375 153 208,'24'-28'355,"-5"5"26,-2 7 14,2 4-101,0 7-120,3 8-71,4 5-47,-1 7-27,2 6-14,-2 6-1,2 6 3,0 6 4,-2 6 2,-1 4 8,-3 5 2,-3 3-3,-5 2-6,-4 0-4,-4 0-4,-6 0-9,-6-4-8,-4-3-18,-3-5-16,-3-5-21,-3-3-26,0-6-29,1-3-29,0-4-37,0-4-85,6-5-51,3-2-11,7-6 9,6-5 24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30.7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0 118 35,'11'3'300,"-2"-1"31,3-1 21,2 1-24,0-1-96,6 1-50,0-2-36,2 0-18,1 0-13,3-2-18,-2-1-29,1 0-23,-2 0-23,-1-3-44,-4 0-54,-1-1-56,-4-2-77,-8-2-125,-5-1-61,-8 0 0,-8 1 22,-8 0 45</inkml:trace>
  <inkml:trace contextRef="#ctx0" brushRef="#br0" timeOffset="155">44 0 42,'-16'1'249,"5"-1"20,8 3 13,6-1-85,7 1-74,7 0-64,6 0-105,3 0-118,4-3-60,4-2-34,0-2-16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34.0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47 699 35,'-3'-3'253,"-1"-1"26,2-1 15,-1 1-68,3-1-66,-1-1-30,1 2-17,-2-2-1,2 1 12,-2 1 14,2 1 21,0 0 21,0 1 20,0 1 13,0-1-3,0 2-14,0 0-27,0 0-29,-1 0-38,-1 3-29,2 0-26,-1 3-15,-1 3-2,-3 2-2,3 4 2,-5 1 0,5 4-2,-2-1-2,2 1-4,0-1-6,2 2-5,4 0-6,-3 0-2,4-2-3,4 1-2,-1-2-3,3-1-1,2-4-4,0 1-8,2-5-10,1 0-15,1-5-14,-1-1-15,3-3-10,-3-3-7,3-1-3,-3-5 5,-2-2 7,-1-1 6,3-3 17,-5 0 14,-1 0 14,-1 2 14,-3 2 23,-3 2 13,2 3 6,-3 2 1,0 2 2,-2 4-7,0 1-7,0 4-2,0 2-4,0 3 0,4 0-3,-1 3 1,3 0-4,2-1 0,3 1-4,2-4-1,-2 3-1,6-3 0,-1-2 0,1-3-3,2-2 4,-1-2 4,1-2 7,-3-3 12,-1-2 14,-2-2 12,1-2 15,-6-3 9,0-2 8,-5-1-2,-3-4-15,-3-2-8,-3-3-14,-2-2-22,-3 1-31,1-2-41,-1 3-49,2 0-71,3 0-74,4 3-68,2 0-92,3 1-90,0 2-17,3 2 32,2-1 54,-1 4 68</inkml:trace>
  <inkml:trace contextRef="#ctx0" brushRef="#br0" timeOffset="669">568 105 208,'3'-19'281,"0"-2"14,3 1-12,1 5-111,4 2-53,0 4-34,3 3-18,0 4-4,2 5-7,2 5-7,-4 5-6,0 3-7,-1 7-9,-2 1-9,-5 3-7,-3 3-1,0 0-2,-4 0-6,-2-1 0,-4-2 1,0-2 0,0-2-3,-1-5 2,3-2 0,1-4 0,0-1-2,2-4 0,4-3 0,2 1-1,2-2-6,7 0-17,6 0-26,3 2-50,-1-3-120,-1 2-76,0-1-34,0-2-4,3 2 18</inkml:trace>
  <inkml:trace contextRef="#ctx0" brushRef="#br0" timeOffset="1035">950 755 135,'0'0'320,"-3"1"38,3-1 25,0 2-85,0 1-71,2 0-38,-1 3-12,1 1-3,1 4 8,1 2 3,-3 4-8,4 1-22,-1 0-30,-1 1-32,2 2-34,-2-1-39,1-1-56,-1 1-69,0-2-76,2-2-69,-2-1-78,-3-3-107,0-3-43,-5-3 17,2-6 48,0-3 52</inkml:trace>
  <inkml:trace contextRef="#ctx0" brushRef="#br0" timeOffset="1259">982 782 201,'11'-6'228,"3"-2"15,4 2-66,2 0-61,2 0-30,-1 0-12,3 0-6,-4 0-4,1 0-5,-5 2-5,-1-1-1,-5 1 8,0 1 11,-4 0 12,0 0 15,-3 0 12,0 3 3,-3 0-8,-3 0-14,1 3-13,-5 3-15,-3 3-12,1 4-4,-4 2 3,0 5 8,-1 1-2,0 1-4,1 4-4,3-1-11,1 2-8,3 0-11,4-2-7,4 3-10,4-3-16,6-3-25,3 0-37,6-3-45,1-2-45,7-2-52,-1-5-90,2-4-73,0-4-18,2-4 13,-1-2 33,6-2 46</inkml:trace>
  <inkml:trace contextRef="#ctx0" brushRef="#br0" timeOffset="1610">2116 272 1,'1'-29'323,"-4"2"37,-2 3 15,-4 3 13,1 5-169,0 2-89,-4 5-54,0 5-31,-2 5-7,-3 8 9,0 8 17,-1 8 28,-1 8 31,3 8 29,-3 6 12,2 6 5,-4 6-11,3 0-23,0 3-31,1 1-24,4 2-26,2-2-18,3-2-18,8 1-22,3-5-22,6-2-30,6-4-33,5-4-45,4-5-47,6-5-40,5-5-36,1-7-57,1-7-90,-1-4-25,1-8 18,-4-6 33,3-8 45</inkml:trace>
  <inkml:trace contextRef="#ctx0" brushRef="#br0" timeOffset="2042">2628 524 235,'-1'-11'267,"-1"-1"22,0 1-51,-1 1-55,-2 1-21,2 0-10,-2 2-2,2 2-3,-2 2-3,1 0-6,-1 3-13,-3 3-6,0 3 1,-1 3 4,-2 6 10,-1 3 4,-1 5-1,-2 1-5,1 4-19,0 2-24,0 2-23,2 1-23,3 1-12,1 0-13,5 1-8,3 0-16,8-2-25,0 0-30,5-3-54,5-2-62,7-4-64,4-3-49,4-3-55,-3-7-101,2-4-18,-1-5 25,1-5 42,3-6 51</inkml:trace>
  <inkml:trace contextRef="#ctx0" brushRef="#br0" timeOffset="2324">3064 633 171,'7'-10'303,"-4"2"20,0 4 11,-3 1-121,0 3-70,-3 3-44,-2 4-27,-1 2-12,-3 4-3,0 4 0,1 1-5,-1 2-6,4-1-7,2 2 0,0-1-7,3-1-4,3-1-3,2 0-3,4-2 2,2-2 0,2 0 3,3-5 3,3 0 5,-2-5 7,4-1 6,-4-1 0,2-5 5,-2 0 9,-4-5 12,-2-1 7,0-3 5,-4-3 1,-6-4-1,-2-3-15,-3 2-15,-2-1-18,-2 0-17,2 3-13,0 1-24,-1 4-31,4 1-46,-1 1-59,2 4-53,6-3-53,1 5-64,6-3-91,1 1-17,3-1 24,1-1 37,1 2 48</inkml:trace>
  <inkml:trace contextRef="#ctx0" brushRef="#br0" timeOffset="2703">3532 479 122,'0'-3'289,"-3"-1"26,1 2 18,-1-1-90,-3 0-71,0 3-38,0 0-23,-3 3-12,2 0-7,1 3-5,-1 0-11,4 2-8,0 2-9,3 0-9,1 2-7,4 2-10,2-3-5,3 3-4,2 1-7,0-1-1,6 1-6,-2 0-2,2 1 0,0 1-2,-4-1-1,2 2-4,-4-1 2,-3-1 0,-5-1-2,1-1 4,-10-2 1,1 0-2,-8-2-12,-2 1-28,0-4-30,-5 0-38,5 0-34,-2-3-37,5 1-42,1-5-93,1-2-36,4-1 2,5-4 15,8-1 28</inkml:trace>
  <inkml:trace contextRef="#ctx0" brushRef="#br0" timeOffset="3026">3917 449 135,'7'-21'285,"-2"1"24,0 5 16,-3 2-112,-1 5-76,-2 4-40,-3 2-23,-1 5-4,-5 8 6,-1 2 16,-2 4 18,-5 4 12,1 1 2,1 1-4,-1 2-18,3 2-19,1-1-20,2-1-19,6 1-18,2 1-11,3-5-6,3 2-2,2-3-5,3-1 1,6-2 3,1-2 0,5-1-1,2-4 2,0-1 0,0-4 0,2-1-3,0-5-4,-4-2-3,1-2-6,-1-4-7,0-2-10,-5-2-6,1-3 0,-4-3-1,-3-2 6,-1-2 4,-7-1 10,1-1 19,-4 3 14,1 0 20,-4 3 13,-2 3 14,1 3 3,-3 3 0,-3 3-11,1 5-15,-3 2-11,0 4-14,0 1-7,3 4-10,1 2 0,1 2-4,2 0-3,4 3-16,2-2-29,2 2-43,6-2-50,-1 1-50,10-1-58,-5-3-112,4 0-57,2-3 1,0-5 21,5 0 40</inkml:trace>
  <inkml:trace contextRef="#ctx0" brushRef="#br0" timeOffset="3477">4492 605 268,'17'-6'291,"-1"1"9,3-1-35,2 1-113,3 1-61,1 1-34,0-1-15,3 1-7,1-1-4,-1 2-7,1-1-3,0 1-10,1 1-26,-2-1-42,-1-1-120,-3-2-79,-2 0-40,-5-4-15,0-2 6</inkml:trace>
  <inkml:trace contextRef="#ctx0" brushRef="#br0" timeOffset="3659">4774 372 152,'-8'2'298,"1"-1"21,1 2 18,3 3-85,1 3-61,-1 3-13,2 5 5,-1 2 20,0 4 10,1 2-12,1 4-25,0 2-36,1 2-35,3 3-39,0 0-54,6 2-73,-2-1-87,1-1-103,5-3-160,-6-5-82,-1-3-19,-6-7 33,-4-4 63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4:38.2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265 237 120,'-5'-17'278,"-1"1"24,-2 1 16,-1 1-97,0 4-75,1 1-40,-2 4-24,-2 4-7,0 2 5,-4 7 12,2 5 22,-4 4 23,1 3 21,-4 6 5,4 1-10,-1 2-19,1 0-28,1 3-29,2 1-22,5-1-21,2 1-15,6 0-4,1-2-8,4 0-16,6-2-25,4-2-31,5-1-44,3-4-53,7-2-53,2-5-54,-1-4-98,0-4-49,2-4 0,0-8 31,1-4 42</inkml:trace>
  <inkml:trace contextRef="#ctx0" brushRef="#br0" timeOffset="266">658 349 160,'4'-15'295,"-3"3"20,-1 3 10,0 2-118,-5 3-82,1 4-47,-4 7-26,-5 0-13,0 7 0,0 1-1,1 3-2,-2 0-1,5 3-4,1 0-6,3-2-4,3 2-1,2 0 0,2-1-3,3-2 1,3 0 1,1-3 0,5-2 4,-1-1 5,3-1 17,-2-4 20,0-1 28,-3-3 30,-3-1 22,1-4 12,-2-3-4,-2-2-14,-2-5-20,-1-3-29,-4-1-27,0-4-22,1-1-15,-1 0-17,2 0-25,0 2-36,2-1-56,3 2-62,4 1-62,4 4-60,3 4-86,2-1-71,4 4-1,-1 0 36,3 0 45,1 3 60</inkml:trace>
  <inkml:trace contextRef="#ctx0" brushRef="#br0" timeOffset="603">1122 291 65,'0'-7'271,"-2"2"23,1 0 18,-3 1-76,-1-1-78,1 2-39,-5 0-27,1 3-17,-2 2-8,-1 1-9,2 0-9,0 3-8,0 1-5,3 2-3,-1 2-1,3-1 2,2 2 0,0 2 3,2-1 1,4 2 0,-3 0-3,4 1-3,0 3-4,0 0-7,2 0-1,0 3-5,-2 0-4,-1-1-1,0 2 0,-4-2-2,0-2 0,-4-1-2,0-3-9,-5-1-18,-1-1-26,0-4-32,-3 0-37,3-1-53,-2-4-111,3-1-65,-1-3-19,6-6 9,5-2 23</inkml:trace>
  <inkml:trace contextRef="#ctx0" brushRef="#br0" timeOffset="912">1256 331 119,'18'-19'265,"-1"-1"18,0 5 10,2 2-113,0 4-67,0 1-36,2 5-22,-4 4-10,-1 7-5,-2 3-7,-4 2-3,-3 7-7,-3 2-6,-8 1-2,-3 4-4,-4-1-3,-2 2-3,-3 0-1,0-2-2,1-4 4,2-1 0,2-3 2,1-3 3,2-3 4,5-1 0,2-3 3,2 0-3,7-2-2,5 2-10,6-2-17,6-2-34,3-1-58,1 0-106,1-6-72,-2-3-32,2-1-2,-1-7 17</inkml:trace>
  <inkml:trace contextRef="#ctx0" brushRef="#br0" timeOffset="1188">1903 315 155,'6'-8'275,"-4"2"12,-1 0-4,-1 2-113,-1 1-70,-5-1-34,-1 3-23,1-2-3,-1 3-1,-1 0 1,-2 2 3,-2 0 7,3 5 8,-7 0 5,3 4 7,-2 2 4,0 2 1,0 3-5,-1 2-11,2 0-10,-1 2-12,1 2-10,3-2-8,3 1-2,0-1 0,5-1 3,3 0 5,3-1 2,3-1 2,1-2 3,4-1-6,5-2-2,0-2-4,2-3 0,2-2-4,2-2-1,1-2-4,1-3-2,-2-3-3,4-3-5,-3-2-2,1-2-3,-3-4-3,-1-1-6,-3-4-4,-1-1-3,-3-2-2,-4-4 4,-2 2 1,-2-1 12,-5 2 17,-2 4 22,-1 2 13,0 5 5,-2 3 3,-2 3-7,0 3-12,0 5-17,-1 2-11,0 4-2,-1 2 1,4 2 0,-1 3 1,3 3-1,-2 0-3,3 2-12,1-1-36,1-1-54,-2 2-60,2-1-86,0-1-133,-4 0-59,-3-1-4,-1-2 30,-6 2 51</inkml:trace>
  <inkml:trace contextRef="#ctx0" brushRef="#br0" timeOffset="1792">534 1013 153,'-9'2'276,"5"-4"16,-1 1 2,4-2-110,2-1-73,4-1-39,1-1-24,5 0-15,3 0-11,4-1-2,6 1-4,4 0 1,5 1 1,7-1 4,6 2 4,3-1 3,6 2 4,7-1 0,1-1-4,4 1-2,2-1-7,0 1-3,3-1-1,-3 1-4,2-1 0,-3 2-3,2-1-3,-2 1 0,0 0-4,-5 0-4,-3-2-5,-6 1-12,-3-2-16,-9 0-22,-4 0-29,-11 0-53,-5 0-110,-8 0-47,-7 0-13,-7 0 1,-5 1 23</inkml:trace>
  <inkml:trace contextRef="#ctx0" brushRef="#br0" timeOffset="2188">1082 1126 109,'-5'1'278,"4"1"19,-4 1 12,5-1-89,0 2-72,0 2-35,2 2-13,1 2 1,-2 1 11,2 4 4,-1-1 1,0 3-6,-1 2-12,1 1-18,-2-1-19,2 1-17,-2 1-18,0-3-13,0 0-3,0-3-5,0-1-3,1-2 1,-1-5 0,0 1 2,0-4 1,0-2 0,2-4 0,-2-2-1,0-4-1,1-4-1,-1-4-1,0-2-2,4-3 0,-1-3-2,3 0-2,3-2 3,3 3 7,3 3 8,1 2 10,3 3 9,0 3 8,3 4 5,0 4-2,3 4-2,-4 2-4,1 3-1,-3 4-3,0 0-6,0 5-4,-3-1-4,1 4-4,-4 1-7,1 3-8,-2-2-26,0 2-40,-2-1-47,-1-2-48,0 0-51,-2-3-45,-1-2-70,-3-4-65,2-3-12,-2-4 20,5-4 33,0-2 42</inkml:trace>
  <inkml:trace contextRef="#ctx0" brushRef="#br0" timeOffset="2714">2353 0 24,'26'-5'237,"5"10"22,3 7 19,4 9-64,1 5-59,4 9-20,-4 3-2,4 7 10,-4 4 12,-2 9 12,-4 7 4,-5 9-3,-6 4-15,-7 4-24,-7 4-24,-8 4-27,-10 1-31,-6 1-35,-11-1-41,-4-2-50,-8-5-67,-6-3-68,-7-8-151,-6-7-67,-9-6-13,-9-8 21,-8-8 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57.2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0 120,'-3'3'251,"3"0"10,2 2-16,1-2-87,5 1-58,4 2-34,3-1-14,5 2-3,7-2-2,5 1-7,7 1-5,4-2-5,9 1-4,7-3-4,1 0 1,3-1-1,4 2-1,1-4 0,2 0 0,2-2-1,-1 0-5,3 0-2,1-1-3,0-2 0,3 1-3,2-1-5,-2 1 0,1-2-2,0-1 0,0 3 1,-3 0-1,2-1 4,-4 2-4,0 0 4,-3 0-1,1 2-2,-2-1 0,-1 1-2,-1 1 1,-3 1-1,-2-1-1,-5 2 1,-3-1 0,-3 2 1,-7-2-3,-4 3-4,-3-3-10,-5 2-29,-6 0-102,-5 0-97,-4 1-51,-7 0-23,0-3-3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17.1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1087 65,'0'3'251,"3"-1"16,3-1 11,1 1-90,2-2-74,5 3-40,2-3-24,3 1-17,2 1-9,3-1-10,-1-1-17,2 0-24,-4 0-37,1 0-81,-3-1-73,-3-2-39,-2-2-9,-4 0 7</inkml:trace>
  <inkml:trace contextRef="#ctx0" brushRef="#br0" timeOffset="185">14 1003 212,'-9'-3'270,"4"2"10,5-3-26,8 3-117,5 1-79,4-1-63,7 1-59,6 1-80,0-1-67,7 0-35,2 0-8,4 0 15</inkml:trace>
  <inkml:trace contextRef="#ctx0" brushRef="#br0" timeOffset="446">886 777 248,'-4'-25'311,"0"5"36,0 3-2,4 4-83,-2 2-49,2 5-36,2 2-27,0 5-4,1 5-3,2 6-4,0 5 2,0 5 2,-1 5-7,1 5-27,0 1-32,-4 1-25,1 2-27,-4 1-19,1 1-33,-4-2-51,4 2-54,-3-4-62,4 2-62,-3-3-95,2-3-88,-1-1-17,2-5 20,0-4 43,0-3 58</inkml:trace>
  <inkml:trace contextRef="#ctx0" brushRef="#br0" timeOffset="787">1282 1047 182,'0'-3'241,"2"1"10,-2-1-50,3 0-48,-1-1-32,1-1-19,-1-1-11,1 0-2,0-1-6,-1-4-8,-1 1-8,4-2-9,-4-3-7,-1-2-12,2-1-10,-4-3-7,2-1 1,-3 1 14,-3 0 18,1 1 24,0 4 13,-3 2 10,-1 4-4,-2 2-14,0 2-14,-3 3-18,-1 3-9,1 3-4,-2 1 0,2 3-4,3 2-7,3 0-6,0 0-8,2 3-10,1-2-10,5 4-4,2-1 0,1 1-1,6-1-1,2 2 2,2 2 6,5-1 0,0 1 1,0 1 3,4 0 2,-3 1-1,0-1 1,-3-1 0,-5-2-1,-1 1 2,-6-2 0,-1-1 2,-3-1-2,-6 0 0,-2 0-2,-2 0-5,-4-1 0,0-2-4,-2-2 1,4 1 3,-4-5 3,5-2 3,-1-1 8,3-3 6,1-1 2,4-4 0,2-2 0,4-2-5,1-2-6,3-2-8,6-4-14,1-1-32,5-1-38,-1-2-51,7 0-52,-1-1-60,1 5-107,-1 1-53,0 6 0,-1 1 27,-1 5 42</inkml:trace>
  <inkml:trace contextRef="#ctx0" brushRef="#br0" timeOffset="1306">1557 948 66,'-1'4'327,"-1"-1"36,-2-1 23,2-1-37,-1-1-123,0 0-82,0-1-58,1-1-49,2 1-54,2-1-55,3-1-89,5-1-121,2-3-61,0 2-20,7-3 13,0 2 36</inkml:trace>
  <inkml:trace contextRef="#ctx0" brushRef="#br0" timeOffset="1534">1970 837 193,'7'-14'254,"-4"-1"26,1-3-48,-4 0-53,0-2-23,-4 2-8,-1 1 0,-1 2 4,-2 1 0,-3 3-11,0 4-13,-4 3-8,-2 1-11,1 6-17,-3 3-10,0 3-7,3 1-6,1 4-12,4-1-13,2 2-11,0 0-11,6 0-6,3 0-7,3 2-2,3-1-6,4-1 3,1 3-2,6 0 2,-1 0-2,3 0 0,2 2 1,-4-1-3,2 2 2,-4-3-1,-2 1 1,-3-2-1,-2 0 0,-5-2-3,-1-3 0,-4-2-2,-4 1 0,-4-4-5,-4 2-4,-2-3-7,-2 0 1,-2-3-1,1 0-2,-1-3 6,6-3 7,-2 0 6,6-3 3,2-3 0,3-1 0,5-4 0,2-2-1,6-4-5,2-1 0,4-1-6,0-2-14,3-2-26,1 1-43,2 1-46,-1 1-54,-3 5-86,0 2-99,-3 4-35,1 1 14,0 4 28,-1 1 45</inkml:trace>
  <inkml:trace contextRef="#ctx0" brushRef="#br0" timeOffset="2138">2169 702 255,'-1'-8'299,"-2"4"14,3-1-24,0 4-119,0 2-70,0 4-41,0 4-20,0 1-12,0 2-4,3 3-5,0 0-2,2 0-3,1 0-4,2-1-1,3-1-1,0-1-1,4-1-1,0-4 0,1-2 0,1-3 8,2-2 9,-3-2 16,1-3 16,0-2 22,-4-2 27,0-2 26,0-1 34,-4 0 32,-2 0 29,-1 0 16,-3 1 0,-1 4-18,2 3-37,-4 1-46,0 4-42,0 5-38,0 8-22,0 4-16,0 7-11,4 4 1,-3 3-11,2 5-28,2 1-63,2 1-115,1 2-121,-1-2-190,-2 2-95,-2-2-29,-8-3 33,-4 0 97,3-7 118</inkml:trace>
  <inkml:trace contextRef="#ctx0" brushRef="#br0" timeOffset="4944">784 339 94,'-10'0'256,"-3"1"15,-1 5 18,-1 5-97,-2 5-51,-1 5-25,0 9-3,-2 5 10,-2 8 10,0 10 16,0 4 11,3 7 10,2 5-1,4 3-11,5 2-18,5 1-23,8 0-24,6 1-28,8-2-18,6-1-12,11-1-15,6-4-9,2-7-13,6-4-14,4-6-16,1-7-28,4-10-47,1-5-52,2-10-52,6-7-73,-7-9-115,4-7-44,-2-8 6,2-9 36,0-9 45</inkml:trace>
  <inkml:trace contextRef="#ctx0" brushRef="#br0" timeOffset="5280">2699 504 243,'2'-17'294,"1"5"11,0 2-11,0 4-137,1 3-74,0 6-38,2 3-9,2 7 0,0 8 5,6 6 6,-1 8 12,2 6 6,3 8 2,0 2 0,-2 4-3,2 2-7,-5 0-9,1 2-7,-4-2-13,-5 0-8,-5-3-8,-5-3-12,-6-2-13,-7-2-19,-4-5-17,-4-2-24,-2-4-19,-2-4-28,0-4-45,0-4-98,3-6-45,4-4-11,2-7 6,10-8 25</inkml:trace>
  <inkml:trace contextRef="#ctx0" brushRef="#br0" timeOffset="5621">2595 112 205,'24'-28'237,"2"2"6,1 5-56,3 4-85,0 6-43,-1 3-22,-2 8-12,-3 6-1,-4 6 2,-3 8-2,-6 4 4,-6 6-2,-3 3 1,-7 1-4,0 1-4,-4-4-1,-1 1 8,1-7 12,-1-4 11,5-1 10,-1-5 7,6-2 2,6-2-6,7-1-13,8 1-16,7-2-24,7 0-47,1-3-105,2-2-111,4-3-58,2-1-26,3-2-3,2-1 29</inkml:trace>
  <inkml:trace contextRef="#ctx0" brushRef="#br0" timeOffset="6250">3357 358 142,'0'-6'277,"-2"2"16,-1 4 16,-2 6-104,-3 6-60,-4 6-26,-4 6-7,-5 9 4,0 7 4,-6 6-1,-2 7-7,0 4-6,-1 5-14,3-1-17,6 1-21,2 1-13,7-3-17,9 0-9,3-2-8,8-2-7,6-4-3,2-4-8,6-4-19,3-5-35,2-6-47,2-6-74,1-8-139,3-5-65,-4-10-25,-1-7 16,2-5 38</inkml:trace>
  <inkml:trace contextRef="#ctx0" brushRef="#br0" timeOffset="6606">3831 709 204,'-3'-12'262,"0"2"20,-2-1-44,2 1-69,1 2-49,-1 1-30,0 1-23,-2 4-10,-1 1-7,1 4-3,-4 3 2,-2 4 6,-2 5 8,0 4 3,1 4-3,-1 3-7,3 0-3,1 2-7,3-1-12,1 0-4,5 0-8,3-2-6,4-1-6,3-1-4,3-2-3,6-3-1,-1-2 1,4-4 1,1-3 3,-2-1 5,0-7 5,-3-1 6,0-4 3,-1-4 2,-2-3-1,-3-2-3,-1-5-3,-1-1-5,-2-4-5,-7-2-5,1-4-4,-4-2-8,-3-2-11,-1 1-18,2 4-27,-3 0-42,6 6-68,-3 4-134,4 3-64,4 5-24,0 0 8,6 3 30</inkml:trace>
  <inkml:trace contextRef="#ctx0" brushRef="#br0" timeOffset="6995">4290 852 287,'7'6'329,"-2"-1"18,0 0 11,-3-2-136,1-1-76,-1-1-39,-2 1-30,0-2-42,3-2-75,0-1-172,-1-1-96,0-2-49,-2-3-24,-4-2 14</inkml:trace>
  <inkml:trace contextRef="#ctx0" brushRef="#br0" timeOffset="12917">4639 576 224,'-3'-3'287,"0"-2"27,-2 2-20,2-1-59,0 1-21,0-3-2,-1 1 10,3-1 13,-1-1 1,1-1-5,1 1-16,0-1-24,1-1-28,2 0-34,4 0-24,1 2-33,4-1-22,1 4-19,4 1-15,-1 0-9,0 4-4,-2 2-3,0 4-3,-1 3-2,-5 0-6,1 4-4,-4 2-11,-5-1-5,0 2-7,-3-1-1,-2-2 4,-1-1 3,-2-1 11,3-1 3,-1-4 8,1-1 4,0-1 5,5-3 0,0 0-2,4-2 2,4 0-1,1-2-2,8 1-5,0 1 0,1 0-2,3 1 1,0 4 1,-3 1 2,3 3 0,-7 2 0,-3 1 0,0 4 0,-6 0-3,-3 4-2,-6-2-3,-4 1-8,-4-1-19,-3-1-22,-5-2-23,-2-1-30,1-1-35,-2-2-36,2-1-27,5-2-26,-1-4-76,4-1-69,2-3-11,7-3 19,4-6 29,4-1 44</inkml:trace>
  <inkml:trace contextRef="#ctx0" brushRef="#br0" timeOffset="13392">4892 292 210,'8'-18'308,"1"5"12,3 5 9,0 4-125,6 7-77,2 6-37,3 6-11,2 7 11,2 7 11,1 5 7,0 7-4,-1 5-3,-3 5-12,-3 5-20,-4 1-22,-8 3-18,-7-3-17,-8-3-19,-7-2-22,-4-4-25,-7-4-32,-3-2-32,0-6-31,3 0-29,-1-5-37,3-5-85,3-4-28,6-5 4,5-5 17,8-6 33</inkml:trace>
  <inkml:trace contextRef="#ctx0" brushRef="#br0" timeOffset="13682">5768 151 229,'11'-30'324,"-6"6"20,-4 3 9,1 6-136,-4 5-94,-2 7-48,-6 7-23,-4 13 0,0 9 12,-5 12 18,0 12 24,-2 10 8,1 9 1,1 9-12,3 6-18,5 4-20,2 1-21,7-1-18,7-4-12,7-3-5,4-8-22,5-5-33,1-8-46,4-7-50,0-7-68,3-10-140,-3-6-55,3-10-8,-1-10 23,2-10 37</inkml:trace>
  <inkml:trace contextRef="#ctx0" brushRef="#br0" timeOffset="14178">6391 519 138,'0'-8'290,"-2"1"24,1 2 17,-4 2-102,2 2-64,-2 1-33,-3 4-16,0 2 1,-2 3 1,-3 3 1,-1 5-7,1 2-12,2 3-14,-2 4-22,5 1-19,0 2-15,7 0-11,1 2-13,1-1-19,6-3-22,2-2-27,8 1-32,1-5-33,4-3-33,3 0-36,4-5-59,-3-4-70,3-3-22,-5-5 9,4-5 22</inkml:trace>
  <inkml:trace contextRef="#ctx0" brushRef="#br0" timeOffset="14429">6745 508 161,'0'-13'291,"0"4"14,0 4 11,-1 4-113,-3 5-83,1 5-44,-2 5-23,2 2-13,0 4-7,-1 2-9,2 2-5,2 0-8,0 1 0,3 0-4,2-3-1,1-1 0,2-3-1,2-1-2,2-4 1,-1-1 3,3-4 6,-2-5 15,-3-2 17,3-4 15,-3-4 14,-3-5 6,-1-5-4,-4-4-12,-1-3-13,-3-3-16,-2 0-16,-1-1-11,-1 2-8,-2 1-15,5 4-23,2 0-32,4 3-34,2 1-54,2 2-108,6 2-74,0 1-24,4 0 11,2 3 21</inkml:trace>
  <inkml:trace contextRef="#ctx0" brushRef="#br0" timeOffset="14742">7074 399 29,'0'-2'250,"-2"2"20,2-3 12,-1 3-69,-1 0-77,1 0-44,-1 0-25,-2 0-15,0 1-9,1 1-10,0 1-9,1 0-9,1 2-12,1-2-23,1 1-42,-2 2-102,1-1-79,1-1-38,1 0-14,3 0 6</inkml:trace>
  <inkml:trace contextRef="#ctx0" brushRef="#br0" timeOffset="15045">7272 363 214,'-10'0'293,"1"0"21,-4 1-11,0 2-99,-4 2-60,3-1-35,-2 5-23,0 0-13,1 2-12,-2 1-7,5 1-10,1-1-6,1 0-5,4 2-2,1-2-7,4 1-3,2-1-4,4 2-1,4-2-4,3 1-2,3 1-4,5 1-2,2 0-2,-1 1 1,2 2-3,1 0 1,-6 0 1,0 1 5,-2-1 5,-7 0 6,-2 1 7,-3-3 13,-4-2 10,-3 1 11,-5-4 3,-1 2 2,-9-3-4,-1 1-10,-3-4-13,-1 1-10,-1-2-10,1-2-20,3 1-32,6-2-43,1-2-54,8 1-60,5-2-121,2-3-84,6-2-23,8-1 16,7-3 35</inkml:trace>
  <inkml:trace contextRef="#ctx0" brushRef="#br0" timeOffset="15423">7615 438 291,'4'-12'343,"0"3"16,-3 3 6,-1 4-154,-1 4-82,-5 4-50,2 3-27,0 4-6,0 2 0,0 1-4,2 4-5,2-2-6,2 3-4,1 0-4,2-1-7,5 1-5,0-3-8,1-2-7,5-1-6,-2-3-3,3-3-1,1-4 7,-1-4 11,-1-2 18,2-7 22,-1-2 26,-4-5 23,-1-2 28,-1-4 28,-1 2 21,-4-2 16,1 3 7,-3 1-2,-2 4-18,-1 2-27,-1 3-33,0 4-34,0 1-25,0 3-26,0 5-15,-1 4-7,-3 5-4,2 6-2,2 3-2,-4 2-3,4 4-5,0 2-18,0 2-42,0 0-69,4 0-92,-2-1-83,3-2-99,2-2-126,1-4-31,0-3 30,2-4 71,2-4 75</inkml:trace>
  <inkml:trace contextRef="#ctx0" brushRef="#br0" timeOffset="15838">8225 571 229,'-8'-15'316,"0"3"14,-4 5 12,-1 4-133,-3 4-81,0 5-44,-2 5-21,3 2-11,1 4-7,1 3-8,5 5-7,1 0-4,4 0-5,4 1-2,7-2-4,1-1 0,6-3-2,5-2-3,2-2 3,3-4 13,-2-5 24,0-4 34,1-3 29,-5-3 30,2-4 23,-6-7 10,-4-2-16,-4-4-22,-4-5-27,-8-4-25,-3 1-28,-6-1-30,-3 1-29,-4 5-59,2 2-78,0 5-86,4 4-98,0 1-142,5 7-59,1 1 3,5 0 52,4 3 68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33.6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1088 214,'-2'0'297,"2"0"31,5 0-12,0-2-84,7 2-51,3-3-24,4 2-11,4-2-1,3 1-1,6-1-8,2 2-17,1 1-18,1 0-35,2 0-62,-3 0-70,0 0-67,-5 0-66,-1-3-93,-6 1-95,-1-2-25,-7-1 19,-5-2 37,-5 0 49</inkml:trace>
  <inkml:trace contextRef="#ctx0" brushRef="#br0" timeOffset="205">337 885 84,'-7'-1'292,"3"-1"21,-1 4 19,4 2-57,-1 2-77,0 5-35,1 2-3,1 2 14,0 3 14,-2 5 4,2 1-12,-1 3-22,-1 3-28,0 1-31,-1 2-35,2 3-44,-3-1-49,4-1-59,0 1-60,0-4-54,4-2-57,0-1-89,1-7-71,2-1-8,0-7 25,4-2 38,2-5 49</inkml:trace>
  <inkml:trace contextRef="#ctx0" brushRef="#br0" timeOffset="484">998 690 77,'0'-25'295,"0"4"22,-2 1 10,2 5-55,-1 6-122,-2 0-62,1 6-30,-3 5-2,0 2 12,-3 7 23,-1 4 23,-1 3 28,-1 3 13,1 3-1,0 1-16,0 4-24,-1-2-29,5 3-25,1 0-31,2-2-38,3 2-41,3-3-42,4 0-47,2-1-45,8-4-44,2-1-64,5-6-74,3-3-17,2-3 12,-1-6 28,4-3 42</inkml:trace>
  <inkml:trace contextRef="#ctx0" brushRef="#br0" timeOffset="741">1448 713 230,'-3'-11'314,"0"5"15,-2 3 11,-2 3-134,-5 3-82,3 3-43,-4 5-26,4 1-9,-1 4-9,1 1-10,3 2-6,-3 1-5,6 1-5,2-2-1,-1 1-2,4-1 0,-1-2-2,4-1 2,2-2 1,-1-1-1,3-4 1,-1 0 6,2-4 9,-1-2 15,-1-5 10,0-2 14,-2-4 9,2-4 6,-3-6-2,-2-3-3,-3-1-2,0-4-6,-3-1-3,0-1-9,-3 2-11,-1 1-13,1 4-20,1 1-24,2 4-42,-2 2-50,5 2-58,1 4-83,4 1-125,3 3-53,4 1-3,3-2 28,6 5 47</inkml:trace>
  <inkml:trace contextRef="#ctx0" brushRef="#br0" timeOffset="1083">1750 616 87,'0'-4'289,"-1"1"21,-1-1 15,-1 1-73,0 3-96,-5 0-55,0 3-25,-2 1-14,0 5 1,0 0 0,0 3 3,1 1 2,1 3-1,2-1-3,3 3-6,-1-2-10,4 1-8,4 1-11,-1-2-7,3 2-3,2-3-3,5 0 6,-2 0 6,4-1 14,-2-1 12,4 1 10,-4-2 7,1-2-5,-2 1-6,-4-2-14,-5-3-15,-2 1-11,-4-1-5,-5-1-7,-2 1-8,-7-2-25,0-1-37,-4 2-52,4-1-60,3-1-87,0 0-127,1 0-46,5-3 1,1-1 27,9-2 48</inkml:trace>
  <inkml:trace contextRef="#ctx0" brushRef="#br0" timeOffset="1770">2198 606 93,'-3'-4'215,"1"-1"14,-1 1-29,1 1-71,1 0-43,1 0-18,-2 0-9,2 1-2,0 2-4,0-2-2,0 2-5,0 0-9,0 0-2,0 0-9,0 0-6,0-1-3,0 1 0,0 0 5,0 0 9,0 0 9,0 0 9,2 0 8,-2 0 7,1 0 3,3-1-2,-3 1-7,2-2-11,1 2-10,2-1-7,-3-2-8,0 1-7,0-1 3,0 0 4,1 0 5,-1-1 5,-2-1 8,3 1 5,-4-1-2,0-2 4,0-1 3,-4-1 4,1 2 2,-2-2 2,-3 0-2,2 1-7,-5 1-9,2 1-12,-3 1-10,-2 2-7,0 2-8,0 1-3,-1 3-2,2 1-2,1 4 0,3-1-2,-2 4 2,4 1 3,4 0 2,2 1 3,2 1 2,6 0 3,1 3-2,6 0-1,2 1 2,2 0-2,1 0-4,2 1 1,3 1 0,-2-1-1,-3 1 1,-2-1-4,-2-1-1,-3-1-2,-4-1 0,-3-2-2,-3 1 2,-2-2 0,-4 1 4,-4-2 2,-1 0 3,-4-2 0,-1-1 1,-3-1 2,2-1-2,0-2 8,2-1 4,0-4 10,4 0 11,1-2 8,0-2 5,3-3 5,2-2-5,3-3-2,2 0-11,4-2-13,-2-1-21,6-1-31,1-1-36,3-1-50,2-1-53,3-2-51,5 0-37,-3-2-31,4 2-50,0 0-55,0 2 1,2-1 22,0 2 36,-1 3 46</inkml:trace>
  <inkml:trace contextRef="#ctx0" brushRef="#br0" timeOffset="2396">2515 540 179,'5'-3'273,"-1"3"23,-6 3-16,-1 2-82,-4 2-59,0 2-37,-3 3-24,0 2-13,1-1-11,1 2-10,3 2-10,2-1-1,2 1 4,2-4 5,6 2 9,-1-3 10,5 0 8,2-3 6,1 0 1,2-3 7,-1 0 9,1-3 11,1-3 9,1-3 8,-2-3 7,-2-1-2,2-4-11,-5-3-18,-1 0-14,-3-4-22,-4-3-21,-6 1-29,-4-2-41,-8-1-52,-7 5-55,-3 2-64,-7 4-62,-6 6-96,-3 4-92,-1 5-25,0 5 18,4-1 43,5 5 59</inkml:trace>
  <inkml:trace contextRef="#ctx0" brushRef="#br0" timeOffset="2949">1108 1263 169,'0'2'260,"-1"-2"21,1 0-35,1 1-66,4-1-49,0 0-33,3-1-25,4 1-15,3-2-11,5 1-6,6-1 2,5 1 8,2 1 7,7-2 12,6 2 7,0 0 6,7 2 2,6-2-3,4 1-9,4 1-12,7-1-15,-1 1-13,3-2-12,-1 0-9,-2-2-3,0-1-2,-9-1 0,0-2 6,-9-2 1,-6-1 9,-6 2 4,-9-1 7,-3 2 5,-11 0-5,-1 2-7,-7 1-24,-3-1-46,-3 3-51,-3 0-50,0 2-65,-3-1-128,-3 3-64,0-1-7,-5-1 21,-1-1 30</inkml:trace>
  <inkml:trace contextRef="#ctx0" brushRef="#br0" timeOffset="4031">1615 1554 90,'2'-12'276,"-2"0"25,4 2 18,-4-1-74,3 2-74,-3 2-39,0 1-14,0 1-2,0 2-1,0 1-1,-2 1-5,1 1-9,1 0-6,-4 3-2,2 0-6,-3 2-8,2 2-5,-4 1-6,2 2-8,0 1-15,2 0-13,-3 2-11,3-1-5,3-1-7,-1 0-5,1 0-6,1-2-1,1-3 0,1 0-4,1 0 7,-1-3 1,1-2 6,1 1 7,3-2 4,-2 0 9,5 0 0,-3-2 8,3 1 4,1-1 6,1 2 4,1 0 7,2 2 2,1-1 2,0 3 1,0 3-1,-3 0 1,3 2-8,-5 0-4,-2 2-9,-2 1-3,-3 0-3,0 1-7,-3 2 0,-2-1 1,-2 1-4,-3-3 0,0 1-6,-3 1-6,-1-2-11,0-2-18,-3 1-24,-2-2-48,-2-3-78,1 0-86,0-2-84,-4-1-138,-1-2-76,1-1-10,-2-1 49,5-3 73,2-7 85</inkml:trace>
  <inkml:trace contextRef="#ctx0" brushRef="#br0" timeOffset="4505">1515 1609 268,'5'-7'310,"5"0"13,2 2-21,5-1-120,2 2-76,5-1-45,4 2-28,2 0-23,7 0-37,-2 3-93,4-1-105,-3-2-58,-3-2-27,2-4-4,-2-3 19</inkml:trace>
  <inkml:trace contextRef="#ctx0" brushRef="#br0" timeOffset="5134">2838 8 40,'7'-8'247,"2"4"13,0 2 14,3 5-74,3 5-72,6 7-35,0 7-17,4 11-2,0 8 3,2 8 1,0 11 5,-2 8 5,1 8 5,-1 7 4,-3 6 3,-3 6 5,-2 6-1,-6-1-7,-1 4-9,-7-1-7,-5-4-12,-5-6-14,-5-7-12,-5-8-11,-5-8-8,-7-7-8,-2-6-7,-3-6-9,-2-8-8,-2-3-15,5-7-17,2-5-33,2-4-34,7-3-38,3-4-47,3-4-78,10-4-93,1-1-29,5-8 6,5-3 25,1-3 46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40.4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38 150 225,'-1'3'265,"-1"-2"21,2 1-55,-4-1-56,2 0-34,1 1-16,-2-2-10,-1 0 1,1 0 5,2 0 10,-3 0 15,1 2 7,1-2 7,1 0 1,-1 0-4,2 0-9,-1 0-11,1 0-14,1 0-13,1 0-17,-1 0-14,4 0-17,2 0-15,2 0-10,5 0-11,1 1-6,5-1-6,2 2-7,-1-1-11,4 1-18,-3-2-26,2 1-38,-5 1-43,3-1-52,-3 1-50,-3-2-36,0 1-26,-4-1-33,-3-1-77,0-2-14,-5 0 23,-2-2 29,-2-1 42</inkml:trace>
  <inkml:trace contextRef="#ctx0" brushRef="#br0" timeOffset="330">43 36 70,'-14'-5'267,"3"2"26,3 0 26,3 2-70,1-2-52,4 1-28,0 1-13,6 1-2,-1 0 4,4 0-1,1 0-9,6 0-12,-2 0-18,5-2-23,1 2-58,0-1-83,1 1-90,0-2-119,-2 2-137,0-3-72,-5 1-7,4-2 34,-4 0 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49.4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164 295 221,'5'-3'255,"-2"-2"24,0 1-64,2-2-50,-1 0-28,-3-2-21,2 1-14,-3-4-15,2 1-13,-2-2-11,0-2-11,0 1-8,-2-5-11,1 0-5,-2 0 0,-2-3 1,0 0 9,0 0 6,-3 1 10,1 2 9,0 5 2,-1 1 3,-3 3-8,2 4-8,-3 2-11,-2 4-6,0 4-8,-2 1-6,2 5-4,0 1-5,1 3 2,5 0-6,-1 0-1,6-1-1,1 3 2,4 0-2,1-2 3,6 0-1,2 1 2,2-1-2,4 1 1,2 1 0,4 0 0,0 1 0,2 0-1,-3 0-1,-1 1 0,0 2-1,-4-1-4,-4-1 0,-4 2-2,-3-3 0,-2 0-3,-4 0-1,-6-1 1,-2-2-1,-2-2 1,-6 0 3,2-2 4,-2-2 6,2-3 10,1-3 9,-1-3 7,6-1 5,0-4 4,1-2 1,3-4-6,1-2-5,3-4-10,3-2-14,2-4-18,4-3-29,2 0-34,2-3-42,1 2-44,2 0-33,3 2-34,1 4-51,-2 1-93,1 4-23,-1 0 7,0 6 22,4 0 38</inkml:trace>
  <inkml:trace contextRef="#ctx0" brushRef="#br0" timeOffset="520">447 111 68,'4'-4'289,"-3"-2"30,-1 3 23,0-2-58,0 4-95,-1 1-50,-3 0-34,1 5-19,0-1-11,-3 5-10,3 0-6,0 3-4,1 2 0,0 1-3,4 0-1,3 3-4,2 0-1,5 1-6,0-1-8,7 3-5,2 0-4,4 0-1,2 2 1,2-1 5,-3-1 2,1 0 2,-5 0 3,-4-1-7,-3-4-3,-5 2-3,-3-5-5,-6 3-4,-2-4-7,-4 0-8,-5 0-31,-4-3-40,-4 0-57,-2-4-56,-4 0-99,0-2-107,-3-3-34,2-3 7,3-3 39,5 0 45</inkml:trace>
  <inkml:trace contextRef="#ctx0" brushRef="#br0" timeOffset="832">485 301 120,'10'-27'273,"-1"1"18,2 2 11,-1 3-110,4 0-74,2 3-45,3 2-37,3 1-34,2 3-54,1 1-125,2 5-65,0 2-36,0 2-11,1 2 5</inkml:trace>
  <inkml:trace contextRef="#ctx0" brushRef="#br0" timeOffset="984">1034 278 267,'2'11'338,"-4"-2"30,0-3 29,-2 0-132,-2-3-79,-1 0-44,2-1-41,1 0-48,-1 0-66,1-1-73,4-1-91,2-1-127,5-3-64,-3 2-14,4-6 21,3 1 33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50.6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0 137 137,'0'-12'292,"0"-2"27,4 1 30,0-1-88,2 2-51,2 0-19,4 2-15,-2 1-6,5 3-9,0 1-17,0 5-23,-1 5-23,3 2-21,-4 4-18,-2 5-17,-3-1-15,-1 6-10,-3-1-6,-2 2-5,-4-2-12,-1 2-11,0-1-17,-4-1-16,-1-1-7,-1-2-3,0-2 3,-1-3 11,2-3 13,0 0 16,2-3 11,1-3 5,4 0 4,1-2 3,3-1 0,3-1 0,7-1-3,1 1-1,6-2-4,0 1 1,2 2 2,0 2 5,-3 2 1,1 4 4,-2 1-2,-6 1 2,0 2-5,-5 3-1,-2 0-2,-5 2-3,-5 1-3,-2-2-3,-5 2-8,0-1-12,-6-1-20,-2-1-23,-3 0-24,0-3-21,-1 2-18,2-5-19,3 0-22,2-5-79,4-1-57,5-1-20,2-6 1,14 0 17</inkml:trace>
  <inkml:trace contextRef="#ctx0" brushRef="#br0" timeOffset="475">598 69 182,'1'-21'308,"-1"3"23,0 3 15,-4 6-121,2 3-77,-2 6-36,-4 6-21,-1 3-7,-1 6 6,0 3 3,0 5-2,0 1-3,0 1-8,5 2-10,0 0-16,2 0-11,5 0-12,3-2-9,1 1-6,5-2-5,3-1-2,4-4 1,-1-1-2,5-3 1,-1-1 1,1-5-2,-2-3 4,0-3 3,-2-3 9,-2-2 7,-5-4 8,-1-1 13,-7-4 2,-3 1-3,-3-1-6,-7 1-7,-4 1-11,-3 0-16,-4 4-26,2 1-35,-1 4-51,2 0-56,6 3-61,0 1-71,3 2-113,8 1-34,1 0 9,3-1 35,7-2 51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5:51.5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0 304 87,'6'-10'289,"-1"1"21,-2 1 16,1 2-74,-3 3-105,1 3-51,-1 2-23,-1 4-7,2 3 2,-2 1 10,2 4 8,-2 4 1,1 0-9,2 0-10,-1 3-16,2-2-12,-1 0-14,-1 1-9,1-2-6,1-1-3,-3-4-2,-1-2 0,0-4 14,0-1 7,-1-5 8,-1-1 4,-3-4 7,2-3 7,-3-4 5,1-3-1,2-2 4,-2-2 4,4-3 8,-1 0 2,2 0 0,2 2 0,1 2 5,2 2-3,-1 2-6,5 4-14,-4 0-18,3 4-10,0 5-16,2 2-13,-1 2-5,1 4-3,1 1-3,-3 4-4,1 1-1,2-1 0,-1 2-4,-2-2-7,1 1-2,-1-2-1,-2-2-4,-1 0 5,-2-4 4,1-2 13,-4-1 9,1-3 13,-1-1 8,-1-4 6,-3-2 9,3-4 7,-1-2-3,0-2 4,1-2 6,2-1 0,1 2-1,1-1-2,5 1-2,3 2-10,0 1-11,3 3-9,2 5-5,3 3-10,-1 4-2,1 5-2,-2 4-2,2 4-1,-2 3-3,-2 3-6,-1 3-16,-5 3-34,-1 0-62,-1 1-77,-4 2-84,0-1-166,-8-1-75,-3-1-14,-5-4 40,-4-1 66</inkml:trace>
  <inkml:trace contextRef="#ctx0" brushRef="#br0" timeOffset="5156">860 9 187,'0'-2'228,"2"1"-1,-2-1-54,0 1-46,0 1-27,0-2-21,0 2-9,-2-1-10,2 1-9,0 0-7,0 0-9,0 0-8,0 1-5,0-1-3,0 2-1,-1-1-1,-1 2 2,1 0 4,-1 3 8,-3 0 5,2 3 4,-2 0 1,-2 3-1,0 3-1,1 0-8,-1 2-3,1 1-5,-2 1-3,4 2 0,-4 0 4,1 2 2,1-1 2,-3 2 2,0-1 3,3 1-3,-5 0 1,2 0-2,-3-1-3,0 3-4,2 1-4,-1 0-2,-3 3-3,3-1-4,-3 1 0,4-2-2,-3 0-3,3 0 1,0-1-1,0-3-2,0-2 3,0 1 3,4-2-1,-2-3 1,0 0 0,3-2-2,0-2 1,2-1-3,0-1-2,1-3-5,2 0-13,0-1-21,0-1-28,4-2-33,-3-1-42,4-1-71,2-3-101,-3-1-39,2-2-5,-1-2 17,0 1 33</inkml:trace>
  <inkml:trace contextRef="#ctx0" brushRef="#br0" timeOffset="5751">1156 457 49,'3'-9'261,"0"-1"24,-1-1 21,0 1-65,-2 1-64,0 0-26,0 0-10,-2 3 1,0 1 2,1 1-6,-3 2-16,0 2-17,-3 2-19,-2 2-23,-1 2-18,-1 2-10,-1 1-9,1 1-6,1 0-5,1 3-1,2-3-6,3 1-3,-1-1-1,3 1 3,5-2 2,1 0 7,0-2 4,4-1 10,2 1 9,-1 0 8,3-1 9,0 0 6,-1 1 9,2 1 1,-1-1-3,-2 1-1,1 2-6,-5 1-1,1-1-5,-4 4 0,-2-2-5,-1 0-3,-3 0-10,0 1-6,-4-1-9,0 0-15,-1 0-8,-2-2-14,-2 0-29,1-3-50,-1 1-69,0-4-74,2-1-71,-1-3-91,2-1-94,-1-5-17,2-2 36,0-4 60,2-1 64</inkml:trace>
  <inkml:trace contextRef="#ctx0" brushRef="#br0" timeOffset="6153">1179 247 65,'21'-39'292,"0"6"31,-2 6 26,-2 5-42,0 7-75,0 3-28,-4 6-17,2 6-14,-3 3-12,-1 4-26,-4 5-29,-1 3-34,-1 3-27,-2 2-19,-2-1-13,1 1-7,0-1-4,-2-2-2,1-2 0,3-3 3,-3-2 19,4-2 26,1-1 17,5-2 16,2-2 4,3-3 1,1 0-22,4-3-58,1 0-91,-1-4-115,0 2-195,0-4-104,-5 0-50,-4 0 6,-4-2 59,4-2 89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14.9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698 272 125,'2'-4'294,"-1"0"33,1-1 42,-2 0-58,0 3-35,0-1-3,0 0 14,0 0 9,0 1-9,0 1-22,-2-1-39,2 2-42,0 0-48,0 0-41,2 3-29,-2 0-21,2 5-13,-1 1-13,1 2 1,1 5-4,2 0-3,-2 2-7,0 2-5,3 2 1,-1 0-3,0 1-1,1 0-8,1-2-10,0 0-13,-2-2-36,0-1-61,1-1-74,1-4-73,0-2-59,0-2-52,-4-2-72,2-5-34,-4-4 25,1-2 51,0-4 52</inkml:trace>
  <inkml:trace contextRef="#ctx0" brushRef="#br0" timeOffset="334">611 159 120,'-8'-18'270,"-1"1"15,3 2 12,3 3-113,-1 1-78,4 3-55,2 0-37,1 6-33,4 0-50,-1 4-87,5 2-68,0 2-31,3 0-6,5 3 8</inkml:trace>
  <inkml:trace contextRef="#ctx0" brushRef="#br0" timeOffset="495">999 253 263,'4'6'329,"-2"0"31,-2 1 18,0 1-103,-3 3-59,-3 1-29,1 1-14,0 2-17,0 1-24,2 1-25,0 3-28,3-2-20,0 1-25,0 1-33,3-2-49,2 0-52,-2-3-63,4 0-71,-6-2-133,-1-4-60,-3-4-7,0-3 27,3-2 46</inkml:trace>
  <inkml:trace contextRef="#ctx0" brushRef="#br0" timeOffset="710">839 145 154,'-8'-27'322,"2"5"23,-1 1 19,3 3-91,1 3-109,3 1-77,3 4-60,3 1-52,2 3-73,0 3-125,0 3-74,3 3-29,-2 1-1,4 7 20</inkml:trace>
  <inkml:trace contextRef="#ctx0" brushRef="#br0" timeOffset="940">319 766 14,'-32'8'254,"6"-1"24,3-1 17,0-3-45,4 0-77,6 0-43,5-2-26,8-1-21,0 0-15,11 2-16,9-4-13,9 2-2,11-2 5,6-1 7,7 1 13,6-1 5,4 0 4,5 0-8,1 0-8,3 2-12,-1-2-16,3 1-26,-6-1-35,-3 2-40,-5-1-37,-5 1-35,-9-1-41,-3 0-58,-14 1-62,-6 0-16,-4 1 10,-8 0 20</inkml:trace>
  <inkml:trace contextRef="#ctx0" brushRef="#br0" timeOffset="1251">50 947 33,'-30'8'257,"13"-3"13,14 0 9,12-1-64,18-1-100,15 0-54,16-2-16,17-1 1,12 0 12,10-1 13,7-1 18,3-1 17,1-2 9,1 0-1,-3-3-4,-4 2-13,-8 0-18,-10-1-24,-8 1-37,-11 0-50,-12 0-53,-8 1-68,-14 1-144,-7 2-71,-13 1-20,-9-1 11,-5-1 30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18.7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282 313 44,'0'3'262,"0"-1"26,-2-1 21,2 1-65,0-1-59,-1-1-27,1 2-10,-2-2 10,2 0 12,0-2 9,0 2 7,0-1-7,0 1-14,0 0-23,0 0-29,0-2-29,0 2-23,0-1-20,0 1-14,0-2-12,0 2-5,0-3-7,2 0-4,-2-2-1,0 1 2,0-3-1,0 0 2,0-1-1,0-3 0,-2-1-4,0 0 1,1-2-1,-2 1-3,-1-2 0,1 0-2,0-1 2,0 0-2,-3 2 1,1-1 1,0 0 1,0 1 5,-3 1-1,2 1 2,-2 0 0,2 1 5,-2 1-4,0 2 3,2 2-4,-2 0 0,1 2 0,-1-1-1,1 4-2,-1-1 0,1 2 3,-1 3 0,-1 0 3,1 3 1,-3 1 0,2 1-2,-1 2 3,0 3 0,0-3-3,2 3 1,-2 1 0,2 0-1,-3-1 0,3 3 1,2 0 1,-2-1-2,5 1-1,0 1 0,1-1 0,2 2-5,2 0 1,-1 0 0,3 3-1,3-3 1,0 3-6,2-3-1,2 2-7,2-4-7,3 2-4,0-4-9,1-1 1,-1-1 1,1-3 4,1-3 4,-1-1 8,-1-2 8,-1-2 1,0-2 4,-1-2 2,0-2 4,-1-1 0,-2-1 0,-1-2 4,0-2 0,-2-1 1,0-1-1,-1-2 4,0-2 0,-2 1 1,0-1-1,-2-1 2,-1 0-1,-1 2 0,1 1 6,-2-1 2,-2 3 6,1 1 4,-1 2 6,2 1 4,-3 1 1,3 3-4,-2 1-2,1 1-10,-1 0-8,2 3-8,0 0-6,-3 2-4,1 1-2,-2 4 0,1 4 1,0 1 4,-1 3 2,1 0 0,2 1-1,-1 2 2,2 2-4,0-2-1,3 0-4,4 0-3,2 0 1,2-2-6,2-1-1,2 0-7,1-3-8,3 0-16,0-3-27,-1-1-34,0-2-36,2-2-42,0-1-37,-1-3-37,2-1-56,-4-2-59,1-2-5,-1-1 21,-3 0 31</inkml:trace>
  <inkml:trace contextRef="#ctx0" brushRef="#br0" timeOffset="862">679 405 21,'1'-2'296,"1"2"44,-2-2 52,1 0-3,1 0-56,1 1-38,-2-1-20,-1 1-23,0 1-40,2 0-47,-1 0-38,1 3-22,1 2-19,1 3-7,-1 4-2,0 2 6,0 4-5,-1 3-14,1 3-14,1 0-14,0 3-12,-1 1-10,0 0-6,0 1-4,2 1-10,-2-1-15,0-1-24,2-1-39,-2-3-58,0-2-68,-3-2-60,3-4-50,-3-3-48,0-3-93,0-4-18,0-6 25,0 0 49,2-6 51</inkml:trace>
  <inkml:trace contextRef="#ctx0" brushRef="#br0" timeOffset="1136">682 525 201,'0'-26'288,"0"1"21,6 2-7,0 4-108,2 2-71,2 3-39,5 3-18,0 5-11,2 1-2,1 4 0,-1 3 3,0 5 4,-3 0-3,-1 5-5,-4 0-10,-2 2-5,-1 1-9,-6 0-7,0 0-8,-4-2-7,-3 2-13,-2-3-16,-1 1-16,-1 0-18,0-3-23,2-1-37,1 0-60,1-3-99,4-1-43,0-2-14,3-3 9,3 0 28</inkml:trace>
  <inkml:trace contextRef="#ctx0" brushRef="#br0" timeOffset="1446">1247 426 32,'9'0'247,"0"0"23,5 0 21,2 0-65,3 0-73,3 0-40,1 0-24,0 0-19,1 0-22,-1 0-19,-3-2-20,0 2-26,-6-3-36,2 0-65,-8-1-106,-3-4-52,-2 1-23,-3 1 2,-3-2 24</inkml:trace>
  <inkml:trace contextRef="#ctx0" brushRef="#br0" timeOffset="1624">1254 326 193,'-8'-1'304,"-1"-2"18,7 2 5,2-2-127,3 1-94,5-1-49,3 0-28,5 0-20,1 0-19,7 0-29,4 0-60,-2 0-111,-1 0-57,2 0-27,0-1-6,3 1 20</inkml:trace>
  <inkml:trace contextRef="#ctx0" brushRef="#br0" timeOffset="1848">1981 64 37,'-6'-6'257,"1"3"20,-1 0 17,1 0-72,-1 3-73,-3 3-41,2-1-22,-3 2-4,1 2 2,-2 2 9,1 2 10,-4 2 10,3 3 13,-2 2 10,1 1 6,2 0-2,-2 3-9,4-2-17,0 2-20,5 0-20,-1 0-25,4-1-16,4-1-9,1 1-9,4-2-2,2-2-4,2 1-1,2-4 0,-2-2 2,4-2 2,-2-2 4,-1-3 0,2-4 3,1 0-1,-1-4-2,0-3-3,-2-2-2,-1-2 0,-1-2-1,-2-4 2,1-2 2,-5-1-4,-1-2-1,-2-4-1,0 2-1,-3-3 0,0 0-6,0 2 1,-3-1-2,-2 2-2,2 2 0,-3 2-20,-2 2-29,2 3-44,-1 2-57,4 1-58,0 4-68,0 2-105,0 3-69,0 2-7,3 1 30,3 3 43</inkml:trace>
  <inkml:trace contextRef="#ctx0" brushRef="#br0" timeOffset="2383">2402 421 133,'5'9'289,"-2"-2"31,3 4 29,0 0-96,-1 1-69,-2 0-46,1 3-33,-3-1-30,1 3-43,-4 1-52,1 0-80,-4-1-140,-5-2-75,-9-2-38,-6-2-5,-10-1 19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22.3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32 653 100,'0'-6'253,"-3"-1"23,3-1-2,-3 1-86,0-1-64,2 1-38,-1-1-28,0 1-17,1-1-10,-1 1-3,2 0 9,-1 2 11,-1-1 13,2 1 13,-2 1 15,2 1 11,0 0 6,-1 0 3,1 1-1,0 1-2,-2-1-10,2 2-13,0-2-15,0 2-16,0 2-15,0 0-6,-1 2-3,1 4 1,-2 2 1,0 2 3,2 3 2,-1 2-4,1-1-4,-2 2-10,2 2-2,2-2-7,-2 1-4,1-1-1,1 0-2,1-3 0,0 0-4,2-1-2,0-4-3,1 0-5,0-2-4,2 0-2,-1-4 2,4-1 3,-2-1 2,1-4 1,1 1-1,0-7 2,0 1-2,3-4-2,-3 1 2,2-4 3,-2 1 4,-3 1 3,0 0 7,-2 1 8,-1 4 5,-4-1 7,1 4-1,-2 1-1,0 3-5,-2 3-6,1 1-6,-1 5-8,0 2-2,4 1-3,1 1 1,2 1-2,3-1 4,1 1-1,4-4 4,0 2 1,4-3 1,-1-3 4,3-1 2,1-3-1,-2-3 5,-1-2 2,1-3 4,-4-3 3,-1-1 3,-1-4 6,-4 0 3,-5-4-3,-1 1-1,-4-3-7,-4 0-12,0 0-27,-5-3-41,4 2-49,-1 0-59,2-1-57,0 2-57,6-1-86,4 1-58,1 1 0,3-1 30,2 2 40</inkml:trace>
  <inkml:trace contextRef="#ctx0" brushRef="#br0" timeOffset="616">513 356 117,'11'-9'296,"-3"2"45,-3 1 34,0 1-73,-4 1-67,4 1-46,-4 1-36,-1 4-13,0 1-8,0 7-2,0 3 1,0 7 2,2 4 4,-1 3-15,1 3-22,1 3-23,-1 1-21,1 3-17,0-1-18,1 1-13,0-2-14,-2 1-8,2-5-7,-2-1-9,1-3-5,0-4 1,-1-5 0,1-5 6,-1-2 6,-2-6 8,1-3 5,1-4 4,1-3 4,0-6-1,5-1 1,-3-3-2,1-1 1,2-2 7,0 1 5,1 2 10,-2 3 5,-1 1 5,1 4 1,-1 3 0,-2 2-4,3 5-7,-1 2-1,2 2 1,0 5-5,0 0 0,0 1 1,4 1-1,0 1-1,2 0-1,2-1 2,2-2 2,2-2-3,3-1-4,1-3-2,0-1 0,4-4-3,-1-2-1,0-1-2,1-3 0,-1-2-2,0-2-4,0 0-1,-3-3-3,-2-3-2,0 0 0,-2-1 2,-5-1 8,-4 1 4,0-1 11,-6 2 16,-4 2 15,-1 2 8,-3 2 1,-2 1 5,-6 3-7,0 2-10,-4 4-10,-3 2 1,-4 5 2,0-1-1,-1 3 4,1 3-4,2 0-6,2-1-8,3 2-7,5-1-10,2 1-11,3-2-8,5-2-14,0 0-3,5-2-4,2 0-2,2-2 8,2-3 5,3-2 9,2-1 3,0-3 3,0-2 4,0 1-2,-1-2 4,-2 0 0,-3 0 4,-1 2 2,-3-1 1,-2 4 2,-1-1-3,-2 4 0,3-1 0,-3 5-1,2 1-3,1 1-1,0 1 3,2 0 2,2 2 0,-1-2 1,5 0 2,-1-2 1,2-1 0,3-1-2,4-3-3,-2-2-1,2-2-1,2-1-3,1-5-1,-3-1-5,2-3 3,-4-3-3,-1-3 2,-4-3 0,-1-2-6,-5-3 6,-4-3-7,-3-4-6,0 0-5,-3-4-1,-2-2 4,-3-2 2,0-1 8,-1 0 10,-1 0 6,-1 0 10,0 3 8,3 2 8,-1 2 8,1 5 8,1 5 2,-1 5 1,2 4-3,3 4-9,0 4-9,1 4-7,-1 7-6,2 4 1,-1 8 2,0 6 5,2 8 9,0 3-2,0 9 5,2 3-3,1 2-8,0 4 0,1 1-3,0-2-4,2 2-6,1-3 2,-1-3-2,1-2-11,-1-3-14,3-7-12,-4-3-21,1-6-51,-1-5-83,0-4-99,1-6-97,-1-6-157,-2-6-79,0-4-5,0-6 57,1-1 92</inkml:trace>
  <inkml:trace contextRef="#ctx0" brushRef="#br0" timeOffset="1713">1277 685 21,'-10'0'301,"5"0"25,5 0 12,4 0-30,4 0-128,7 0-83,3 0-47,10-2-25,4 2-14,9 0-14,5 0-18,9-1-31,4-1-46,2-1-67,2-3-61,-4 0-45,-3-3 11,-3 0 82,-9 0 110,-4-3 116,-8 2 111,-6-1 92,-8 1 63,-4-1 23,-6-1 13,-1 2 20,-3-1 7,-4 2-1,0 0-33,0 3-46,0 0-52,0 3-51,0 1-43,0 2-38,0 4-23,0 2-24,2 3-18,1 4-18,0 4-11,0 2-19,2 2-27,0 0-29,0 1-42,-1 0-90,1 0-122,-2-2-114,-2-4-161,1-3-71,-4-2-15,-2-6 60,-1-5 112</inkml:trace>
  <inkml:trace contextRef="#ctx0" brushRef="#br0" timeOffset="2075">1942 488 28,'-6'-27'320,"4"3"29,2 0 13,2 2-10,4 2-156,2 2-98,5 2-63,3 2-52,4 2-48,1 3-60,4 3-116,1 2-58,2-1-19,2 2 6,6 3 24</inkml:trace>
  <inkml:trace contextRef="#ctx0" brushRef="#br0" timeOffset="2192">2342 298 58,'13'4'270,"-5"2"38,-5 0 35,-6 0-47,-5 3-53,0 0-33,-3 3-17,-1 0-15,0 2-20,4 2-23,-1 1-27,8 2-25,1 1-20,4 1-16,4 1-17,3 1-6,6 0-8,1-1-4,4-1-2,3 1-4,-2-2 0,0 1 0,1-2-1,-5-1 1,-5 0-2,-4 0 1,-7-3-2,-5 0-8,-6 0-16,-6-1-31,-8-1-46,-5-3-52,0 3-58,-3-3-109,0-1-89,5-2-23,2 1 16,8-3 34,7-2 52</inkml:trace>
  <inkml:trace contextRef="#ctx0" brushRef="#br0" timeOffset="2783">3202 442 45,'0'-30'295,"-3"1"44,-3 2 41,3 1-2,-2 6-60,0 0-13,2 5-4,-2 3-14,2 4-26,0 3-43,-1 3-46,1 7-43,1 4-32,0 7-17,2 8-10,2 3-7,3 3-15,1 3-17,2 2-15,1 0-20,1 0-36,2 0-60,-4-1-85,2-4-88,-1 0-89,-4-3-138,-3-4-65,-2-4 7,-5-4 58,1-4 74</inkml:trace>
  <inkml:trace contextRef="#ctx0" brushRef="#br0" timeOffset="3052">3052 622 156,'0'0'284,"5"0"15,3 0 5,6 0-124,4-2-102,2-1-70,5-2-43,2 0-36,2-3-23,1-2-19,1-4 0,1-2 23,-2-4 33,0-4 35,0-3 40,-4-3 43,-3 0 35,-4-1 20,-6 4 12,-1 1 15,-5 4 11,-4 2 15,-1 5 16,-2 3 0,0 3-6,-2 3-9,0 3-6,-1 6-7,-2 3-6,-4 8 3,4 4 5,-3 4-8,3 5-17,-2 3-25,5 2-29,-1 2-27,5 1-20,1-1-14,1 1-12,4-4-15,0 1-19,2-4-16,2-2-17,1-5-12,3-3 1,0-6-6,1-5 3,-1-4 8,1-5 10,-1-5 3,0-4 4,-2-5 9,0 0 13,-2-4 15,-2 2 19,-5 2 27,0-1 18,-2 5 17,-1 3 0,-1 3-5,1 2-12,-2 4-17,2 1-17,-1 5-14,1 2-2,1 2-2,3 1-2,0-1-1,2 1 0,2-1 5,2-2-1,-2-1-1,6-2 0,0-2 0,2-3 0,-1-3 0,0-2 2,-1-1-1,-1-3-1,1-3 0,-3-2 0,-2-2-1,-3-2-1,0 0 2,-4-1 8,-2 2 17,-2 1 13,-2 2 12,-1 4 4,0 2 1,-5 4-3,0 2-16,0 5-13,-4 3-10,2 5-1,1 2-3,1 2-6,2 2-5,4 2-10,2 0-11,5 1-22,7-1-25,4 3-52,6-4-75,8 0-77,7-5-93,5-2-124,1-5-50,3-5 13,3-2 60,1-4 71</inkml:trace>
  <inkml:trace contextRef="#ctx0" brushRef="#br0" timeOffset="3733">4527 446 42,'7'-25'356,"-2"4"65,-2 4 43,2 4 8,-2 2-146,1 5-104,1 5-66,-2 5-53,2 7-37,3 2-17,1 7-5,1 1 0,1 3-4,3 0-6,-1 0-2,1-3-3,-3 0-3,2-3 3,-2-3 7,-3-3 29,-3-5 36,-2-1 23,-1-4 8,-2-4 4,1-2-7,-1-4-33,2-4-34,-1-2-27,5 0-14,-3-3-11,5-1-5,2 0-7,2 0-24,3 0-46,4 0-97,0 2-111,1 1-159,2 1-128,2 4-52,-3-1 7,2 4 80,1 2 99</inkml:trace>
  <inkml:trace contextRef="#ctx0" brushRef="#br0" timeOffset="4053">5168 506 108,'-3'5'276,"3"-2"20,3-1 10,-2-2-91,2 0-95,1 0-49,1-1-25,1-2-20,2-1-7,1-1-8,2-2-2,-1-1-2,1-1 2,-3-1 6,-2-1 19,-1 2 24,-2-1 33,-3 2 29,-1 2 22,-6 0 15,-1 3 8,-7 3-2,-3 3-14,-4 3-11,-2 2-12,3 1-15,-1 1-24,5 2-28,3 0-26,4 0-27,4 2-24,3-2-19,3-2-12,3 1-6,6-2-4,-1-3 1,4-1 1,3-1 5,0-3 5,0-1 6,0 0 7,-1 0 8,-3-1 12,-3-1 9,-1 2 8,-2 0 5,-1 2 13,0-1 8,-2 2 9,3 2 7,2 0 8,0 0 4,2 3-4,3-3-4,2 2-5,0-1-9,5-2-7,-3 0-8,1-4-3,2 0-7,-1-2-4,0-6-3,-2-1-6,0-4-7,0-5-13,-2-3-16,1-5-21,-5-5-16,1-4-6,-2-2-2,-2-4 4,-4-1 18,-3 0 24,0 0 19,-6 0 24,2 3 22,-5 3 23,1 5 20,-1 2 19,3 7 8,-1 4-6,1 4-11,3 5-13,-2 5-16,1 4-5,-1 6-4,0 6 4,2 4 14,-2 5 13,3 3 3,-1 6-1,3 2-7,0 2-8,2 4-18,1 2-13,3 1-8,1 1-10,4-2-5,1-1-9,1-3-8,1-4-5,1-2-11,0-7-8,1-1-7,-2-6-8,1-5-22,0-6-39,3-3-48,1-6-45,1-2-33,1-5-17,4-4 10,-1-1 36,-2-5 46,-3-2 54,2-4 51,-7 0 43,-2 3 46,-2 0 57,-4 5 53,0 4 33,-4 2 18,-4 6 10,-2 4-10,-2 6-28,-2 4-39,0 6-26,-3 0-19,4 5-22,1-1-18,1 1-14,3 0-6,2-2-11,2 1-8,1-4-8,2-1-7,3 0-6,1-3-3,4-4-1,0-1-3,4-4 5,-2-3 2,3-1 3,-2-4 4,0-1 4,1-2 3,-4-2 8,-2 3 11,0-1 11,-3 2 7,-3 3 2,-2 0 1,2 5-6,-2-1-11,0 4-9,0-1-8,0 4-1,1 1-1,0 1 5,1-1 1,0 2 0,3-4 2,0 1-1,1-1-3,2-1-1,0-3-4,5 0-7,1-3-4,2-3-12,-1-1-5,2-2-7,2-2-8,-4-2-2,2-4-2,-2-1 5,-1-2 6,-2 0 8,-3-1 14,-2 1 23,-4 4 23,-3 2 15,-3 4 14,0 2 14,-4 8 13,-6 3-3,-1 8-12,-2 2-9,2 7-7,0 2-11,3 2-17,3 2-15,5 0-12,2-1-33,4 0-62,5-2-93,7-4-106,2-2-166,5-5-106,4-5-32,1-5 22,6-7 75,4-2 95</inkml:trace>
  <inkml:trace contextRef="#ctx0" brushRef="#br0" timeOffset="5441">7022 284 175,'2'-13'299,"-2"2"24,0 4 1,-2 2-105,2 4-68,-3 1-24,-3 4-10,0 5 6,-2 2 14,-2 2 13,-1 5 5,0 0-14,2 0-20,-1 2-22,4-2-25,1 1-23,4-2-14,1-1-12,3-1-7,3-1-7,3-4-2,3-1-3,2-1 1,3-2 3,5-3 0,-2-3 6,1-3 11,-2-2 12,-1-4 18,-3-3 17,-2-4 20,-5-4 9,-2-5 1,-6-1-3,-4-1-14,-1 0-19,-1 2-17,-1 2-17,2 3-15,1 2-26,1 5-44,7 1-68,3 2-76,6 1-68,9 0-41,4 1-20,8 2 9,2-2 53,2 1 68,-3 0 65,-1-2 49,-6-2 50,-3-2 38,-5-1 38,-5 0 41,-5 0 43,-5 0 38,-5 1 36,-3-1 33,-2 4 13,-4 0-1,-1 5-20,1 0-22,-3 2-40,0 6-35,3 3-31,-2 5-28,3 5-19,0 5-10,1 3-12,3 5-4,2 4-4,4 4-3,2 2-7,0 3-8,0 0-14,0 0-24,0 0-39,0-3-76,0-3-98,0-4-87,-3-4-118,-1-4-114,-1-4-30,-6-7 35,2-5 79,-1-3 81</inkml:trace>
  <inkml:trace contextRef="#ctx0" brushRef="#br0" timeOffset="5974">7317 557 301,'0'-9'339,"3"0"21,4-1-8,3-1-131,3 1-89,4-1-56,2-1-42,4 2-40,3-1-52,4 2-86,2-3-113,4 3-59,4 0-25,2 3 5,3 3 31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28.6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476 124 70,'-7'-13'252,"-1"-2"26,2 2 11,-5 1-85,1 0-58,1 0-35,-5 1-19,2 2-13,-5 0-4,1 2-1,-1 2-1,-1 1 11,-2 2 14,-2 2 12,-2 5 14,0 1 10,-3 4 6,1 2 1,-3 6-8,-1 0-19,3 5-22,1 1-17,0 3-16,7 0-19,3 0-13,7 1-10,4 1-4,5-1-2,5-1-3,6 0-1,6-3 6,5 0 2,2-3 2,6-2 3,0-3 0,2-4 0,0-5-2,4-3-5,-3-4-2,0-2-4,2-6 0,-2-3-2,2 0-2,-5-4 1,-2-3 0,-2-3 0,-4-2-1,-5-2 3,-3-1-1,-2-3-2,-6 0 3,-1-1 0,-4-2 5,-1 4 2,-3 2 8,-2 2 10,-1 2 4,-1 4 1,-2 4-5,0 2-4,-3 4 0,-1 3-5,-4 3 1,-1 5 4,-3 3 4,2 5 5,2 1-1,-1 4-2,1 0-4,2 4-8,3 0-5,4 1-8,3 0-6,5 0-9,4 0-18,4 0-30,7 0-83,6-1-109,7-2-123,10-1-161,2-2-69,1-3-14,1-1 57,1 1 97</inkml:trace>
  <inkml:trace contextRef="#ctx0" brushRef="#br0" timeOffset="517">861 444 251,'15'9'402,"-6"-1"74,-3-6 51,-1 3-88,-2-3-113,-1-1-132,-1-1-191,-1 0-264,4-6-150,-4-3-83,1-6-39,2-6 27,3-4 107</inkml:trace>
  <inkml:trace contextRef="#ctx0" brushRef="#br0" timeOffset="44180">879 504 217,'-3'-7'309,"-2"1"19,1 0 22,3 2-124,-1 0-67,1 3-33,1 2 0,1 3 18,1 4 20,3 4 18,1 8 18,2 2 17,1 5-2,3 3-20,0 3-29,-1 5-39,0-1-68,3 4-122,1 2-161,4 2-220,-7 2-115,-2-1-57,-12-4-2,-12-3 79,-4-3 124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5:58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29 132 129,'-7'3'232,"4"-1"12,0 1-42,-2-3-56,2 1-44,2 1-17,-1-1-8,0 1 4,2-2 5,-1 0-1,-1 1-6,2-1-5,2 2-9,-1-2-2,3 1-9,-3-1-4,2 0-5,3 1-6,2 1-5,4 0-11,1-2-3,5 3-5,3-3 0,2-2 0,6 1 2,1 1 0,1 0-3,4 0-1,2 0 1,1 0-2,1-2-6,5-1-4,1 2 0,4-2-2,-2 1-2,5-1-2,2 0 2,1 0 0,4 0-1,-4 0 0,2 0 1,2-1-1,-1 1 3,1-1 0,-3 2 0,0-3 3,-4 4-3,2-2 0,-1-2-4,0 2-1,2 0-2,0 0-1,2-1 0,3-1 0,0 0 2,-1 1 1,-1 0 1,-2-2-1,-1 1-1,-3 1 2,0-1-3,-2 1-4,-3-1-6,-1-1-9,-1 2-2,-2 1-6,-1-2-4,2 1-2,-6 1-7,0 0-12,1 0-37,-1 0-132,-3 1-66,-3 2-30,-7-3-6,-8 3 8</inkml:trace>
  <inkml:trace contextRef="#ctx0" brushRef="#br0" timeOffset="1199">5457 422 184,'6'0'256,"6"1"11,3-1-36,5-1-95,9 1-60,2-3-29,7 1-13,6-1-1,6-1-3,5 1-1,2-2-2,4 1 0,4 0-7,5 0-6,6 0-4,1-1-4,5 0-2,-1 1-3,5 0-3,-1-2-2,2 1 4,0 1 0,-2-1 1,2 1 1,3-2 0,2 0 5,1 0-3,2-2-2,-1 2 3,0-1 2,1 2 3,1-1 1,-2-1 3,0 2 0,1-1 0,4-1 0,-3 2-4,1-1-3,-2 2-1,-1-2-2,-2 1 0,-2 1 1,-1 1 4,-6-3 1,3 1 1,-4 1 3,0-1 0,-1-1-4,-4 0-2,-1 0-2,-3 2-4,-2-2 1,2 0-2,-5 1 0,0 1 3,-2-1 0,1 1-2,0 1 0,0 0-2,-2 0 0,0-1 0,-1 3 0,-2-2 0,-2 0 0,-1 0 0,-4 2 0,-3-4 3,0 2-2,0 0 1,-1 0 5,1 0 2,0 0 2,-2 0 1,2 0 1,1 0 1,-2 0-6,3 2-3,-2-2-18,2 0-28,-5 1-70,1-1-121,1 0-62,-5-1-31,-3-2-6,-4-5 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57.01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18 152,'33'-18'235,"0"11"25,5 11-34,3 13-60,5 13-23,3 10-10,0 11-6,3 9-2,-1 9-2,-2 5 0,-3 7-1,-7 3-11,-7 6-11,-7 0-19,-10 1-22,-8 1-18,-11-2-19,-6-5-21,-6-1-24,-9-3-33,-7-3-42,-7-3-55,-8 0-128,-9-4-78,-7-4-28,-5-4 8,0-6 22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6:47.1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358 932 122,'0'0'218,"1"-3"9,2 2-46,-1-4-56,0 1-40,1-4-22,-2 0-14,1 1-8,-2-4-3,2 0-2,-2-1-2,-2-3 0,-1 0-6,0-3-5,-2-5-4,0-1-1,-4-3-5,1-3-2,-2-2 0,-2 0 4,2-1 4,-1 1 6,-3 2 4,1 3 8,-1 3 1,0 2 1,0 4-1,-1 1-3,1 5-7,3 0-4,-2 5-4,1 1-7,-1 4-3,-1 4 1,1 2-5,0 3 2,-1 7-1,0 1 7,0 3 1,1 5 1,-1 0 3,3 3 0,1 3 2,1-1-7,4 2 0,2-1-3,1 1-4,4-3 2,4-1-2,5 0 2,-1 0-1,4-3 1,5-1 2,3-3-5,-1-3 4,4 0-2,2-6 0,-2 0-3,4-3 2,-3-3 3,1-4-4,-1-1 2,-2-2-2,-1-5 1,-2-1 0,-4-1-5,2-4 0,-3-2 0,-2-2-1,-4-2 0,-1-3 1,-3 3 12,-1-1 10,-5 0 8,0 1 8,-3 2 5,0 2 1,-5 2-7,3 2-12,-1 4-7,-2 1-7,0 4-7,0 2-4,-1 2-4,-1 5-2,-1 3 2,3 4-2,0 3 2,3 2 2,-1 0 1,5 1 0,1 1 2,3-1-2,3 1 4,2-4-1,2 1 1,2-2 0,4-2-1,1-1-5,3-3-12,3 0-16,-1-1-19,3-4-22,-2-2-22,2-2-14,-3-2-6,2-2 0,-3-2 12,-1-2 13,-1-2 18,-3-2 22,-2-3 18,-3 0 18,-3-2 18,-2 1 17,0-1 20,-4 1 19,1 2 26,-1 1 25,-1 4 18,-1 0 10,0 3-4,2 3-17,-2-1-27,0 4-28,3 4-19,-1 3-8,1 4 9,2 5 16,2 7 16,-2 1 18,0 6 4,0 3-5,-2 3-13,0 4-18,-1 1-15,-1 2-16,1-1-11,-2 0-11,2 0-13,-1-3-19,-1 0-28,3-4-40,-3-3-45,3-3-52,-3-5-44,3-4-32,-1-7-35,-2-2-99,0-11-25,0-5 12,-2-4 32,1-7 35</inkml:trace>
  <inkml:trace contextRef="#ctx0" brushRef="#br0" timeOffset="918">734 763 148,'8'-36'286,"4"4"22,0 5 14,0 8-110,4 4-73,2 5-40,0 6-17,4 7-12,-2 5-8,3 5-3,-2 5-5,-2 3-8,-2 5-8,-4-1-8,-1 2-5,-7 0-10,-5 0-5,-3 2-5,-5-2-2,-4-2-8,-3-1-8,-2-2-9,-1 1-23,0-3-22,-1-4-41,4 0-84,1-3-90,3-1-44,5-6-6,6-3 10,3-1 31</inkml:trace>
  <inkml:trace contextRef="#ctx0" brushRef="#br0" timeOffset="1243">1582 1045 205,'-2'3'326,"4"0"27,2-3 30,1 1-85,3-1-65,3 0-34,5 0-10,1-1-8,5 1-19,2-3-34,3 1-36,0-2-41,-2 1-56,2-3-70,-2 1-69,-3-1-66,-1 0-88,-8 0-109,-7-1-31,-4 1 18,-9 0 39,-3 1 50</inkml:trace>
  <inkml:trace contextRef="#ctx0" brushRef="#br0" timeOffset="1397">1714 976 97,'-23'0'269,"2"0"27,5 0 19,5 0-79,7-2-85,5 2-53,7 0-32,3-1-22,11-1-30,2 1-40,6-1-89,2-1-107,-1 2-59,1-4-28,2-1-5,0-1 19</inkml:trace>
  <inkml:trace contextRef="#ctx0" brushRef="#br0" timeOffset="1791">2162 860 109,'-7'-11'285,"1"-2"25,1 1 21,-1 2-76,1-1-71,2 0-33,-2 6-13,2-3-7,2 3-7,-3 3-9,1 0-16,2 1-22,-1 1-19,0 3-17,-2 1-12,-2 5-5,-1 3-2,-1 3 2,-4 1 3,2 5 2,0-1-2,1 0-6,3 1-5,3-2-4,3 2-5,3-3-3,2-1-4,7-2-3,1 0-3,3-5 4,1 0-4,4-2 1,-1-2-2,-1-4-1,0-2 1,-3-2-4,1-1 1,-5-3 3,-2-1-1,-2-2 2,-3-2 4,0 2 4,-3 0 6,-1 3 3,-1 0 2,2 3 0,-2 1-9,0 1-5,0 2-8,1 3-1,1 2 0,4 1 4,-1 2 5,1 0 3,4 0 3,4 0 2,-1 2 0,2-4 5,3 1-3,2-1 2,1-2 0,-2-2 2,1-2 11,-2-1 17,-1-3 25,-4-1 23,-1-1 26,-4-3 18,-4 1-1,-3-5-8,-4-1-23,0-4-23,-4-1-29,-3-3-33,0-2-32,0 0-43,2-1-53,1 0-68,2 0-64,2 1-60,3 2-70,3 0-97,0 3-19,5 0 29,-2 0 48,2 2 58</inkml:trace>
  <inkml:trace contextRef="#ctx0" brushRef="#br0" timeOffset="2376">2557 278 208,'5'-22'272,"1"1"12,5 1-23,2 5-117,7 5-56,4 2-36,0 7-17,4 4-10,-1 5-9,0 6-4,-3 6-5,-7 3-3,-1 5-1,-5 0-3,-2 4 0,-9 1-1,-4 1-1,-1-3 8,-3 0 6,-3-5 10,0 0 14,0-5 8,1-4 2,1-2 0,4-3-6,2-3-8,3 0-12,5-2-14,7 1-23,6-1-30,7 1-57,5-1-122,3-3-63,2 1-29,0 0-1,4 1 19</inkml:trace>
  <inkml:trace contextRef="#ctx0" brushRef="#br0" timeOffset="2726">3281 867 146,'-11'-5'284,"0"-1"34,1 1 23,1-1-64,3 3-25,-1-1-6,4 2-6,-2-1-17,1 3-29,4 0-38,-2 2-41,2 1-32,-1 4-21,-1 2-12,2 4-6,0 3-7,0 2-16,0 0-23,0 1-38,2 1-42,-1 0-48,-1-1-45,0 0-36,-1-2-20,-1-2-18,1-2-24,-4-2-66,-2-5-13,1-5 9,-2-2 21,4-4 34</inkml:trace>
  <inkml:trace contextRef="#ctx0" brushRef="#br0" timeOffset="2948">3139 917 203,'5'-19'270,"1"1"18,5 1-34,2 2-80,2 2-47,3-1-28,2 2-18,0 2-8,0-1 1,2 2-3,0 2 0,-3 1 0,0 0-2,-3-1-2,-2 3-1,-4 1 2,-2 0 4,-2 0 7,-3 2 3,-3 1 6,0 0 2,0 0-6,-2 0-8,-2 4-10,-1 1-8,-3 4-10,-2 3-6,-2 3-2,1 1-3,0 4 1,-2 2-5,5 1-3,2 1-4,3-2-4,3 4 2,3-3 0,5 0 5,3 0 4,8-1 9,1-2 8,4-2 2,3-3 1,3-4 0,2 0-3,-2-4-7,0-2-3,0-2-8,-2-3-11,-6-1-4,-2-1-8,-5-1-13,-2 0-40,-4-1-90,-1-2-111,-1-1-189,-4 2-119,-5 0-57,-4 1 3,-4 1 66,1-2 106</inkml:trace>
  <inkml:trace contextRef="#ctx0" brushRef="#br0" timeOffset="3826">4747 160 84,'-8'-29'244,"-2"-1"12,-2 5 14,2 2-104,-4 7-59,1 2-26,1 5-15,-6 6-4,1 8-2,-4 7 2,-1 9 6,0 9 14,0 7 11,-2 10 16,2 5 6,0 8 2,1 7-2,1 6-11,2 0-15,4 4-18,3-2-19,8-2-12,4-2-12,9-4-3,7-4-6,6-4-8,7-5-16,6-6-28,5-5-40,5-5-48,3-7-53,-1-5-78,1-8-105,-3-7-39,-4-7 2,-4-8 27,-5-6 41</inkml:trace>
  <inkml:trace contextRef="#ctx0" brushRef="#br0" timeOffset="4128">5224 580 133,'3'-17'276,"-3"3"16,0 6 7,-3 0-108,0 7-77,-3 2-38,-2 5-19,2 4-4,-4 6 0,1 3 3,1 4 1,-2 2-5,1 3 2,4 3-8,0-1-9,2-2-8,2 1-5,2-1-5,4-2-7,3-4-4,4 1 0,1-4-4,4-4-1,-2-1-1,5-4 0,-1-3-6,-1-2-5,0-5-17,0 0-19,1-5-33,0 0-60,-3-4-120,-1-5-57,-2-1-21,-2-4 4,0-1 21</inkml:trace>
  <inkml:trace contextRef="#ctx0" brushRef="#br0" timeOffset="4591">5901 536 42,'-6'-3'237,"1"2"19,-1 1 14,-2 1-81,-3 4-59,1 2-31,-3 4-13,-2 0-10,2 5-5,-1 2-9,1 3-8,2-1-10,3 2-7,0-1-7,5 0-6,0-2-7,3 1-5,3-4-1,2-3 1,3 1 1,1-3 2,1-2 6,-1-3 4,2-2 8,0-2 11,-2-2 9,0-2 8,-3-2 12,0-2 3,-1-5-3,-3 1-10,0-5-18,-2-2-20,0-3-32,0 0-33,1 0-35,2 1-35,3-1-43,4 5-67,1-2-102,5 4-37,0 1-2,3 2 15,3 2 36</inkml:trace>
  <inkml:trace contextRef="#ctx0" brushRef="#br0" timeOffset="4920">6208 497 81,'-5'-5'269,"-1"1"22,1 1 16,-1 0-86,-1 2-78,-2-1-47,1 5-26,0 0-15,-2 2-11,1 2-5,3 4-2,-1-1 2,2 2-3,2 2-1,3-1-5,0 1-4,3 0-7,1 2-6,2-1-3,1 0-3,3 0-2,0-1-3,1 2 6,3-1-1,-3 0-1,2 0 1,-2-2 2,0 1 1,-4-2-4,-3-2-2,-1-1 2,-6 0 2,-3 0-1,-2 0 0,-5-1-1,-2 1-9,0-2-21,-2 1-27,4-1-50,-1 2-115,5-3-86,2 1-39,7-2-7,5 0 13</inkml:trace>
  <inkml:trace contextRef="#ctx0" brushRef="#br0" timeOffset="5322">6744 451 199,'3'-12'290,"0"1"24,-3 2-6,0 2-101,-1-1-61,-3 1-35,1 2-26,-2 1-24,1 1-14,-4 3-9,-2 1-3,-1 4 6,-4 3 11,0 3 14,-2 4 13,-1 3 5,-1 3-3,2 3-8,1 3-15,2 2-12,3-1-18,3 2-8,0 0-7,6-2-4,2 1-1,2-3 0,4-4 1,2-1-1,5-5 1,1 0 1,2-6 2,3-1-4,1-3 0,1-3-2,1-3-4,0-3-7,2-2-3,-5-2-4,0-4-3,-1-2-3,-3-2 3,-2-3-1,-1-4 0,-5-4 1,-4-2 2,-3-2 2,0 0 2,-5 0 1,-1 1 4,-3 4 3,-1 4 2,0 3 1,-2 3 2,2 4-1,-4 5 2,0 5-2,0 5 3,-2 2 4,3 6 1,-1 3 2,5 2 1,2 2 0,2 2-1,4 2-5,1-2-8,4 1-17,3-1-30,3 0-37,3 0-48,4-1-59,-2-2-123,1-2-64,1-1-19,-2-1 16,4-4 31</inkml:trace>
  <inkml:trace contextRef="#ctx0" brushRef="#br0" timeOffset="6014">7354 637 69,'-8'-8'270,"-1"3"25,4 0 17,2 0-81,4 2-82,3-1-52,5 2-32,4-1-23,4 2-13,4-1-6,2 1-1,7 1 1,2 0-4,6 0 0,2 0-8,4 0-13,0 1-27,2-1-48,-5 2-106,-4-2-79,-4-2-43,-5 1-14,-4-2 11</inkml:trace>
  <inkml:trace contextRef="#ctx0" brushRef="#br0" timeOffset="6231">7629 451 127,'-17'-9'296,"2"1"30,5 2 25,0 2-88,5 1-82,0 1-44,1 5-25,-1 3-14,2 6-9,2 5-11,1 5-1,1 7-11,2 4-10,3 4-13,2 4-11,0 0-10,3 3-17,0-2-33,-1-1-43,2-2-58,-7 0-106,0-3-110,-5-5-48,-2-3-8,-1-3 27,-2-7 46</inkml:trace>
  <inkml:trace contextRef="#ctx0" brushRef="#br0" timeOffset="6806">8715 178 153,'-11'-11'277,"0"1"25,-1-2 1,0 0-85,0 0-54,-1 1-29,2 4-16,0-1-13,1 2-14,-2 3-13,1 3-10,-3 5-7,1 1-6,0 4-7,-2 5 2,0 3-7,1 3-6,1 3-9,-1 1-2,5 4-7,1-1-5,1 1-12,3-1-16,2 1-19,4 0-25,2-1-19,6-3-24,1-2-13,6-3-17,4-6-26,3-1-58,4-8-76,2-1-31,0-6-5,4-4 15</inkml:trace>
  <inkml:trace contextRef="#ctx0" brushRef="#br0" timeOffset="7080">8949 233 109,'5'-13'281,"-2"1"23,0 4 18,-3 0-99,0 4-77,0 1-46,-1 3-34,-2 3-19,-1 5-16,0 1-9,-1 1 0,2 4-5,2 1-2,-1 1-6,2-1-2,0 0-2,3 0-5,0-1-5,3-1-2,2-3 1,2 1-2,2-4 1,0 1 1,2-5 5,0 0 1,-1-3 3,-1-3 2,-1-3 13,-1 0 9,-1-4 14,-4-1 12,-2-4 13,-3 0 8,-1-3-2,-3-1-2,-2-1-8,-2 1-10,0 1-11,0 1-12,0 2-23,2 3-36,3 2-42,2 1-52,2 3-87,4-2-116,6 2-50,0 2-5,5-1 19,4 2 37</inkml:trace>
  <inkml:trace contextRef="#ctx0" brushRef="#br0" timeOffset="7498">9395 80 129,'0'0'247,"0"0"21,-1 0-27,-1 1-63,-1-1-50,-2 4-31,0-3-17,-1 4-14,0 1-11,0 1-10,-1 2-5,1 2-6,0 0-5,1 0-8,2 3-4,1-2-5,2 1-1,0 1-4,5-1-1,0 1-2,4-1 1,1 1-1,2-2-2,4 1 2,-2 1-1,4-2 0,-4 0 3,3 0-1,-6-2 5,0-1-1,-4 2 2,-6-4 7,-1 2 6,-5 0 4,-4-1 3,-2-2-1,-3 1-3,-5-1-15,3 1-23,-1-2-30,1 1-36,5-1-63,3-3-123,1 0-57,1-2-19,6 0 5,2-2 22</inkml:trace>
  <inkml:trace contextRef="#ctx0" brushRef="#br0" timeOffset="7860">9732 130 35,'16'-18'261,"-2"1"17,3 3 9,-1 4-61,2 3-96,-2 1-49,2 4-24,0 2-13,-1 4-4,-4 4-5,1 3-4,-6 2-7,-1 4-5,-6 2-6,-4 2-3,-2 2-6,-5 1 1,-2 0-4,-2 0 0,-4-1 1,2 0 4,2-2 8,0-4 11,4-3 8,1-1 6,3-4 6,3 0 1,4-3-7,4 0-9,7 0-10,4 0-15,6-2-26,5-1-36,3 0-66,0-3-127,2-1-66,1-4-27,0-1 4,4-1 21</inkml:trace>
  <inkml:trace contextRef="#ctx0" brushRef="#br0" timeOffset="8196">10543 83 173,'2'-9'229,"-2"-1"19,-2 1-67,-2 0-50,-3 0-24,-1 0-16,-3 0-11,0 3-4,-2-1-2,-2 5 0,-1-1 1,-2 1 4,-2 4 0,1 3-1,-2 5-3,-1 2-7,1 2-9,1 4-12,1 3-9,3 2-9,2 0-7,3 1-5,3-1 0,3 2-1,4-3-2,2 1 0,6-2 2,2-2-1,5-1-4,1-1-3,3-4-3,3-1-1,1-3-2,0-3-4,2-1-3,-2-5-3,0-4-3,-3 0-2,1-3-1,-3-4-2,-3-1 2,0-3-2,-4-3 2,-4-1 2,-1-1 4,-5-1 8,-2 2 8,-1-1 14,-3 4 4,-1 2 9,-1 5-1,-1 3-3,3 2-6,-1 4-8,-1 4-3,2 2-7,3 5 0,2 1 0,-1 2-6,4 2-11,-1 0-24,2 2-25,3-1-40,-1 1-57,-3 0-105,-1 0-83,-2-3-31,-3-1 2,0 2 22</inkml:trace>
  <inkml:trace contextRef="#ctx0" brushRef="#br0" timeOffset="8889">8918 893 52,'-19'-3'265,"3"2"20,5-3 16,5 2-73,2 0-87,6 1-55,3-1-32,6-1-17,6 0-14,7 0-10,4 0 3,10 2 8,2-1 8,10 1 11,6-1 8,7 2 3,8 0-2,11-1-9,8 1-10,7-2-11,4 1-8,5-1-1,6 1-4,0-1-1,4 0-1,4 2 0,2-1 4,2 1-4,-6 0 3,0 1 2,-2-1 8,-8 2-4,-6 1-4,-9-1-5,-9-1-13,-8-1-15,-13 0-23,-9 0-19,-11 0-20,-10-1-43,-11 1-87,-7-2-74,-11 1-26,-7-1-8,-6 0 11</inkml:trace>
  <inkml:trace contextRef="#ctx0" brushRef="#br0" timeOffset="9353">10157 998 208,'-8'-1'302,"-1"-1"18,6 2-1,0 0-118,1 0-79,2 2-47,0 2-24,3 2-12,1 2-3,-1 2 3,3 4 6,-2 0 0,1 2 0,2 0-5,-1 1-8,-1-1-10,2 1-8,-3-1-5,1-1-6,-4-1-1,2-1-1,-3-3 1,2 0-1,-2-3-1,0-1 1,0-1-1,0-2 5,0-2-3,0-2 1,0-1 4,0-4 1,0-1 3,0-2 2,2-5 3,-1-1-2,4-1 2,1-4 0,2-1-4,2 2-1,4 1 0,0 1-1,5 7 2,0 1 8,1 4 9,1 5 10,-2 3 7,3 5 8,-3 2 2,-3 4-5,-2 2-9,-3 4-12,-3 1-8,0 1-11,-2-1-11,-3 0-16,-3 0-16,0-2-19,0 1-30,-3-4-30,2 1-26,1-5-32,0 0-54,0-6-92,3-3-34,0-6-1,2-3 14,1-3 35</inkml:trace>
  <inkml:trace contextRef="#ctx0" brushRef="#br0" timeOffset="28537">7060 942 167,'2'-1'232,"-1"1"17,1-1-52,-2 1-59,3-2-38,-2 2-19,1 0-8,-1-1-8,1-1-4,1 1-5,1-1-5,-3-1 3,2 2-3,-1-1 4,1 1 0,-1-1 2,-1 1 2,-1-1 6,0 1 6,0-1 3,0 1 6,0-1 4,0 1 2,0-1-1,0 1 0,0-2-1,0 1-3,0-1 4,0 2-5,-1-1-5,-1 1-2,2-1-9,0 2-7,0-1-13,-1 1-14,-1 1-11,2 1-8,0 1-8,-2 4-6,2 4-3,-1 2 3,-1 4 3,2 2-2,0 4-5,0 1-10,3 0-22,-1 1-33,0-1-54,1 2-56,0-2-67,-3 1-139,-2 1-66,-2-2-14,-3-2 26,6-1 48</inkml:trace>
  <inkml:trace contextRef="#ctx0" brushRef="#br0" timeOffset="29609">10901 346 146,'4'-8'331,"0"2"35,-3 2 30,-1 0-70,2 2-89,-2 0-53,0 2-39,-2 2-15,2 0-7,-1 6-4,1 1-3,-4 6 0,1 3-6,3 3-15,-1 5-34,1 1-58,1 3-78,6 1-88,-3 2-112,5-1-149,-2-1-68,-2-2-5,-2-4 34,-3-6 60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9.40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143 3 153,'30'-6'297,"-2"6"31,2 6 36,0 9-85,0 9-60,0 8-21,-3 10-6,0 9-9,-5 7-15,-3 11-20,-2 6-22,-5 5-24,-7 5-23,-7 1-20,-6 2-29,-9-1-47,-6 0-68,-8-2-77,-12-2-112,-5-3-140,-10-8-66,-8-8-5,-8-7 38,-6-9 59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0.3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260 37 97,'-5'-3'239,"0"0"19,0 0-12,0-1-76,-1 1-52,0 0-29,3-1-16,-2 2-11,2-1-8,-2 1-4,2-1-4,-1 2-3,1-1-4,-1 1-7,-1 1-3,0 0-4,2 0-6,-2 0-3,-1 3-2,-2-2-1,2 5-2,-2 0 3,-2 2-3,-2 0 1,-1 5 0,-1 0-4,1 1-1,-2 2-1,0 1 1,1 2 0,-2 0 3,5 1-1,2-1 1,2 3 1,4-1 0,2 0 1,4 1-3,3 1 2,2-2 0,3-1-1,0 2-3,6-4 1,-2 0-4,0-2-1,3-2-1,-1-2 0,-1-2 0,1-2-1,1-4-1,-1-2 0,0-2 1,1-3 1,-1-3 1,1-2-2,-1-1 6,-2-1 0,0-3 7,-2-1 1,-1-1 2,-2-3-1,-2-2-1,0-1-2,-4-3-5,-2 0-2,-2-4-2,-2-1-2,-2 1-2,-2-1 2,-2 2 2,1 2 0,-2 2-4,-2 5-16,1 3-27,-1 3-36,-3 5-61,0 4-135,-5 4-64,-3 3-23,1 3 5,0 2 26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1.1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0 997 26,'11'0'222,"3"0"12,1-3 10,4 2-95,0-2-65,3 1-40,1-2-32,1 0-50,-3 3-100,-2-3-54,-5-1-27,0 1-11</inkml:trace>
  <inkml:trace contextRef="#ctx0" brushRef="#br0" timeOffset="163">75 909 210,'-7'-4'306,"4"2"14,3-1 8,6-2-142,4 1-90,4-1-65,8 1-65,1 1-107,5 0-91,2-2-47,5 2-18,4 0 5</inkml:trace>
  <inkml:trace contextRef="#ctx0" brushRef="#br0" timeOffset="582">773 649 215,'0'-15'275,"-1"2"19,-1 1-27,2 1-90,0 5-48,-2 0-34,1 3-23,-1 0-21,1 3-13,-4 5-8,2 2-5,-2 5 7,-3 3 1,2 3 6,-2 3 2,2 1-3,1 1-5,2 0-7,0 1-4,1-2-4,2-2-5,2-1-2,1-2-4,0-4 1,2-1-2,1-1 1,2-4-4,0-1 0,0-3-1,4-1 2,-4-2-2,2-2 0,1-2 4,-2-5 0,-1 0-1,2-5 1,-1 0 3,-1 3 3,-1-1 1,-3 1 1,1 4-2,-2 2-3,0 2-4,-1 3-4,-1 3-4,3 3-1,-1 5 0,3 0 0,2 3 4,3 1 0,2 0 0,-1-2 3,1 0-1,4-1 1,-4-3-1,3-3 3,0 0 4,-1-3 5,-2-3 10,0-3 12,1-3 12,-1-2 14,1-2 10,-3-4 10,0-1 2,-2-3-4,-2-3-11,-1-1-10,-2-2-23,-3-3-36,-2 0-47,-1 0-53,-1 0-53,-1 1-61,1 4-94,0 1-92,-2 1-21,2 4 14,-1 1 34,-1 3 47</inkml:trace>
  <inkml:trace contextRef="#ctx0" brushRef="#br0" timeOffset="1190">1074 109 258,'9'-24'288,"1"3"16,4 1-37,-1 4-105,2 3-59,0 4-33,2 4-22,-1 5-14,1 5-8,-1 7-8,0 4-4,-5 7-2,-3 2-4,-2 5-4,-3 2-2,-3 2 1,-1-1-2,-5-1 1,1-2-1,0-5 4,0-4 9,2-6 12,0-3 12,1-3 14,5-2 6,1-3-2,5-1-9,7-3-27,3-2-40,6 1-60,1-3-141,2 3-89,2 0-41,-3 2-13,3 0 14</inkml:trace>
  <inkml:trace contextRef="#ctx0" brushRef="#br0" timeOffset="1620">1608 733 108,'-3'-14'280,"-2"1"21,2 0 21,-1 0-78,-1 3-76,3 1-35,-1 2-18,1 2-12,1 2-16,1 1-18,0 2-18,0 4-11,0 0-11,0 4-6,0 2-3,0 4-2,0 1-3,0 3-5,1 2-2,-1 2-13,2-1-13,0-2-24,-1 2-26,1-3-31,-2-1-45,0-3-81,0-3-79,0-4-30,-2-5 2,2-2 15</inkml:trace>
  <inkml:trace contextRef="#ctx0" brushRef="#br0" timeOffset="1867">1529 654 65,'-3'-11'257,"0"1"15,5 1 9,1 1-90,4 2-84,6-1-45,4-1-27,3 2-15,5 0-8,3-1-2,2 0-1,3 3 0,-1-2 2,0 2 2,-4-1 2,-4 2 1,-5-1 7,-5 1 11,-4 0 8,-4 0 6,-4 1 2,-4 0 3,-3 1-6,-1 1-6,-4 0-7,-2 1-7,1 3 2,-3 2 5,1-2 7,-2 5 8,0 0 6,0 5 3,0 1 2,0 3-7,3 3-6,1 0-8,3 1-9,3 4-6,5-1-8,5 2-4,4-1-2,6 1-6,5-2-12,7-1-22,5-1-23,4-1-38,5-2-43,0-2-95,-1-3-99,-2-4-41,1-1-6,-3-3 19,-2-4 36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3.5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449 71 95,'-19'-19'250,"-1"1"19,-1 3 14,4 4-102,-2 5-53,1 3-21,-4 6-3,0 4 5,-3 7 2,-1 7 2,-1 6 2,-3 8-3,0 7-7,0 7-14,-1 6-12,2 7-17,4 4-15,3 2-15,11 1-10,6 0-14,7 0-23,7 0-29,10-2-25,3-4-28,5-1-30,5-5-27,4-6-27,0-5-45,-1-7-72,0-6-25,-3-7 1,-4-8 19</inkml:trace>
  <inkml:trace contextRef="#ctx0" brushRef="#br0" timeOffset="450">1023 457 192,'-5'-15'263,"0"1"21,-1 2-27,-3 3-83,2 2-44,-1 1-24,-2 3-11,-2 0-3,1 4 0,-4 2 0,0 3 4,-4 3-2,2 4-1,-4 4-8,3 3-11,1 4-14,2 3-12,2 1-11,7 2-9,1 2-9,8-1-9,3 2-16,4-3-17,7 2-21,1-4-24,6-3-31,2-2-27,3-3-33,1-5-61,1-9-89,1-3-37,1-5 0,-1-5 14,1-4 35</inkml:trace>
  <inkml:trace contextRef="#ctx0" brushRef="#br0" timeOffset="717">1303 518 105,'-2'-9'261,"-2"3"21,-3 6 18,1 3-106,-2 4-69,0 3-37,0 3-24,-1 3-19,4 1-13,2 0-10,1 1-7,2 0-5,2-2-5,4 1 1,0-2-4,2-3-1,0 0 2,0-4 2,1 0 5,0-3 13,-3-4 12,2-1 15,0-3 10,-4-1 10,1-4 5,0-1-6,-2-3-9,-1 0-14,-1-1-15,1-1-21,-2 0-29,2 3-34,-1-1-33,5 1-45,-1 1-86,3-1-89,2 2-33,2-2-1,6 1 14</inkml:trace>
  <inkml:trace contextRef="#ctx0" brushRef="#br0" timeOffset="1025">1606 410 114,'-4'-4'270,"-3"0"22,-2 2 18,1 2-97,0 2-68,-3 2-37,2 3-21,-3 2-16,2 3-15,0 3-14,4 0-15,2 2-5,1 1-10,3 0-4,3 0-3,1-2-3,2 2 1,2-1-1,3 1-2,0 0 0,3 0-2,0 0 0,2 0 1,-3 0-1,-2 0 1,-2-2 1,-4 1-1,-2-4 1,-6 1-3,-6-2-2,-1-1-10,-3-1-21,-2-2-29,2 3-78,1-3-105,2-1-52,5-1-18,4-1 1,4-1 23</inkml:trace>
  <inkml:trace contextRef="#ctx0" brushRef="#br0" timeOffset="1402">2030 412 46,'3'-18'260,"2"1"26,-3 3 19,-1 4-68,-1 2-77,0 3-39,-3 0-22,0 1-10,-4 4-5,-2 1 1,-2 4 4,-2 2 3,-2 5 1,-1 3 0,-3 2-6,0 1-10,1 1-11,0 2-14,3 0-14,1 0-10,6 2-12,3-2-6,4 1-2,4 1-1,5-4-3,6 1-2,0-2-2,5-2 0,0-3 0,3 0-4,-1-6-1,-2-1 0,0-4-2,-3-2-1,1-5-6,-1-1 1,-2-3-9,-3-3 2,3-3-2,-6-2 1,0 0 1,0-3 6,-3-1 7,-4-3 3,-1 2 2,-1-2 6,-4 1 5,-1 2 3,0 2 4,-1 2 5,-1 2 4,1 3-3,2 2-7,0 4-7,0 3-3,0 3-5,0 4-4,1 3 1,-1 4 3,1 3 2,2 2 4,0 1-1,2 0-1,2 1 2,3 0-14,2 2-19,0 0-35,1-3-42,3 1-62,0 2-133,-3-2-77,1-1-30,1-2 8,2-3 28</inkml:trace>
  <inkml:trace contextRef="#ctx0" brushRef="#br0" timeOffset="1889">2324 632 78,'5'-5'324,"1"1"31,-1 1 28,-2 2-27,0 2-89,1 4-36,-1 4-1,0 4 17,0 7 9,2 4-7,-2 4-26,0 7-35,3 2-51,-1 7-46,2-1-47,0 4-54,-2-1-73,0 1-99,0-4-102,-2-1-177,-5-6-99,-2-6-28,-5-4 27,-3-11 74,-1-5 88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5.9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0 197 271,'4'-2'293,"0"1"22,7-3-27,2 3-97,4 0-58,4-2-26,4 1-18,4-1-16,2 2-20,3-1-12,2-1-15,1 1-18,-2 2-30,2-1-43,-1 0-66,-2-1-122,-3 2-66,-4 0-24,-5-3 3,-4 3 27</inkml:trace>
  <inkml:trace contextRef="#ctx0" brushRef="#br0" timeOffset="189">329 42 133,'-17'-12'288,"2"2"28,3 1 25,2 2-101,4 3-69,3 4-38,-1 4-13,4 7-2,2 6 11,1 2 15,1 7 12,0 2-2,1 4-14,2 1-20,0 1-35,-2 2-48,1 2-54,1-1-54,2 2-58,-1-1-58,2-2-78,-1-3-119,4-4-44,-2-1 1,3-9 30,0-1 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26.4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88 76 136,'2'-8'293,"0"4"20,-4 2 25,0 2-92,-2 6-71,-3 3-43,-3 3-15,0 5-12,-1 2-14,0 4-17,0 2-15,1 2-15,2 3-14,4 0-14,2 0-16,4 2-18,2-4-18,4-2-21,3-1-22,2-4-27,4-3-28,2-3-51,-1-4-89,2-7-41,1-2-8,1-5 9,5-5 33</inkml:trace>
  <inkml:trace contextRef="#ctx0" brushRef="#br0" timeOffset="212">384 219 7,'8'-18'260,"-2"4"26,-1 3 18,-2 4-59,-3 1-75,0 4-55,-3 4-33,-2 2-23,1 5-13,-3 3-7,2 3-14,-1 1-7,3 3-10,0 0-5,3 0-2,3-1-2,0 1 0,3-4-1,1-2 0,-1-3-2,4 1 3,1-5-2,0-1 3,0-2 0,3-3 3,-1-3 5,1-3 2,-3-2 8,0-1 10,-3-3 14,-2 0 13,-2-1 10,-4-2 4,-2 0-4,-1 0-11,-2 1-17,-1 0-32,1 3-34,2-1-45,3 3-54,-2 0-124,2 0-77,4 0-34,2 1 4,10 0 17</inkml:trace>
  <inkml:trace contextRef="#ctx0" brushRef="#br0" timeOffset="580">730 94 12,'0'-4'255,"0"3"24,0 0 15,0 1-54,-1 0-77,-3 1-49,0 4-27,-2 1-15,1 1-14,0 2-10,4 0-13,-3 2-9,4 1-8,0-2-5,0 2-1,4 0-2,-1 0 1,0 2 1,3-3-3,2 3 0,-2 1 1,2-1-1,0 0-1,0 3 1,-2 1-1,1-3 3,-4 2 2,0-1-2,-1-1-2,-2 0-5,-2-1-12,-1-1-21,0 1-35,-2-2-69,0-2-117,0 1-62,-2-4-24,2-1 4,5-1 20</inkml:trace>
  <inkml:trace contextRef="#ctx0" brushRef="#br0" timeOffset="975">1058 112 146,'17'-14'283,"0"1"16,-2 1 8,2 1-109,-4 5-83,-2 1-44,1 4-18,-2 2-6,-2 6-6,-2 3-1,-3 2-3,-3 6-4,-3 2-5,-3 2-8,-2 3-5,-2 0-6,-2 0-1,4-1-5,0-3 3,1-1 1,3-6 5,1 0 10,3-2 10,3-3 4,5-3 4,3 0-2,6-1-10,2-2-21,7-2-31,2-1-27,4-3-34,1 0-42,0-1-71,0-3-83,-2 2-35,-1-3-4,-2-1 13</inkml:trace>
  <inkml:trace contextRef="#ctx0" brushRef="#br0" timeOffset="1248">1633 167 36,'8'-13'243,"1"-1"23,0 2 13,-5-3-80,4 3-68,-2-1-39,-1-1-28,-2 2-13,1 0-9,-3 2-2,1-1 0,-2 2-2,-2 2 4,1 1-5,-6 1-4,2 4-5,-4-1-3,0 4-2,-3 2 1,0 4 3,-3 1 2,2 4 1,-4 3-2,3 1-4,0 3-4,0-1-5,3 2-3,1 0-5,3 0 4,2 0-3,3 0 1,2-1 2,3-2 0,3 0 3,1-3-1,1 0 1,1-5 0,4 1-4,-2-4-2,5-2-3,-2-3 0,3-2-1,-1-2-3,3-3 0,-3-2 4,1-4-1,-1 1 0,0-4 4,-3-1 2,-2-1 3,-2-1 2,-2-2 1,-3-1 3,-2 1 0,-2-1 2,0 2-1,-5 0 1,0 3-1,-1 2-4,0 2-1,-4 5-5,2 3-5,-3 3-1,0 3 2,0 5-3,1 2 2,0 3 3,3 1-1,4 4-2,2 0-7,1 0-8,4 3-14,1-1-17,3-1-24,1 1-25,1-4-27,2 1-42,-2-2-83,1-4-75,2-1-29,-4-4 2,2 0 19</inkml:trace>
  <inkml:trace contextRef="#ctx0" brushRef="#br0" timeOffset="1748">1818 307 299,'8'-8'354,"0"2"57,-2-1 16,-2 2-80,-1 2-58,0 1-29,-1 4-17,1 3-23,-2 4-28,1 4-29,-2 4-23,3 5-27,0 3-44,0 4-44,2 4-63,1 2-86,2 2-97,1 4-120,0-2-149,-3 0-74,-3 0-2,-1-5 53,-4 1 79</inkml:trace>
  <inkml:trace contextRef="#ctx0" brushRef="#br0" timeOffset="2181">525 793 181,'-8'-8'301,"3"-1"17,5 3 11,7-1-119,5 1-83,10 0-44,4-1-18,8 3-3,6 0 8,11 1 10,4 0 12,6-1 7,9 4 5,7-1-6,3 1-14,7 0-13,4 1-22,-1-1-19,0 4-14,-7 0-14,-1-1-8,-6 3-21,-10-1-33,-6-1-43,-9 1-42,-9-1-68,-7 2-122,-9-1-46,-14-1-4,-8 2 22,-12 0 33</inkml:trace>
  <inkml:trace contextRef="#ctx0" brushRef="#br0" timeOffset="2458">1289 958 122,'-12'4'276,"3"1"19,3-1 15,1 1-100,0 2-75,2 1-38,-3 4-16,4 1-11,-1 2-5,2 3-7,-1 2-9,0 1-5,2 1-12,-3 1-11,3-1-6,-2 1-9,-1-4-5,0 1-4,1-5-3,-1-2 1,0-2 3,0-5 4,3-2 2,-3-4 5,3-1 0,3-5 4,0-4 4,3 0 0,2-5 7,2-1 9,6-2 13,0-3 10,4-2 11,2 1 12,3-1 16,-1 5 6,0 2 7,0 4 6,-1 3 0,-5 4-9,1 2-13,-3 6-15,-1 2-17,-5 4-19,0 4-18,-1 2-18,-3 5-32,-1 1-43,-2 0-52,0 0-56,-1 1-59,1-2-72,2-4-112,-4-2-32,2-5 10,2-5 39,3-4 46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17.0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65 97,'0'-3'266,"-2"3"21,2-2 12,0 0-97,-1 2-74,1 0-44,0 2-26,-2-2-15,2 2-7,0 1-3,0 0-6,0 0 3,2 2-4,-2 3 3,1 1-3,1 2-7,1-1-1,1 2-5,-1 0-1,1 1-3,1 1-1,-1-2 0,1 0 0,0 0-2,1-3 3,-1 0 1,0-2 0,1 1 4,0-3 0,-1-1 4,3-3 2,-2 1 1,1 0-1,1-4 0,2 0 0,-2 1 1,2-2-1,2 0 4,-2 2 1,0-2 3,0 1 2,2 1 1,-1 1 0,3 0 0,-3 0-5,3 0-1,1 3-4,-1 0-2,0 1-3,0 0-3,-3 3-1,1 0-2,-3 1-1,-1 1-3,-2 1 0,1 1-4,-4 1 3,0-1 3,-3 3 1,0 0 8,-2-2 4,-2 0 6,-3 0-1,-1-2 0,-3 1 1,2-1-6,-3-1-10,0 0-11,-1-3-17,-2 0-23,2-1-32,2-3-31,-2 2-34,4-4-30,-1-2-47,-1-1-90,2-3-46,0-3-5,0-3 14,5 0 28</inkml:trace>
  <inkml:trace contextRef="#ctx0" brushRef="#br0" timeOffset="547">66 96 84,'-6'-9'281,"3"2"26,0 1 23,3 0-78,1 0-80,2 0-47,5 0-28,3 0-20,4-2-15,3 2-8,3-1-11,1 1-9,4 1-17,-1 1-27,2-1-29,-2 3-45,2 2-69,2-1-115,-4 1-54,-2 0-16,-2 1 5,-4 6 28</inkml:trace>
  <inkml:trace contextRef="#ctx0" brushRef="#br0" timeOffset="769">686 236 216,'8'8'333,"-3"-1"41,-2-1 47,-2-2-99,1-3-58,-2 3-35,0-4-31,0 1-38,0 1-51,0-2-65,0 0-76,0 0-81,2 0-79,-2 0-133,0 0-91,0 0-28,-5-3 16,3-1 39,-1-1 62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18.2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163 81 196,'-2'-11'261,"1"2"22,-4 0-41,2 2-72,0-2-41,-2 2-26,0 2-15,2-1-4,-2 1-3,1 1 1,-1 1-2,4 0-1,-3 1-4,1 2-8,-2 0-16,2 0-9,-3 5-9,-3-1-4,0 4-1,-2 1 2,1 1 7,-2 2 2,3 2 6,-2-1-3,1 4-1,4 1-4,-1 0-6,3 0-8,2 1-4,4 1-9,2 1-13,4-2-19,2 1-25,4-2-27,2 0-32,6-2-30,2-1-31,1-3-36,2-1-75,-2-4-56,2-4-12,-2-3 9,1-3 26</inkml:trace>
  <inkml:trace contextRef="#ctx0" brushRef="#br0" timeOffset="313">471 174 83,'5'-13'269,"-2"5"23,0 0 17,-1 2-89,-2 2-77,0 1-51,0 3-28,-2 1-20,-1 2-13,-2 5-10,2-1 0,-3 2-2,3 2-3,0 1-5,0 0-2,1 0-4,2 1-3,0-1-2,0 0 0,3-2 2,2 1 2,1-2-1,0 0 2,-1-3 0,3-1 7,0-2 7,1 0 8,0-3 13,-1-2 11,1-2 14,-3-1 15,-1-1 11,-2-3 12,0 0 9,-1-3 6,-4-1 7,-1-1-2,2 1-8,-6-1-13,2 1-17,-1-1-21,3 2-31,-2 2-43,4 0-51,1 3-59,1 3-60,6-1-56,3 2-57,-1 2-110,2-2-33,4 1 15,0 1 38,5-2 43</inkml:trace>
  <inkml:trace contextRef="#ctx0" brushRef="#br0" timeOffset="716">861 34 15,'1'-5'246,"-1"1"22,0 1 18,-1 0-66,1 0-69,0 2-36,-2-1-24,0 0-13,2 2-11,0-1-8,-3 1-6,3 0-8,-3 1-6,0-1-6,-2 4-6,-3 2-2,2-2-2,-1 4 0,1 1-1,1 1 0,-1 1 2,3 1 1,3-1-1,0 2-3,2 0 1,4 1-4,0-1-2,4 1-1,2 1-3,2-2 0,4 3-1,-1 0 0,2-1-1,-1 0-1,-3 0 0,-2-1-7,-4 0-2,-4-2 0,-5-1-3,-3 1 0,-6-4-2,-1 2-7,-3-3-14,-1 1-23,1-2-23,3-1-40,3 0-61,-1-2-110,3-1-48,5-2-14,5-3 8,8-2 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6:09.8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483 1043 98,'-8'2'131,"2"2"-38,-2-3-32,0 2-22,0 2-18,-1-2-9,-2 3-3,1-2 4,-1 1 7,0 0 8,0 0 6,-1 0 3,2-1 0,0 1-6,-2-1-5,2 2-8,1 0-5,-2 0-1,1 2-3,1-1-3,-4 4 1,2-1-5,-2 2 0,-1 2 1,0 1 1,-2-2 1,3 1 2,-2 1-2,2-3 5,1 1-3,2-1-1,0 2-1,2-1 0,-2 2 2,2 0-4,-2 2 3,1 1 2,-1 0-5,-1 1 3,0 1 2,3 1-1,-2-2 1,4 1-5,-3-1 7,4-1-2,0 0 0,2-1-4,1-1 1,-1 1 6,2-3-4,-1 3 1,2 0 0,0-2 1,0 3-2,0-3-5,0 3 1,3 0 2,-3 1-2,3 1 1,2-2-1,0 1 0,2-1 0,0 0-3,1-1 0,3-1 0,-1 2 7,4-3-2,0 0 2,2 2-1,0-2-1,1-1-1,2 0-3,-1 1 1,0-1-2,2-1 4,0 1 0,2-2 0,3-1 0,-2 2 1,2-4 8,3 1 1,2-2-1,2-2 9,1 1-4,4-3 0,0 0-5,1-1-1,2-2-4,0 1-8,0-2 2,0 0 0,2 0 1,-2 0-3,2 0 3,-1 0 1,4 0 0,-3 0 0,3 0-1,-2-2 0,0 1 5,3-1-2,-2-1-1,0 1-1,-1 1 1,1 0-5,0-1 2,-1 1-2,-2-1-2,0 2-1,-1 2 1,-1-1 1,-2 1 1,-1 0-2,-1 3 1,0 0 2,0-1-1,1-1 2,-3 0-1,3 0 3,-2-1-1,0-2-3,1 0 2,2 0-1,0-3-1,1 1 0,0-1 1,2 0-1,2 2-1,0-1-2,-1 1 3,5-2-2,-5 0-1,3-1 3,-1 2 0,-2-3 0,1 1 0,-2-2 0,1-2 0,3-2-3,-1-1 1,1 0 4,2 0-2,2-1-2,-1 0 2,0 0 0,0 0 2,0 0-2,-3 1 0,3-1 1,-2 2 3,2-1-3,1-2 4,2 1 1,2-2 5,-2-1-1,2-3 1,0 0-1,-3-2 0,3 0-2,-4-3-1,0-1-3,-5-2-1,0-2 1,-4 1-1,-4-3 4,0 0-7,-5-3 2,0 0 2,-5-1-6,-1-1 1,-2-1 0,-6-1 0,-2-2 1,-6 0-1,-5-2-2,-4-1 2,-7 0-2,-8 0 0,-6 0 1,-4 2-1,-8-3 0,-6 6 1,-6-1 2,-9 3 0,-7 2-2,-7 0 2,-12 2-3,-7 5 2,-9 2-7,-7 3 2,-10 3 3,-8 4 0,-9 7 2,-13 5 1,-6 4 0,-8 5 5,-7 7-3,-7 4-4,-5 7 2,-8 7 0,-3 8 0,-19 13-60,-13 11-109,-16 14-53,-24 11-32,-11 4-14,-12 1-9</inkml:trace>
  <inkml:trace contextRef="#ctx0" brushRef="#br0" timeOffset="7206">2347 696 1,'-3'-8'213,"-3"1"13,3-2 9,-2 0-86,0-2-56,2 1-34,0-1-20,0 4-11,1 0-4,-1-1 0,3 1-5,0 0 8,0 2 0,0 0-2,0 1-1,3 0-4,-3 2-7,2 0-4,-1 2-5,1 0 1,1 0-5,0 4 0,2 1 3,3 4 0,1 0 1,2 4-4,2 1 2,3 4-2,-2 2 0,4-1 0,-2 2-1,1-3 1,-2 0 1,0-3 2,-4-3 0,1-3 3,-2-3 6,0-3 0,0-3-1,2-5 2,-1 0-5,6-8-2,0 2-2,1-6-3,7-4 1,0-3-1,7-3-1,4-6-1,4-6 1,7-6 1,1-3-4,4-6-2,0-2 2,-3 0-2,0 0-13,-3 2-18,-7 5-49,-7 1-97,-5 7-52,-9 5-27,-6 9-4,-7 6 11</inkml:trace>
  <inkml:trace contextRef="#ctx0" brushRef="#br0" timeOffset="7852">2165 576 151,'4'8'191,"2"-1"-15,4 5-68,4 3-52,3 5-26,2 2-14,5 4-3,1 1-6,2 0 2,0-4 8,0 2 9,0-7 10,-4-5 5,1-4 10,0-4 5,3-8-1,3-8-10,3-5-5,9-7-8,3-7-6,7-4-4,6-7-1,1-4-6,4-4 0,0-2-1,2-3-1,2-3-3,-1 1-6,2 1-4,-3 1-8,0 4-27,-11 7-91,-2 5-79,-8 7-38,-5 5-17,-7 7-8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19.3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242 60 151,'0'-10'296,"-4"-1"19,3 4 21,-2-3-107,1 5-71,-2 0-43,0 1-26,0-1-15,-1 4-11,-2-1-6,-1 2-2,-2 3 1,-2 2 5,-2-1 8,0 4 10,-2 1 5,0 2 2,1 2-1,0 2-2,0 0-3,2 3-8,2 0-8,-3 1-2,4 1-8,2 1-5,0 0-6,2 0-7,4 0-8,1-2-8,2 1-2,3-1-6,2-2-2,3-1-3,2-1 0,1-1 0,3-4-2,-2-3-2,4 0 1,-1-3-1,2-4-1,-1 0-1,-3-3-4,3-1 0,-1-4-1,0 1-1,-2-3 0,2-1 1,-2-1 2,-1-2 0,0-3-1,-4 0 0,-1-1 1,1-2-1,-4 0 2,-2 1 1,-1-1 4,0 2 4,-4 2 7,0 3 11,-1-1 3,2 4 6,-3 1-6,0 3-4,-4 1-9,2 2-13,-2 3-3,-2 3-5,-1 3 1,2 3 0,-1 0 3,-1 3 3,5 0-2,1 2 0,0-1-4,4 2-11,1 0-11,1 0-26,2-1-32,2 2-42,2-1-52,2-1-45,4-1-49,0 0-76,2-2-69,1-4-11,1 1 25,4-5 39,-4 2 56</inkml:trace>
  <inkml:trace contextRef="#ctx0" brushRef="#br0" timeOffset="536">474 333 203,'11'0'350,"-3"0"54,-3-1 50,0 1-73,-2 0-72,0 0-49,-2 1-28,2 2-18,-1 1-20,3 6-17,-2 0-12,0 7-4,2 2-19,3 5-21,-4 5-27,1 1-22,2 3-17,-1 1-18,1 1-10,0-2-13,1 0-12,0-2-13,-1-1-23,0-3-45,0-4-117,-1-2-135,0-6-191,-2-3-96,-6-5-37,-4-4 15,-1-3 98,-1-4 130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1.1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10 138 60,'-3'0'262,"-1"2"22,3-1 20,-1 1-81,2-2-68,0 0-40,3 0-27,2 0-20,2 0-14,4-2-10,6 2-7,4-1-5,0 1-1,5 0 4,4 0-4,0 0 0,0 1-7,0 1-10,0-1-16,-1-1-24,-6 0-20,-2 0-26,-2 0-30,-3 0-57,-7-3-95,-4 0-42,-2-1-13,-6-1 5,2-1 24</inkml:trace>
  <inkml:trace contextRef="#ctx0" brushRef="#br0" timeOffset="240">250 12 109,'-9'-4'281,"4"1"25,0 0 19,1 3-96,0-2-75,1 2-40,2 3-20,-1 2-5,2 2 2,-2 2 12,2 5 10,0 0 8,0 4-3,0 0-11,-2 4-16,0 0-21,0 2-17,2 0-32,4 0-41,0 3-49,4-2-50,3 3-50,5-4-76,-2-1-112,3-3-41,0-3 5,0-5 26,0-4 38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1.6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106 106 82,'5'-3'277,"-2"-1"21,0 4 12,-1-1-79,1 1-87,-3 0-56,2 1-29,-2-1-19,0 4-12,0-1-7,-2-2-3,2 2-6,-2 0 0,1 1-2,-2 0-2,-1-1 3,0 0 1,-4-2 2,2-1 5,-2 0 1,0 0 8,-5-1 7,5-2 9,0-2 9,-1 1 7,4-2 8,-1 0 11,3-2 9,-2-1 4,3 0 0,2-1-7,3 1-7,2-2-12,2 2-15,-1 0-10,3 2-8,1-1-7,-1 2-4,4 3-6,0-1-2,-1 2-4,-1 2 0,2 2-2,1 1-2,-3 0 0,3 3-1,-2 1 1,-1 2 2,0 2-1,-2-1 1,-1 4-2,-1-1-2,-5 4-1,2 1 0,-4 0 1,-4 0 0,-2 1 2,-2-1-1,-3 0-5,-3 0-10,0 0-14,-3-1-15,-3-1-15,-2-1-16,0-1-6,0-1 7,5-3 12,-1 0 21,6-4 33,2-2 38,2 1 38,4-4 26,0-1 17,4 0 6,2-1-4,1-2-14,0-2-20,3 4-21,1-2-13,-1 3-15,2 0-12,0 3-6,1-1-10,1 3-1,0 1-6,0 0-10,2 3-16,0-1-28,-1 1-44,-1 0-63,2-2-67,1 1-66,-3-2-128,2-4-63,-1 2-5,1-6 36,3-1 59</inkml:trace>
  <inkml:trace contextRef="#ctx0" brushRef="#br0" timeOffset="623">486 245 283,'4'-6'375,"0"2"41,-3-1 41,1 2-120,0 0-84,-2 2-65,0-1-58,0 2-64,1 0-84,2 0-84,2 2-120,-4-1-137,4-1-66,-2 0-16,1-3 25,-1-1 45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2.7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157 444 80,'2'-9'243,"-1"0"26,-1-1-2,2-1-75,-2 1-49,0 1-28,-2-2-19,2 2-7,-3 0-2,2 2 7,-3 1 5,1-2 10,0 4 2,-2-1-6,3 2-13,-2 0-20,-4 3-18,3 3-19,-3 2-8,-1 2-5,-4 5 2,4 2 4,-7 2 5,5 4 1,0 1-6,-2 0-2,4 1-4,1 0-6,0 3-7,3-3-3,4 2-15,1 0-16,4-1-21,1-1-25,8 1-32,0-2-29,4 0-22,5-3-27,-1-3-49,1-3-85,1-3-26,0-5-3,-1-4 18,4-1 31</inkml:trace>
  <inkml:trace contextRef="#ctx0" brushRef="#br0" timeOffset="350">543 497 196,'1'-9'284,"-2"1"17,-1 2-15,1 2-101,-3 0-66,2 2-42,-2 2-24,0 2-15,-3 3-9,1 1-5,-1 3-3,-2 3 1,3 2-3,-1-3 0,1 5-5,-2-1-3,5 1-4,-2-1 0,5 0 0,0 0-2,2 0-2,1-1 1,6-1-1,-1-1-3,4 0-1,0-2 0,2 0-1,0-4 0,-1-2 2,0-1 8,-2-3 9,-2-1 10,-1-4 12,-3-1 13,1-5 11,-4 0 8,-1-6 8,-4 1-1,2-4-2,-5 1-7,-2-1-7,1 1-13,-1 1-15,2 1-23,1 2-36,1 3-44,4 2-53,1 1-68,2 3-140,5 1-61,2 2-15,4 0 15,6 3 37</inkml:trace>
  <inkml:trace contextRef="#ctx0" brushRef="#br0" timeOffset="774">971 447 81,'0'-4'239,"2"-2"24,-2 1-9,0 1-66,0-1-44,0 2-30,-2 0-18,1 0-11,-4 2-6,0-1-6,1 2-2,-4 0 1,0 2 1,-2 1-2,1 1-1,-1 1-9,1 1-8,3 3-8,-2-1-8,3 3-8,1 0-7,1 1-2,2 0-4,1-2-3,1 2-2,2 2-2,4-3 0,1 3 2,3-2 1,0 2 5,0-1 4,3 1 7,1-1 6,-6-1 3,4 0 4,-5 0-3,-2-1-2,-3-1-6,2-1-2,-5 0 1,0-1 2,-5 1 1,2-2 2,-2-1 6,-1 2-3,-1-2-12,-2-2-22,0 0-30,-3 0-48,2-1-52,-2-3-53,1-2-59,-3-1-109,1-3-64,4-3-9,-4-1 21,9-2 38</inkml:trace>
  <inkml:trace contextRef="#ctx0" brushRef="#br0" timeOffset="1240">927 158 246,'2'-20'289,"1"1"18,5 1-25,0 1-116,4 1-57,4 1-28,2 0-13,4 3-3,-2 1 1,4 4-1,-3 1 0,1 4-10,-2 4-11,-2 4-11,-4 2-13,-3 9-7,-5 3-6,-1 2-1,-5 5-1,-3 1-2,-2 3-1,-1-4 3,-2 0 1,0-5 10,2-1 5,-1-4 5,2-4 4,2-1 4,2-1-6,1-2-5,1-2-8,6 0-13,2 3-25,5-3-38,5 1-58,7-1-154,-1-1-80,2 0-33,-4-3-2,-3 0 24</inkml:trace>
  <inkml:trace contextRef="#ctx0" brushRef="#br0" timeOffset="1693">1606 380 215,'-2'-9'285,"-1"0"24,-1 1-20,1 1-97,-2 1-55,-1-1-35,-1 3-27,0 1-13,-3 2-13,0 1-4,-5 0-3,0 4 3,-1 0 7,-3 6 2,-1 0 3,2 2-1,-3 2-3,4-1-7,0 3-8,2 1-8,1 1-3,4 0-2,2 2-1,4-1 2,4 1 0,0-1 0,4 2-2,4-1-3,4-3-4,3 1-1,1-1 0,5-2-1,-1-1-3,1-4 1,3-2-3,-2-4-2,0-4-2,-2 0-4,2-4-1,-3-3 3,1 0-1,-3-5-2,-4 2 1,-1-5-2,-2-2 0,-2-1-1,-2-3-1,-2 0-2,-1-1 0,1-1 4,-4-1-2,-2 2 1,0-1 1,-1 2 1,2 2 1,-2 2 3,0 5 1,0 2-4,-1 4-4,0 3-1,-3 3-1,-4 4-3,0 2 0,-2 3 3,3 3 1,-2 2 1,3-1-1,0 4 0,4-2-1,1 3-8,4 0-16,5 0-25,2 0-32,3 0-36,7 0-40,1 0-66,4-2-103,-1-2-37,3-4-3,-1-1 19,-2-1 33</inkml:trace>
  <inkml:trace contextRef="#ctx0" brushRef="#br0" timeOffset="2199">1881 611 118,'4'-3'303,"0"1"28,-2 2 20,-2 0-77,2 0-76,0 3-31,-2 2-6,0 2 11,0 2 17,0 5 18,0 1 5,0 3-4,0 0-20,1 3-26,1 1-26,-1 2-34,3-2-29,-1 3-28,0 0-16,0-2-15,2-1-14,1-1-20,-3 0-30,0-4-55,2-1-83,2-4-102,-6-1-177,2-4-84,-3-7-21,-3-1 27,2-5 68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5.8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0 222 218,'-1'0'279,"1"0"17,0 0-35,1 0-79,2 0-54,2 0-34,2 0-14,3 2-8,7-2-7,0 0 2,2 0-5,5 0-8,-1-2-9,2 1-17,1-1-18,2 0-30,-1 1-37,2-2-50,-2 0-112,-1 0-84,-2-1-36,0-1-5,-4-1 18</inkml:trace>
  <inkml:trace contextRef="#ctx0" brushRef="#br0" timeOffset="218">542 24 18,'3'-7'281,"1"2"31,-3-1 22,3 3-40,-4 2-98,1-1-63,-1 2-33,2 3-13,-2 3 2,1 3 9,3 3 18,-3 5 14,2 2 4,1 2-8,2 3-16,-2 3-22,4 0-22,-1 2-21,2 1-23,2 0-20,-1 1-22,4-1-26,0-1-39,0-2-46,2 0-44,3-3-65,0-4-121,0 0-49,0-5-2,-1-4 22,-4-4 40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6.4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0 196 186,'8'0'307,"0"-1"21,3 0 13,0-2-113,5 0-74,0 0-41,3 0-19,2 1-4,1-1-8,1 2-11,2-2-16,2 1-13,-3 1-20,2-1-25,-3 1-30,1 1-30,-3-3-41,1 1-56,-7-1-124,-3-1-53,-4-1-15,-7-2 10,-2-1 27</inkml:trace>
  <inkml:trace contextRef="#ctx0" brushRef="#br0" timeOffset="210">65 29 195,'-14'-3'302,"5"-2"20,5 4 8,6-2-130,4 1-82,7 1-48,3 1-30,6 0-18,5 0-13,1 0-15,4 1-36,-1 1-87,3-4-100,-3 1-55,4-2-24,2-2-4,3-1 21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26.8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155 0 169,'-8'4'265,"-1"0"22,-5 5-22,-2 2-82,-3 4-47,0 1-29,1 4-17,1 1-11,3 1-9,3 2-6,5-2-2,2 3 2,4 0 7,5-2 8,4 1 3,6-3 4,0 1 0,5-2-8,0-2-5,4-2-5,-2-3 1,2-2 3,-1-4 6,-1-3 2,-1-3 0,0-4-5,-1-3-11,-2-4-14,-1-4-14,-4-1-12,1-6-10,-2-3-10,-2-3-12,-2 0-26,-5-1-48,-3-2-77,-12 5-147,-8 3-130,-8 1-64,-15 0-14,-3 0 27,-11-1 64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3.2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37 214 126,'0'-4'246,"0"-1"22,0 1-24,0-1-67,-2-1-49,1 2-25,-1-1-16,0 0-10,2 1-5,-3 1-1,3-1 9,-3 1 7,3-1 10,-2 3 10,2-2 12,0 2 7,0-1 4,0 1 0,0 1-6,0-2-8,0 1-8,0 1-16,0 0-19,0 0-17,0 0-13,0 0-16,0 0-13,0 0-8,0 1-8,0 1 0,0-2-6,0 1-4,0-1-1,0 3 4,0-1 0,0-1 2,0 0 2,0 1 5,2 0 1,-2-1 0,0 1 2,1-2-2,1 0 1,-2 0 3,0 0 4,0 0 2,0 0 4,0 0 2,0 0 1,0 0-5,0 0 0,0 0-8,0 0-8,0 0-16,-2 0-18,2 0-31,0 0-42,0-2-53,2 1-66,-5-1-132,0 0-86,-3 1-25,-1-2 11,4 0 40,-2-1 63</inkml:trace>
  <inkml:trace contextRef="#ctx0" brushRef="#br0" timeOffset="1866">128 118 65,'-3'-3'236,"0"-1"21,0-1-4,1 0-64,-1 1-47,-1 0-27,2-1-14,0 0-5,1 3-6,-1-3 3,2 2 12,0 0 11,-1 0 10,-1 0 7,2 2 4,0-1-4,-2 1-13,1-1-16,1 2-21,0 0-22,0 0-15,0 0-13,0 0-11,0 0-7,0 0-2,0 2-2,0-1-1,0 1-4,0 1 2,0 3-3,0 0 1,0 3-2,0 1 2,1 4-2,1-2-1,-2 3-2,3 1-1,-1-1 0,1 2 0,-1-1 0,2-1 1,-1 0 2,2-1-1,-3-1 0,1-3 1,0 1-1,-1-2 0,-1-1-1,1-4 0,0 1 0,-2-3 1,1 0 0,-1 0 7,0-1 0,0-1 1,2-1 2,-2-1 2,1-2 0,-1-1-1,3-2 1,-3-4-2,3 1 2,-1-2-2,3-3-1,-2-2-3,3-1 2,1-1 2,0-1 2,1-1 6,0 2 1,2 1 6,1 0 0,0 3 1,1 0-3,-2 1-3,3 2-3,-1 3-4,1 0-3,-2 2-6,0 0 2,0 3-2,0 1-3,-1 2-2,-1 1 0,1 1 2,-1 5-1,1 2 0,-2 1 3,1 4 0,-1 1-2,-2 4-1,1 0-1,0 0 0,1 3 1,-3-2-1,0 1-1,0 1-3,-2-3-12,1 0-18,-2 0-24,-2 0-28,0-2-35,0 1-44,0-2-37,0-2-35,2 4-41,-4-4-100,2-1-49,2-1 2,-1-2 26,6-5 38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5.8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 52 58,'5'-4'342,"-3"1"49,1-1 33,0 2-23,-2-1-121,-1 0-95,0 1-78,-1-2-69,1 0-68,0 2-61,0-1-72,0 0-138,0-2-66,-5 2-18,2 0 14,-3-1 29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6.2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65 179 165,'3'-14'235,"-3"2"17,0 2-57,-1-1-53,-1 1-34,0 0-16,-1 3-11,1 0-1,1 2 5,-1-1 4,1 2 11,-2-1 7,3 2 8,-2 0-1,2 2-5,0-1-13,-1 1-17,-1-1-20,2 2-17,-1 2-16,-1-1-10,-1 4-3,-2 1 3,0 4 5,-1 1 6,-2 2 0,3 2 2,-1 3-3,3 0-9,1 0-7,2 2-4,3-1-4,-1 2-6,4-3-15,2 1-21,3 0-32,0-1-36,3-2-38,2-1-32,1-1-49,0-1-88,-2-4-39,1-3 1,3-3 17,-1-3 29</inkml:trace>
  <inkml:trace contextRef="#ctx0" brushRef="#br0" timeOffset="353">398 156 133,'2'-9'260,"-2"3"14,0 2-11,-3 1-95,1 1-63,-4 2-39,2 3-20,-1 3-11,-2 2-3,-1 1-3,2 1-3,0 2-3,1 0-3,0 1-6,5 0-5,0-1-5,2 0 1,3-2-5,1-1 1,3 0-1,1-1 0,1-2-1,3-2 1,-1-1 0,1 0 0,-3-3 2,0 0 5,0 0 6,-3-3 13,0-1 13,-3-1 13,-1-1 18,-4-3 13,0-1 5,0-3 3,-4 2-8,-1-6-10,2 2-16,-2 0-14,0 0-20,2 2-23,0 2-30,3 1-41,1 1-47,4 3-52,0 0-113,2 1-68,5 1-17,1 1 13,7-3 31</inkml:trace>
  <inkml:trace contextRef="#ctx0" brushRef="#br0" timeOffset="747">815 6 62,'-4'-1'253,"1"-1"23,0 0 16,1 2-83,-1-1-68,0 1-35,1 0-22,-4 0-13,3 0-8,-2 1-7,0 3-3,1-1-5,-1 1-3,0 1-2,-1 2-3,1-1-4,-1 3-2,4 0-4,-1 2-5,1-1-5,2 4-2,0-3-6,2 5-4,1-1-2,4 1 0,1 1-3,2-1-2,2 1 1,2 1-2,0-2-1,2 1 0,-3-1 0,-1-2 1,-1-1-2,-3-1 1,-3 0-1,-5-2-3,-2 1-2,-6-2-10,-1 0-8,-7 0-20,-1-1-26,1-1-31,3 1-72,-3-1-99,5-2-49,0-1-9,5-2 8,6-2 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7:46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1240 212,'-2'0'238,"2"0"5,0 0-71,2 0-77,0 0-47,2 0-21,1 0-13,0 0-5,1 0 0,2 2 2,0-2 3,-2 1 0,2-1 5,0 2 3,3-1-2,-2 2 2,3 2-5,0 2 0,3 2-5,0 2-3,3 1 0,-1 3-3,3-1 0,-2 3-1,1 0 1,0-2 2,1-5 10,4-5 10,3-5 5,4-9 3,6-11 2,9-10-5,6-9-7,10-12-8,6-7-2,7-10-5,6-7-1,8-4-1,6-8-2,0-5-5,1-1 0,-3 0-1,-4 5-1,-2 4-4,-5 9-17,-6 9-42,-8 12-127,-11 10-69,-10 11-36,-12 9-15,-10 9 7</inkml:trace>
  <inkml:trace contextRef="#ctx0" brushRef="#br0" timeOffset="710">99 1077 145,'-16'-8'276,"-3"1"16,2-2 10,3 3-128,3-1-69,2 3-44,2 1-31,2 0-16,4 3-8,1 0-6,3 3-1,3 3-3,5 2 3,2 2 1,4 5 0,4 3 1,6 6 2,4 5-2,3 4 3,2 4-1,3 4-3,-2 1-1,-1-3-4,-1-5-1,-2-7-1,1-8 0,-3-9 1,4-15-1,7-16 6,3-13-1,10-17-2,10-16 4,9-12 0,10-12 1,11-11-2,6-11 1,5-5-1,4-1-5,0 2-11,-1 8-27,-8 7-118,-6 10-63,-11 13-34,-11 10-16,-12 12-1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7.5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219 71 221,'-3'-10'269,"-1"-1"14,1 2-40,0 2-92,1-1-61,-1 2-32,0 0-19,-2 2-8,2 1-5,-1 0 0,0 1 4,-2 0 3,1 2 6,-3 4 8,-1-1 4,-1 1 6,-1 3 2,-1 4-1,-3 0-4,1 2-4,1 4-8,-1-1-7,0 4-4,3-1-4,-2 1-4,4 1 1,2-1-2,1 2-3,2-3-2,2 2-3,2-1-2,3-2-3,3 0-1,0-2-3,2 0-1,2-2-1,2 0 0,1-2-1,1-3 2,-1-2-3,0-2 1,1-2-2,-1-3 1,1 0-1,-1-3-3,-1-2 3,-1-1 0,1-1-1,-2-2 0,0-2 0,-2 1 1,1-3 1,-3 0-1,1-2 1,-4-1-1,2-4 3,-3 2 1,-1-3-1,-1 0 3,-1 2 5,-1 1 5,-1 0 3,-1 1 5,0 2 5,-1 1 6,2 6 4,-3-2-3,1 6-3,0 0-4,-3 4-5,0 1-7,-1 5-4,-1 2-2,2 2 1,-1 2-4,1 5 3,3-2-5,2 1-3,3 0-3,3 1-3,2 0-9,3-1-17,4-1-31,1 0-39,4-2-48,3 1-64,-2-2-118,1-1-62,2-2-13,-2-2 20,3-3 38</inkml:trace>
  <inkml:trace contextRef="#ctx0" brushRef="#br0" timeOffset="574">484 313 161,'5'-3'307,"0"-2"34,-2 2 32,1 0-83,0 0-68,-3 0-36,2 3-17,-1 0-3,0 2 2,-1 2 1,2 4 6,-1 3 2,-2 6-4,3 1-15,-3 3-31,0 3-27,0 3-32,2 0-25,-2 2-19,1 1-24,1-2-34,2-1-66,-2-1-79,1-2-81,0-4-96,1 0-137,-3-4-49,-1 0 16,-3-4 55,-3-3 68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8.7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13 149 58,'-4'-1'278,"1"-1"28,0 1 25,1-1-58,1 2-77,1 0-49,0-1-29,3-1-25,3 1-22,6-1-18,3 1-14,3-1-8,5 0-5,4 2-3,3 0-2,2 0-4,1 0-8,2 0-14,0 2-31,-2 0-39,0 1-53,-6-2-120,-2 1-80,-6-1-32,-4-1 2,0 2 22</inkml:trace>
  <inkml:trace contextRef="#ctx0" brushRef="#br0" timeOffset="259">246 40 102,'-6'-11'272,"0"0"21,1 4 17,0 1-100,2 1-76,1 5-41,1 2-24,-1 6-12,1 2 1,-2 5 5,3 5 9,0 0 6,3 6-5,-2 1-5,2 2-16,2 2-15,3 1-25,0 1-33,3 0-37,2 1-38,1-1-68,-3-1-121,-1-2-52,-1-3-13,-3-5 13,1-4 26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9.4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180 70 97,'-5'-12'260,"0"1"17,-1 1 12,-2 0-97,2 2-72,-1 0-29,-2 4-17,1 0-4,0 1 4,0 3 3,-2 3 9,0 3 6,0 3 5,-2 4 2,2 3-9,-3 4-8,1 4-17,2 3-20,1 0-13,1 3-12,3 0-11,4 0-12,2-1-15,4-2-22,4 0-22,4-2-29,4-2-31,1-4-29,4-1-65,0-4-88,1-5-33,0-2 0,2-5 13,0-2 29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49.6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29 134 118,'2'-14'266,"1"4"20,-3 1 9,0 3-108,0 0-74,-3 4-37,1 4-25,-3 4-17,1 2-8,-1 5-6,0 3-2,1 1-6,2 2 0,-1 1-4,3-1 0,0 2-2,3-3-3,0 0 2,3-1-2,2-2-2,0-3-1,0-2 1,3-2 0,0-2 1,2-3 3,-2-2 7,0-2 8,0-4 4,0-1 9,-3-1 7,1-2 2,-2-3 4,-2-2-5,-1 1-1,-2-3-7,1 2-9,-3-1-8,3-2-16,-1 4-25,4-1-34,0 1-52,-1 2-117,5 1-78,2 1-34,-1 0-2,8 0 18</inkml:trace>
  <inkml:trace contextRef="#ctx0" brushRef="#br0" timeOffset="395">559 3 84,'0'-1'252,"0"-1"20,-3 2 1,-2 0-75,0 2-60,-3 1-36,-1 0-22,-1-1-13,1 5-14,-2 0-13,3 2-10,2 2-9,1 1-7,1 0-6,4 0-3,0 1-2,4 1-1,1 0 0,1 2-1,2-1 0,1 0-1,2-2 2,-1 2-1,1 0-1,-2-1 0,-1-1 0,0 1 2,-2-1 5,-1-2 5,-5 1 3,0-2 3,-5 1 5,-4 1 1,0-4-3,-4 3-15,-3 1-17,0-1-30,-1-1-72,2-1-123,0-1-65,5-1-28,1-1-3,4-1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50.5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30 147 224,'0'-12'294,"0"0"16,2 0-3,4 2-130,4-1-68,-1 1-41,4 2-23,1 1-11,-1 1-9,2 2 4,0 4 3,-1 5 6,-1 3 0,-2 4 0,1 6-5,-5 3-7,-4 3-8,-3 3-8,-6 4-5,-6 1-4,-2-2-4,-6 1 0,-1-2 1,-1-4-1,0-1 3,3-3 1,2-4 3,4-4 2,2-1 4,3-3 3,6-1 3,4-2 2,8-2-4,8 0-4,6 0-15,9-4-26,2 0-34,5 0-67,2-4-123,-1 0-65,-1-3-26,4-1 3,1 2 21</inkml:trace>
  <inkml:trace contextRef="#ctx0" brushRef="#br0" timeOffset="478">680 95 83,'-6'-15'259,"-2"1"20,-3 1 17,1 1-90,-1 1-65,0 2-31,0 2-18,0 1-10,-3 0-6,3 4-6,-3 2-1,-1 3-6,0 3 1,-1 3-8,-3 5-2,4 1-8,-2 3-7,1 1-7,2 5-8,3 0-4,1 3-7,3-1-5,4-1 1,3 1-4,3-1-3,4-2-2,3-1 0,1-2-2,6-1-3,0-2 1,1-4-2,1-1-1,-1-3-2,0-3 0,0-3 0,-1-3-2,-2-3 1,0-1 3,-2-3-1,1-1 2,-4-3 0,-2-2 2,-3-2 0,-1-2-2,-4-1 4,0-3 0,-4 0 0,-1-1 2,0 0 0,-3 0 6,0 3 0,0 1 3,2 1 1,1 4 1,0 2 1,2 4-4,0 1 0,-1 3-6,0 1 1,0 7-1,-3 1 2,1 4 3,-2 4 4,-1 1 2,1 1-1,1 4-2,2-1-1,-1 2-5,6 0-7,2 0-17,5-1-21,3 1-30,3-3-34,6-2-49,0 2-104,1-4-70,2-3-24,0-3 4,5-2 23</inkml:trace>
  <inkml:trace contextRef="#ctx0" brushRef="#br0" timeOffset="984">834 365 105,'-2'-6'291,"0"1"33,2 2 27,-1 0-68,-1 2-83,2-1-40,0 4-23,0-1-7,-1 5-5,-1 5-4,2-1 6,0 6 6,-2 3-2,2 1-11,0 3-14,0 3-19,2 0-18,-2 2-22,0 0-14,3-1-9,-3-1-12,0-2-5,2-2-7,-2-1-16,0-4-40,0-1-57,0-4-68,1 0-85,1-4-152,-2-2-64,0 0-9,-2-6 35,2 0 57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52.1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6 157 24,'0'0'263,"-1"0"27,1-2 20,1 2-53,-1-1-78,3 1-48,-1-2-26,6 0-19,-4 1-17,4-2-15,4 0-15,2 2-14,0-1-13,6 1-10,1-1-13,0 1-20,2 1-27,1-2-42,-1 2-83,-3-3-91,-1 0-40,-5-1-8,0-2 14</inkml:trace>
  <inkml:trace contextRef="#ctx0" brushRef="#br0" timeOffset="205">52 41 10,'-19'-2'251,"6"0"25,2-1 12,5 0-56,3 0-92,4 0-53,3 0-29,4 0-23,4-2-13,4 2-7,4 2-5,6-2-7,2 1-4,5 2-21,5 2-55,2-2-110,2 0-57,3-2-32,0-1-13,0 1 10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52.6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157 1 58,'0'-2'256,"0"1"20,-5 2 20,0 1-80,-7 3-65,-1 2-34,-2 4-18,-2 2-12,0 4-8,-2 2-11,3 2-8,2 0-8,2 2-9,4-1-6,4 2-7,4-3 0,5-2 0,3 1 0,3-2-2,5-4 4,3-1-1,0-4-2,3-1-1,0-2 1,-1-5 8,-1-1 3,1-1 4,-4-5 2,-1-1 3,-1-1 2,-5-3 3,0 1 9,-4-2 7,-4 0 4,0-2-4,-4-1-9,-3 0-21,-3-1-49,-3 1-73,-2-2-90,-7-1-187,-2 2-97,-7-2-40,-6 0 0,-4 0 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55.5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0 122,'2'0'268,"2"0"17,-2 0 14,-1 0-104,1 2-62,-1-2-36,1 0-12,0 1-6,1 2-5,-2-1-3,3 2-2,-1 1-1,0 2-1,0 2-2,0 0-3,0 3-7,-1 0-8,-1 3-7,3 2-9,-1 2-4,0 1-7,0 1-4,1 1-2,0 0-4,2 1-2,-1 0-4,0-2 1,1-2-3,-1-1 3,1-1-2,0-2 0,-1-5 0,0 1 0,-2-4 0,-1-3 0,1 1 0,0-2-1,2-3 2,-2-1-1,0-2-1,2-3 2,-2 0 1,0-5 0,1-2 1,-1-1 0,-2-2 0,4-4-2,-4-1 0,4-1-3,-2-1 4,2 2 2,2 0 3,-1 0 8,3 3 7,-1 2 10,-1-1 6,1 5 9,1 0 4,-1 3-1,-2 2-9,2 3-7,0 0-9,0 3-10,0 4-11,1 1 0,1 4 0,-2 1 2,1 4 4,0 4 2,1 1 1,-2 3 0,1 1-4,-1 1 0,0-1-3,-1 1-13,0-1-25,-2 1-34,0-2-49,-2-3-51,-1 0-49,1 0-58,0-6-113,-3 0-35,0-2 9,0-2 28,-3-3 37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56.23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 18 54,'-2'-3'294,"0"0"21,1 0 10,-1 1-46,2 0-129,0 1-77,0 0-49,0 1-37,2-2-40,-1 1-72,-1 1-100,0 0-44,0 0-19,0 0 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56.57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193 85 231,'-3'-6'285,"-3"-1"13,1 1-20,-1-1-105,1 2-64,0 0-31,-2 1-14,2 0-5,0 2 1,0-1-1,0 1 4,-1 1-1,3 1-1,-3 0-4,-1 3-5,1 1-1,-4 5 2,0 3-1,-2 5 2,-2 1-3,3 2-7,-2 2-9,1 2-10,2 0-7,2-1-12,2 2-11,3-3-13,6 1-16,3-1-24,4-2-28,4-2-31,5-2-31,3-2-59,-1-5-99,3-5-38,1-2-3,0-4 15,5-2 29</inkml:trace>
  <inkml:trace contextRef="#ctx0" brushRef="#br0" timeOffset="291">402 129 205,'-1'-3'282,"-1"0"15,-1 3-14,-2 3-108,0 1-73,0 4-39,-1 1-20,0 3-13,3 0-12,0 1-4,1 1-5,2-1 0,2 2-5,1-1 1,3-2-3,0 1 1,2-2 0,2-3-3,2 0 0,-2-2 0,1-3 1,0 0 0,0-3 4,-3-3 5,1-1 3,-1-2 2,-1-2 3,-2-2 0,-2-2-1,0-3-5,1-2-3,-4-1-8,2 0-7,-1-2-13,1 2-16,0 1-27,1 2-54,0 0-107,0 1-53,2 0-21,4 3 0,6 1 16</inkml:trace>
  <inkml:trace contextRef="#ctx0" brushRef="#br0" timeOffset="653">815 0 95,'-10'4'247,"-1"-1"20,0 0-9,0 3-74,0 0-57,0 0-33,0 2-24,3 1-20,3-2-10,0 4-9,2-2-7,3 1-6,0 2-4,5-1-2,0 0-4,1 2 1,5-3-3,-1 1 1,-1-1 0,5 1 0,-1-1 0,1 0 3,0 3 2,-1-3 4,1 2 1,-4 0 3,1 0 1,-5-1-1,-3-1-3,-4 1-1,-4-2-4,-3 1-2,-1-1-3,-3 0-2,0-1-12,2-2-14,2 0-18,2 0-29,3-3-45,2 0-73,1-3-74,6-2-36,2-2-3,3-2 13</inkml:trace>
  <inkml:trace contextRef="#ctx0" brushRef="#br0" timeOffset="1009">1183 100 231,'0'-6'273,"0"0"14,0 0-39,0 0-83,-2 2-48,1 1-30,-1-2-15,-1 2-13,-3 1-12,3 0-3,-2 2-6,0 0 2,-1 1 5,-2 2 8,0 0 5,0 3 3,-1 0 5,-2 3 1,1 2-4,-1 1-1,2 0-4,-1 2-4,2 2-9,-1-1-6,4 0-7,2 1-5,1 1-7,4-1-5,0-1-3,2 2 0,2-4-3,2 1 2,0-1-3,2-1-3,2-2 0,0 0-1,2-3-2,0 1-7,0-4-2,0-1-2,2-1-5,-2-4-4,2-1-3,-3-1 1,1-4 0,-1-2-1,-2-2 2,1-2 1,-4-1-1,0-1 3,-1-2 0,-2-2 1,-3 1 2,0-2 3,-4-1 1,0 2 5,-2 0 4,0 2 3,-3 1 4,2 4 2,-3 3 2,1 1 1,0 2-3,1 5-3,-2 0 5,0 4 0,0 4 6,0 1-1,0 3 5,-1 3 2,-1 2 0,4 1-2,-2 1-3,4-1-3,0 2-2,4-2-12,2 2-24,1-1-30,6 1-37,-1-1-43,5-2-53,1 0-88,2-5-82,0 1-22,0-4 8,4-3 25,-1 0 46</inkml:trace>
  <inkml:trace contextRef="#ctx0" brushRef="#br0" timeOffset="1544">1449 246 273,'4'-3'348,"-1"1"33,-1 1 21,1-1-109,-3 2-68,2 3-26,-2 0-6,0 5 0,0 2-3,-2 4-3,2 2-18,0 4-27,0 2-26,0 2-31,2 3-28,-2 2-25,3-1-23,-1 2-40,-1-1-66,1-1-90,1-1-88,-3-3-180,0-1-86,-3-4-20,-2-1 33,0-4 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6:55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581 2290 70,'-5'0'208,"0"0"4,0 0-35,1 0-71,1 0-51,2 0-23,-1 0-11,2 0 3,0 0 6,0 0 0,5 0 5,0 0 1,2 0-1,3 0-6,1 0-8,5 0-2,0 0-4,4 0-1,2 0-1,3 0-1,1 0 0,7-3 1,-2 3 1,4-2-1,0-1 0,3 0-2,0 0 1,3 0 0,-1-1-4,3 1 0,-1-2 0,2 2-3,0-2 2,2 1-7,-1 1 2,2 0-2,-2 0 1,0-2 0,-2 3 1,1-1 1,-4 0-1,-1 1 1,1-1-3,-4 2 3,1-1-2,-3 0 0,-2 2 0,-2-1 1,0 1 1,0 0 0,-1 0-2,-3 0 3,1 0-3,-2 0 1,-1-1 2,0-1-2,1 1 2,-1 1-2,-2-2 1,2 1 0,0-1-2,1 1-1,0-1 4,-1 1 1,5-3 0,-1 3-4,2-2 4,3 0 0,0 0-3,1-1 0,0 1 1,1-2-1,0 2 0,0 0-2,-1 0 0,3-1 0,1 0 0,1 2 2,-1-1-1,3 1 1,2-1 1,0 0-2,2 0 4,1 0-2,3-1-1,2-1 6,4 1 0,2-2-1,2 1 0,1 1 1,1-1-1,-1 0-4,0 3-1,-1-1-1,-2 1-1,0 1 3,-2-1 1,-1 1-1,-2-1 1,-1 2 3,3 0-2,-2-1-1,0 1-3,3-2 2,-1 2-3,3-2 0,-3 2 0,0 0 0,-4-1 0,-1 1 0,-1 0 1,-6-1-1,2 1 0,-1-2-1,3 2 0,-2-1 2,5-1 0,4 1-1,2-2 4,5 0-1,3-1-3,2 2 0,8-1-1,-4-2-1,4 2-2,-2 0 3,-1 0 0,-1-1-2,-1 1 7,2 1 3,-6-2 1,0 1 6,-3-2 0,1 1 0,-2 2 0,-1-2-6,-7 2-8,2 1-26,-5 1-114,-10 1-95,-9 1-51,-14-1-26,-17-4-8</inkml:trace>
  <inkml:trace contextRef="#ctx0" brushRef="#br0" timeOffset="52588">126 502 40,'-5'0'232,"0"0"18,0 0 6,1 0-90,-1 0-75,2 0-40,0 1-24,0 4-13,-2 0-7,0 5-6,-3 0 0,1 5 1,0 2 2,-1 4 4,3 1-2,-1 4 3,1 2 4,-1 4 2,1 2 1,2 4-3,-2 2-2,2 5 0,1 3-5,-2 5-3,2 1-1,2 1 0,0 1-1,2-1-1,2 1 1,3-3 3,1 0-3,1-2 2,5-5 2,-1 1-1,6-5 1,0 0-3,5-3 1,1 2-1,4-1-2,2 4 2,2-1-2,4 2 3,5 1-2,0 1-3,2-3 2,2-1-2,-2-1 2,0-1-2,-1-4 4,-2-1 2,0-3 2,-3 0-4,2-1 3,1-4-2,-2 1-1,4-2 1,1 0-2,1-2 1,2-1-2,2-1 1,3-4-1,5 2-1,6-4 1,4-2-1,4-2 1,3-1 1,2-1 1,3-2 1,0-2 2,5 1 0,1-2 1,2 0-1,6-2 0,2-1-2,3-1 2,-1-2-4,1-2-1,1-2 0,-1-1 1,-1 1 3,-1-2-1,1-2 2,4 2 2,0-1-5,0 0 0,1-1-2,0 0 3,-2-1-3,1 0 5,-1-1-3,1 1 2,0-2-1,-3 0-3,0 3 0,-3-2-2,-3 3 2,-3 1-1,-6 0 0,-2 2 2,-4 2-1,2-2 1,-3 1-1,2-2 2,-1 1-2,2-2 0,1-2 0,-2-1 0,-2-2 0,0 1 0,-3 0 0,-3-2 4,-3 0-1,-4-2-2,-2 1 3,-1-1 4,-3 1 3,5-3 3,-1 2 1,5-1 3,-1 0-2,0 0-4,2-2-7,-4 2-5,-2-1-4,0-1-2,-5-1-3,-2-1 1,-3-2-1,-4-2 2,-1-4 3,-2 0 1,-3-3 5,-1 0-1,-5-1-1,3-2 0,-4-2 0,-2 1 0,1-4-4,-1-1 4,0-1-2,-2-4-1,-2-2 3,-3-2 0,-4-3 0,-5-3 0,-7 0 1,-5-5 0,-8-1-1,-4-2 0,-6 0 0,-3 0 0,-7-1 2,0 3 2,-4 0-2,-2 3 4,-2 2-2,-4 2 0,-4 4-4,-4 1 0,-7 4 0,-6 2-1,-4 2-2,-7-1 1,-8 2 0,-3 0 2,-6 0-3,-6-1-1,1 2 1,0 2-3,-1 3 2,1 3 3,-1 3 0,1 5 1,-3 2-1,-2 2 1,-3 3-2,-5 2 0,-3 1-3,0 3 2,-6 1 4,0 0 1,-4 1-1,-4 1-1,0-1 3,2 1-3,-3 1-4,4 2 2,-2 5 1,-1 1 1,-3 4-1,-5 5-1,-9 3 1,-6 8 2,-6 5 2,-9 8-3,-9 6-1,-6 6-2,-4 5 4,0 4-3,2 1-4,9 4-3,4 1-21,11 0-129,7 1-74,3 1-34,4-4-19,1-2-6</inkml:trace>
  <inkml:trace contextRef="#ctx0" brushRef="#br0" timeOffset="61219">4354 3115 143,'0'0'179,"4"0"-27,-4 0-52,2 0-37,-1-2-15,-1-1 4,2 2 9,-2-1 8,0-1 9,0 2 0,0-1-6,0 1-13,0-3-16,0 4-14,-2-1-8,2 0-6,-1 1-5,-1 0-3,1 0 0,-2 0-3,1 0 2,2 0 0,-3 0-1,-2 0-2,2 1 0,-3 0 0,-1 3-1,0 0 0,-1-1 1,1 0-3,-2 2 3,-2 1-3,1 0 1,1 0-2,-4 0 1,4 0 0,-1-2 0,-1 2 0,2-1 0,0-1 0,-1 1 2,2 1-4,1 0 2,-1 0 0,1 1 0,-1 2 0,-2 0 0,4 2 4,-5-1-3,3 3 2,0 1-1,-1 0-2,2 1 0,-1-1 0,0 3 2,-1 0 2,1-1 0,2 1 0,-1-1-2,-2-1 5,1 3-1,0-2 0,-2 2 0,0 2-1,2 0 1,-2 1-2,-1 1 1,3 2 0,0-1 1,3 1 7,-1-2 0,5 2 1,1 0 1,1 0-2,4 3-2,-1-2-5,1 4-1,3-2-2,-1 2-2,3 1 2,-1-2-1,0 4 3,3-2-3,-2 0 1,0 1-2,1-1-2,-2 0-2,-1 0 2,5 0 0,-5-1-1,1-1 1,2-1 2,0 0-1,1-1 0,-2-1 0,3-1 2,3 2-2,-2-2 0,3-2 1,-1 2 3,0-1-2,0-1-2,1 1 1,2-4-1,-1 2 1,-1-3 0,2 0 1,3 0-1,-3-1 0,3-3 1,4 0-1,-4 0 0,0-4 0,3 1 0,0-3-1,-1 0 1,1-2-1,-1 0 1,2-1 2,-1-1 0,0-2 1,2 1-1,0-3-3,-2 0 0,2-3 0,2-2-4,2-1 2,-1-3 1,5-3 0,-2-1 1,3-2 0,-1-2 0,-2 2 0,-1-3 0,0 2 0,-4-3 1,0 0-2,-2 0 1,-1-4 0,-1 1 0,0-6 0,-2 0 0,-3-3-2,0-3-1,-2-1 1,2-5 1,-3 1-4,-2-1 4,-3-2 0,0 0-2,-1 2 3,-4-2 0,-1 1 0,-2 2 1,-3 0 3,-3 2-1,-2-2 0,-4-2-1,-7-4 1,-2-1-1,-4-5 2,-3-5 0,-2-1 3,-6 0 7,0 0 9,-4 0 8,-1 5 9,-4 4 6,-3 5-1,-5 9-6,-3 6-12,-5 7-11,-7 9-25,-4 7-33,-4 10-50,-3 4-137,-8 7-70,-4 2-36,-7 3-4,-2 3 13</inkml:trace>
  <inkml:trace contextRef="#ctx0" brushRef="#br0" timeOffset="67621">8589 2217 111,'-4'-13'247,"-3"1"18,0-2-13,0 3-92,-1-1-59,2 1-36,-3 2-27,2 0-13,1 2-10,-1-1-2,-1 2-3,-1 2-2,1 1 3,-2-2-2,1 4 2,-2-1-4,-2 4-3,-1 1 2,-2 1-3,-3 2-3,1 3 0,-2 3-2,-2 2 1,0 1-5,2 3 4,-6 0 1,4 1-1,-3 2 5,3 1-1,-2 3 4,0 0-5,-1 0 3,2 4-2,0-2-2,-2 3 0,1 0 0,-1 3-1,3 2 0,-4 2 1,3 2 0,-1 1-2,-1 3 2,4 0-2,-2 1 4,1-1-2,1 2 0,0-1 0,1 2 2,2-1 0,1 0 0,1 2 1,0-1-2,0-1 0,2 3 1,0-1 0,-2 1 0,3 1-2,1 2 1,2 0 0,1 1 1,-2 0 0,3 0-1,2-2 4,-1 0 1,2 2 0,-1-1 3,3 1 3,2-1-1,1 3-3,-4-1-2,4-1 2,0 1-4,4 1-1,-1-1 1,4 0 1,1 0 0,5-2 2,1-2-3,4-1 1,2-3 0,2-1-2,2-4 1,3-1 0,2 0 0,1-4-1,1-2 0,3-2-1,2-1 1,3-2-2,1 1-1,0-1 0,0 0-1,2-1-1,-3 0 1,-1-2 0,5 2 0,-4-1-2,1 0 1,2 0 0,0 0 0,3-3 2,-2 2 0,3-4 0,0 0 0,4-3 0,0-2 2,2 1-2,3-4 0,3-1 0,1 0 0,-4-1-2,2-1 2,2-1-1,-2-1 1,1-1 0,-1 0 1,1 1 2,-2-2 0,4-2 0,-1 1-1,1-2 1,1-1-1,3-1-4,0-1-1,4 2 3,0-2-2,-1-2 2,-1 2-2,2-1 3,0-2-3,1 0 0,0-1 2,-1 0-1,0 0 0,3-2-2,-3-2 0,1 2 2,-1-2-3,3 1 1,-3-2 1,0 2 0,-3-1 2,-1 0 0,0 1 0,-2 1 2,1 0 0,-1-1 1,-2 2 1,0 0-3,0 1 0,-3 0-1,-2 1 0,4 0-2,-7-1-1,4 2 2,-4 0 1,0-1 0,-3 0-3,0 0 3,-5 0 0,3 0 0,-1 0 0,0 0 0,-1 0 3,0 0-1,0 0 1,0-2 3,0 3-5,0-1 2,1 0-3,2 0-2,-2-2-2,-1 1 1,3 2 2,-1-2 0,1 1 1,1-2 0,-3 1 2,3-1 0,-3 1-2,3-1 1,-1-1-1,2 2 0,-2-2 0,2-1 2,-1 3 0,1-2-2,-1 2 4,3-2-1,4-2-3,-1 0-2,2 1 0,5-2-1,0 0 1,2-1-4,0-1 3,2-2 0,-2 2 3,1-1 0,2-2 1,-2 4 3,0-2 0,-4 2-1,3-1-1,-3 0 0,1 1-1,1-1 0,0 0 1,1 0 0,2 1 2,-5-2-4,1-2 3,0 2-2,-2-1 0,-1-2 1,-2 0-1,-1-2 3,0-1-3,-1 0 3,-3 2-3,4-2-2,-4 1-2,1 1 2,-2-1-4,0 1-3,-1-2 1,-2 0-2,-3-2 1,0-1 0,-2-3-1,-1-3 2,-1-1-1,2-4-4,-5-1-1,0 0-2,-2 0 4,2 0 2,-2 1 1,-2 1 3,-4 3 5,0 1 6,-5 1-1,2 2 4,-3 0 0,-2 0-1,-5 0-4,5-1-3,-3-3 0,0-1 1,0-3-2,2-1 1,-4-1 1,4-1 0,-4 1-3,-1-1 1,-2 1-2,2-1 2,-5 0 2,0 1 1,-5 1 7,1-3 3,-4 0 0,-1-1 0,1-2 1,-2-3-1,-1-1-4,4-1-4,-4-3-1,0-1 0,-2-2-3,-1 3 0,-2-4-1,-1 3 1,-4-2 0,-1 3 0,-2 1-1,-2 1 0,-1 0 2,-1 2 0,-3 1-1,-2 0 1,-1 0-2,-4 1 0,-3-1-3,-3 2 1,-7-2-3,-1 0 1,-5 0 6,0 0 19,-1 2 14,2 3 8,-4 1 4,-1 0-4,-4 2-5,-5-1-20,-4 4-18,-3-3-8,-5 3-2,0 0-1,-2 1 1,-3-2 3,1 2 1,0 2-1,-1 1 1,-1 1 0,-1 1-1,-3 2-5,-1 4-3,0-1-1,0 2-2,0 1 2,4 4 1,1 0 3,2-1 5,5 2 3,-2 2 3,4-1 1,-2 2 0,1 0 1,-4-1-2,2 1-1,0 0-2,0 0 4,4 0 0,2-2-1,4 4 0,1-2 3,0 3-2,1 0 0,2 1-1,2 2-1,-2 2-1,1 1-3,-2 0 0,0 0 0,-2 1 1,-2 1 2,0-1-1,1 2 4,1-1-2,3 1-1,-1 1 0,1 1-5,1 1 2,-3 1-4,2 2-2,1 1 0,-1 1 0,-2 0 1,-3 1-2,-2 1 5,0-1 0,1 0 5,-2 0 0,4 2 1,1-2 0,-1 0 2,1-1-3,-1 2 3,-1 0-4,-1-1 3,-4 2 0,-1 1-4,-6 1-2,-10 5-3,-8 2 2,-9 5-2,-9 5 1,-6 6 3,-7 3 1,-7 5-20,-9 5-88,-3 7-89,-12 4-46,-9 6-25,-10 4-10</inkml:trace>
  <inkml:trace contextRef="#ctx0" brushRef="#br0" timeOffset="77267">9336 3173 142,'-2'-4'172,"-1"-2"-27,1-2-29,1 2-25,-1-1-11,1 0-5,-1 0-7,0 1-9,-1 2-7,2-1-13,-1 1-7,-1 1-11,0 0-7,1 1-7,-1 1-2,2 1-5,-3-2-1,1 0-1,2 2 0,-4 0-1,2 0 0,-5 2 3,3 0 0,-1-1 0,-1 2 3,2 0-3,-4 2 3,5-1-1,-4 2 1,1 0-2,1 1-1,-3 3 0,2-2 0,-3 3 0,1 0 0,-2-1 0,1 2 2,1 0 2,0 0 0,-1 0 1,-1 1 1,3 1-1,-1 0 0,-3-1 0,2 3 2,0 0-5,0-1 3,0 1-1,2 2-2,-1-1 1,0-1-3,5 4 4,-3-1-4,2 2 4,0 0-3,1 2 1,-4-2 2,3 3 1,2-3-2,-2 1-1,0 1 1,1-2 0,-4 2-3,3-1 2,-1 0-2,-1 2 1,3-1-1,-1-1 0,0 1 1,2-1 1,0 1-2,0 0 2,0 2 2,1-3 1,0 4 0,-1-2 3,3 1-1,-1-1-3,-1 0-1,-1 2-3,3-1 2,0 1-2,0 1 0,5-2 0,-4 1 2,4 1 0,1 0-2,1 1 3,-1 1-1,3-1-1,-1-1-1,2 0 0,-1 0 2,2 0-2,-1-3 3,2 2 1,1-1-2,0 1-2,0-1 0,1 1 0,0-2 0,0 3 0,2-2 2,-2 0 0,4 3 1,-4-3 1,3 1-3,-1-1 1,2-1 2,-1 0 0,0-1 0,5-2-1,-2 1 0,3-1-3,2-1 2,1-1-2,0 1 2,1-2 2,3 0-2,0-2 3,2 2-4,1-1 1,2-2 0,2-2 0,1-1 1,1-1 2,4-4-1,0-1 1,0 0-2,0-1 1,-1-2 0,2 1-1,-3-3 4,1-1-3,1 2 3,0-2-2,-1-2-2,1 1 0,-1-2-1,-2 0-2,2-1 2,-4-1 1,1 1-1,-3-2 1,1 0-2,-1 1 0,-1-1-1,0 0 1,-1-2 0,0 1 1,-3 0 4,1-1-3,-1-2 4,-1-1-1,2 0-1,-3-2 0,1 0-1,-2-1 0,-4-3-4,5 1 0,-4 0 0,-2-2 4,-1-2 0,-1 1-1,0-2 1,-4-1 0,0 0-1,1-2-1,-6 0-2,1-1 0,1-2 0,-2-1-3,1 0 0,-1 1 3,1 0 1,-1 0 1,-2 0-1,2 0 3,-2 0-2,-2 0-2,1 0-2,-1 0 2,-2 0-4,2 0 4,-3 2 0,1-2 0,-3 1 0,0-1-3,1-3 6,-4 2-3,1-5 0,-1 0 0,-1-5-3,-3 2 3,3-4-3,-2 1 2,-5 0 0,2-2-2,-2 1 1,-6-1 0,-1-1-3,-2-2 3,-2 1-1,-5-3 0,-1-1-1,-5-1 2,-5 2 1,-6-2-4,-8 1-1,-8 1 3,-6-1-1,-4 2 4,-2-1 2,-4 2 0,0 1 7,-3 2 0,-3 3 2,-3 9-2,-3 3-5,-10 11-3,-14 12-5,-11 15-8,-12 15-32,-13 17-127,-20 19-68,-23 18-34,-20 13-18,-21 13-2</inkml:trace>
  <inkml:trace contextRef="#ctx0" brushRef="#br0" timeOffset="80336">12293 3142 78,'-5'0'178,"1"0"-14,1 0-34,0 0-38,1 0-34,1 0-19,-1 0-17,2 0-7,0 0-8,-1 1 0,-1 2-4,-1-1 1,-1 1-1,0 3 6,-2 1 1,-1 0 3,1 3 2,-1 0 4,0 2-1,-1 0-1,0 1 3,-3 4 1,3 0-1,-1 2 1,-4 3 1,4 1-2,-3 4-1,2 3-4,-2 1 1,-2 4-4,3 1 1,-2 3-3,-1 0-1,1 1-1,0 0-2,0 0-1,-1 2-1,1-1 3,2 1 0,1 0 4,2-2-3,2-1 3,1-1 1,2-2-1,0-2-3,0-1 6,1 0-1,2 0 0,0-1-1,2 1 2,1 0-1,-3 1-4,3 1-1,0-1-2,0 0-1,5 1-1,0 0-2,2-1 2,2 1-2,0 1-2,3-3 2,-2 0-1,4 1 1,-1-1-1,2 0-1,0-3 2,2 0-2,0-1 0,0-2 2,3-3-1,0-2 1,1 0-1,1 0-1,-1-3 2,3 1 1,2-1-3,-3-1 0,1 0 0,2 0 0,-3-2 0,4 1-1,0-2-1,4 0 0,-1-1 2,2-1-1,0-1 1,1 0 0,2-3 1,-3 0 1,1-1 1,-1-3-1,1 0-1,-1 0-1,4-4-3,-1-1 2,4 0-1,-1-1 2,1-1 0,1 1 2,0-1 1,-2 1-2,0-3 0,5 3 4,-3-3-2,1 1 1,2-2-1,1-1 2,-1 0 1,1 0-2,1 0 1,1-1 0,-5 1 2,3-3 1,0 1 2,-2-1 1,0 0 2,-1 0 6,-5-1-1,-1 1 2,0 0-1,-4 0 0,2-2-2,-5 2-3,2-3 0,-1 2-3,0-4-2,-1 1-4,4-1-2,-2-2-3,2-4 2,0-1-2,0-4 2,1-4 0,-3-1 1,0 0 2,-1-1 0,-4 1 1,3-2-4,-7 2 0,2 0-2,1 0-3,-2 2-2,1-2-2,-1 0-2,-3-2-4,4-2-4,-4-1-1,-5 1-5,4-4 2,-6 2 1,-2-1 2,-3-1 5,0 1 2,-1-1 6,-5-1-1,1 0 6,-2-1 0,-3-1 1,-1-1 1,-2 0 2,-2-3 2,-3 1-3,-5 1 3,0-2-2,-4 1-1,1 1 0,-4-2 0,1 1-3,-3 3 3,-4 0-1,0-1-2,-4 3 2,-4 2-4,-4-1 2,-1 1 0,-5-1-2,-4 4 2,-3-1 2,-1 1-2,-3 1 0,-5 3 0,-2 0 2,-1 1 1,-2 4 1,0-1 1,2 4-1,-2 1 1,0 3-5,1 0 1,-5 3-1,1 3-2,-2 1-2,-2 4 3,2 2 0,-3 4 1,-2 2 0,-1 2 0,-1 3 0,-4 3 1,-1 5-1,-5 4-1,-3 4-6,0 10-9,0 3-35,3 6-128,1 7-65,2 3-38,2 2-17,-1 2 3</inkml:trace>
  <inkml:trace contextRef="#ctx0" brushRef="#br0" timeOffset="84491">16577 3824 154,'-3'0'183,"0"-1"-38,1-2-27,1 1-23,-2-1-15,1 0-6,0-1-1,1 1-4,1-2-9,0 1-6,0-1-9,1 2-6,3 0-7,-3 2-9,1-1-8,1 2-1,0 2-7,2 1-6,2 1-1,2 2 0,-1 2 0,0 2 0,1 3 0,0 1 0,1 3 2,1-1 1,0 4-2,0-1 0,2 1 4,-2-1-4,1-1 1,-1 0-1,1-3 2,2 0-2,-5-3 3,5-1-1,-1-2-1,2-3 5,5-5 3,5-2 5,4-7-2,5-2 6,5-7 3,4-4-1,4-4-2,1-4-6,3-2-3,3-4-2,1-2-5,2-2-3,1-3 0,-2-2-7,3-1-6,-4-1-20,0 1-51,-3 3-109,-4 3-58,-4 4-26,-9 5-10,-5 6 11</inkml:trace>
  <inkml:trace contextRef="#ctx0" brushRef="#br0" timeOffset="85190">16814 3872 224,'-1'-10'236,"-2"-1"8,3 4-83,-4-1-65,4 4-37,0 0-28,-1 3-13,1 0-7,0-1-4,0 4 1,0 0-3,1 3 2,3 4 3,0 5-2,1 2 2,4 2 0,1 3-4,1 0-2,2 2 2,1-2-2,3-1 1,1-2 0,6-2 2,1-6 2,5-2 3,1-5 0,6-5 1,4-5 1,6-7-1,7-5 2,3-7-4,3-2-4,4-6-1,-3-1-4,1-5-5,-4 0-10,-1 0-8,-2-2-12,-4 3-29,-7 4-90,-6 4-60,-7 4-27,-8 6-11,-6 4 2</inkml:trace>
  <inkml:trace contextRef="#ctx0" brushRef="#br0" timeOffset="87189">16822 3875 84,'-1'-11'212,"-1"-2"18,1 3-41,-3-1-30,3 1-22,-2 1-19,3 1-17,-4 2-19,4 0-9,-1 2-16,1-1-14,0 2-7,0 2-8,0-1-4,0 2-9,1 3-7,4 2-1,2 2-5,-3 7 0,6 2-1,-4 5-1,2 5 4,-2 2 0,4 2-2,-6 0 2,4 2-2,1-4 2,0-4 0,2-3 8,5-7 10,8-7 6,9-7 5,12-11 3,11-7-1,12-7-9,5-8-8,9-4-9,3-4-5,1-4-4,-1-3-5,-1-5 1,-2-4-7,-3-1-11,-2-2-14,-2 2-15,-5 1-46,-4 1-133,-6 7-62,-6 5-28,-12 8-3,-7 9 7</inkml:trace>
  <inkml:trace contextRef="#ctx0" brushRef="#br0" timeOffset="87823">16821 3851 38,'0'2'213,"1"-1"7,1 2-16,2 2-69,3 2-49,-1 5-21,1 3-5,1 3 3,-2 5 4,-2 1-5,1 3-2,2-1-15,1 0-5,2-3 5,5-5 11,5-8 11,10-5 7,4-13 4,7-5-6,8-7-14,4-5-20,7-4-19,4-2-16,4-4-21,1-4-28,0-1-77,0-5-124,-1-3-64,-3-8-29,0-5-5,-4-8 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01.4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42 479 223,'-6'2'256,"1"-2"19,0 0-59,1 0-73,-1 0-45,2 0-27,-1 0-19,0 0-12,1-2-8,1 2 0,1 0 2,-1 0 4,2 0 2,0 0 8,0 0 5,3 0 1,-1 0-2,3 0-5,4 0-5,0 0-10,7 0-10,2 0-5,2 0-8,5 0 0,1 0-3,2 0-1,4-1 1,2 1-3,1-1-1,-2-1-2,2 1-7,-1-2-12,-3 1-13,-1 1-20,-3-2-21,0-1-25,-6 2-22,-1-1-36,-4 0-55,-7-2-56,-2 0-15,-4 0 3,-3 0 20</inkml:trace>
  <inkml:trace contextRef="#ctx0" brushRef="#br0" timeOffset="318">328 321 111,'-17'-8'280,"4"1"27,2-1 20,0 3-88,3 1-77,3 0-44,-1 2-27,3 1-18,0 1-13,0 1 3,1 2 5,1 4 7,-1 3 9,2 3 5,0 4-3,0 2-12,2 1-15,1 2-16,0 2-14,3 3-20,2-1-27,0 2-28,3-1-38,3 1-40,4 1-49,-2-2-101,-2-3-75,3-3-27,-4-4 9,7-4 21</inkml:trace>
  <inkml:trace contextRef="#ctx0" brushRef="#br0" timeOffset="658">948 340 133,'2'3'270,"1"-1"16,-3 2 8,0-1-112,0 2-77,0-1-39,0 1-25,0-1-12,-2 2-5,1-1-5,-1-1-2,-1 1-3,0-2 0,-2 0-1,-1 0-1,0 0-2,-1-2-1,-1-1 0,-1 0 0,1-1 4,0-2 6,1-3 3,1 1 3,-3-2 2,4-1 1,0-1 3,2 0 7,1-1 3,2 1 6,2-2 6,3 1 4,1-1-3,5 0-5,-1 3-4,3 0-9,0 1-3,2 2-6,0 1-4,0 4-2,2 0-5,-4 3-2,4 3-8,-4 1 2,1 4-4,-3 1-1,-1 1 0,1 3-1,-3 1 0,-2 1 4,2 2-4,-3-1 2,-1 1-1,-2-1 1,-1-1-3,-2 0-1,-5-1-2,1-1-5,-1 1-4,-4-2-3,-4-2-8,1-1 1,2-1 1,-3-2 3,1-2 0,2-1 7,3-3 7,0-1 8,3-1 9,2-1 12,2-1 7,1-1 8,0 1 3,1 1-3,4-2-5,-2 2-8,4 0-6,-1 2-5,3-1-4,-1 2-5,4 3-2,0-1-1,2 1-9,2 1-20,-3-2-38,3 2-39,3-2-54,-2-1-99,1-2-105,0-2-42,-2-2 4,2-1 26,-1 0 43</inkml:trace>
  <inkml:trace contextRef="#ctx0" brushRef="#br0" timeOffset="1242">1430 442 296,'0'-4'357,"0"1"26,0 0 29,-1 0-135,1 1-90,0 0-54,0 1-33,0 1-36,0 0-49,1 0-52,2 0-51,5 3-73,2-1-139,2 1-64,1-2-21,0 1 14,0-2 26</inkml:trace>
  <inkml:trace contextRef="#ctx0" brushRef="#br0" timeOffset="1502">1893 225 143,'4'-11'290,"-4"2"22,0-1 22,0 2-100,-4 1-71,3-1-43,-5 4-27,3-1-19,-2 3-14,0 1-10,-3 4-5,-1 2 3,-1 2 9,-1 5 7,-1 1 8,0 3-1,1 2-4,-1 0-9,2 1-11,4 2-13,-1 0-11,3 0-5,2 2-11,2-2-13,4 0-14,2 0-17,0-2-18,2-1-26,3-1-25,2-2-25,1-4-34,3 0-74,-1-5-82,3-3-28,0-1 2,0-2 18,5-2 36</inkml:trace>
  <inkml:trace contextRef="#ctx0" brushRef="#br0" timeOffset="1774">2148 355 137,'5'-10'291,"-2"1"27,-1 1 19,-1 4-96,1-1-75,-2 2-51,-2 2-28,-1 1-26,0 3-15,-2 1-16,0 3-11,-3 3-3,2 0-2,0 2-4,1 2-2,0-1-1,2 1-4,0-1-3,3 1 0,1-4-5,3 2-1,1-2-1,-1 0-3,4-3-2,0-1 0,3-1 0,-1-2 2,2-2 1,-1-1 3,-1-3 8,1 0 5,-5-3 12,1-1 8,-4-2 9,-3-3 4,-2-2 3,-1 0-4,-2-2-6,-1 0-8,-2-1-14,2 2-21,1 2-26,3 1-33,2 1-50,0 1-109,0 2-90,5 2-34,-2 2-3,8-1 14</inkml:trace>
  <inkml:trace contextRef="#ctx0" brushRef="#br0" timeOffset="2241">2559 289 102,'4'-1'266,"-3"-2"21,2 1 7,-3-2-85,0 0-63,-3 3-40,0-3-22,1 1-14,-1 1-10,0-1-10,-2 2-10,2 1-8,-2 0-6,0 3 0,-2 0-5,0 3 1,-1 1-2,0 2 1,-1 0-2,3 3 1,-1-1-3,-1 1 0,2 1-5,3 1 2,0-1-4,3 2 1,3-3-5,2 3 2,2-1 0,3-1-1,1-1-1,3 0-2,-1 0 0,1-1 1,-1-1-2,1 1-1,-3-1-2,-3 1 2,-1-2 1,-3 0 1,-1-2 9,-6 2 4,-3 0 4,-2 0 3,-2 0 0,-5-1-1,-1-1-8,-3 1-10,3-2-19,0 0-23,3 0-33,3 0-31,3-2-33,4-1-46,3-1-60,3-1-63,5-4-19,1-1 7,4-4 21</inkml:trace>
  <inkml:trace contextRef="#ctx0" brushRef="#br0" timeOffset="2658">2583 214 159,'5'-27'274,"1"0"21,0 2 2,2-1-105,2 2-59,2 3-33,-2 2-20,1 2-19,1 4-12,-2 4-14,1 4-9,0 4-10,-1 5-6,-2 3-4,-1 6-3,1 2 1,-4 3-2,-3 3 3,1 0-1,-4 1 0,1-1-2,-1 0 1,0-1 0,-1-4 3,2-2 2,-1-2 7,4-3 6,-1-2-1,4 1 2,1-4-2,6 2-9,3-1-25,4-2-35,5 0-66,3-2-130,3 1-69,0-2-30,3-2-1,-3 2 20</inkml:trace>
  <inkml:trace contextRef="#ctx0" brushRef="#br0" timeOffset="3160">3045 265 148,'1'-7'176,"-1"1"-29,2-2-35,-2 2-20,0 2-1,0-2-4,-2 1-2,1 2-5,-1-1-6,-1-1-6,1 4-9,1-2-2,-3 1-5,1-1-2,-1 3-2,1-2-4,-2 2 0,0 0-2,-1 2-2,-1 0 1,-5 2-2,2 1 3,1 2-3,-4 2 0,2 2-6,1 1-2,-2 1-7,6 1-5,-1 2-3,4-1-4,3 2-2,0-1 2,5 2-4,1-1 0,2-1 2,6 1-2,-1-3 2,4 0-1,1 0 0,2-4-1,-2-2-1,2-2-2,-3-2-1,0-4-1,-2-2 0,-2 0 1,1-4-2,-3 0 0,0-5-2,-1 0-2,-4 0 1,0-3-1,-1-1-1,-3-2 3,0 1 0,-2-2 1,-2-1 2,0 1 3,-1 0 2,-3 0 2,1 4 2,-3 1 3,0 4-2,2 0-2,-2 1-4,-3 4-3,3 2-3,0 2-1,0 2-1,0 4-1,0 0 1,0 3-1,3 1 2,2 1 0,-1 2-1,4-1-2,4 2-8,-1 1-11,4 0-20,-1-2-18,4 2-28,2-1-43,0-1-111,0 1-71,4-4-23,-2 1-6,5-2 17</inkml:trace>
  <inkml:trace contextRef="#ctx0" brushRef="#br0" timeOffset="3704">3321 439 4,'2'-1'297,"1"-1"39,-1 1 33,-1-1-6,1 1-111,-2-1-75,2 4-45,-1-1-17,-1 4-3,3 2 3,-1 4 14,-1 4 18,2 3 19,-1 3-5,1 4-17,0 2-19,2 3-24,-3 0-25,3 2-20,1 2-16,-2-2-13,0 1-11,0-3-3,-2-2-7,3-1-6,-2-4-15,0-2-36,0-5-61,0-3-79,0-3-80,-6-2-137,3-1-99,0-4-28,0-3 29,0-5 61,0-4 72</inkml:trace>
  <inkml:trace contextRef="#ctx0" brushRef="#br0" timeOffset="4618">3677 453 118,'-6'0'240,"1"0"17,-1 1-23,-1-1-74,1 2-52,-2-2-31,0 0-14,2 0-8,-1 0-2,-2 0-1,3 0 1,-1 0 6,4 0 1,-2 0-1,4 0-4,-1 0-1,2 0-5,3 0-7,2-2-2,2 2-4,4-1-5,3 1-2,6 0-3,1 0 1,3 0-7,1 0-6,3 0-2,-1 0-6,-1 0-11,2 0-19,-2 1-25,0 1-27,-2-2-41,1 1-77,-2-2-100,-1-2-39,-2 1-6,1-2 12,-1 2 32</inkml:trace>
  <inkml:trace contextRef="#ctx0" brushRef="#br0" timeOffset="4926">4240 285 169,'2'-8'295,"-1"2"24,-1 0 25,0 2-117,0 1-69,0 1-46,0-1-28,0 3-20,2 3-12,-1 2-1,-1 1 5,4 6 8,-3 1 12,4 4 7,-1 3 1,1 3-6,2 3-13,-1 0-8,4 2-13,0 0-12,2 1-10,0-1-8,1-1-9,-2 0-19,3-1-25,-1-4-38,-1-1-43,1-4-54,-5-2-119,4-2-81,-2-5-26,1-2 8,3-5 28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06.7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0 326 63,'14'0'277,"-3"-1"16,1-2 12,1 2-66,-2-2-95,3 0-54,-1 0-29,1 1-14,2 0-12,-2 1-4,2-2-8,1 3-5,1 0-7,1-1-4,0 1-16,-2 0-18,2-2-29,0 1-47,-2-1-94,-2-1-69,-3-2-27,-4 1-2,-3-2 14</inkml:trace>
  <inkml:trace contextRef="#ctx0" brushRef="#br0" timeOffset="204">69 198 193,'-9'-4'304,"4"2"19,3 0 11,2-1-131,7 0-83,3-1-50,3 2-31,6-1-18,5 0-15,1 3-16,5 0-25,6 0-39,-1 0-111,2 0-74,2 0-35,-1 0-11,5 0 8</inkml:trace>
  <inkml:trace contextRef="#ctx0" brushRef="#br0" timeOffset="432">860 4 54,'-3'-3'257,"-4"2"19,-1 1 17,0 1-75,-3 4-76,-2 2-40,1 4-23,-2 2-11,-2 4-10,3 2-9,0 2-12,1 3-6,2 0-8,2 2-2,4 0-4,2 2-2,4-4 3,5 1 1,3-2 4,1-1 4,3-2 10,4-4 7,2-1 9,1-1 6,-2-5 5,5-3 1,-2-2 1,1-4 0,-3-1 2,0-4-2,-4-4 3,-2-1-1,0-4-2,-4-3-5,-4-2-9,-1-5-8,-2-1-12,-3-5-12,0 1-11,-2 1-28,1 1-54,-1 1-84,-4 7-183,-7 2-95,-7 4-51,-18 2-5,-3 4 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14.1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55 147 42,'-14'2'248,"4"-2"18,2 1 14,-1-1-77,4 2-75,1-2-38,0 1-23,3-1-9,1 0-8,0 0-5,1 2-2,3-2-3,-1 1 0,3 1-3,3-1 1,4 2-5,0-1 1,6 1-4,1 0 2,4 0 3,5-2 1,2 1 1,7-1-2,0 2-2,7-1-8,-2-1-6,5 2-6,-1-3-7,-1 2-3,3-1-6,-3 1-8,-2-2-7,-1 0-9,-2 0-7,-3 0-4,-3-2-2,-3 1 4,-4-1 3,-3 0 4,-5 0 3,-2-1 3,-3 1 0,-3-1-3,-4 2-2,0-1-10,-3 1-14,2 1-18,-3-2-41,-1 2-72,-3 0-68,0 0-24,-2-3-7,2 0 13</inkml:trace>
  <inkml:trace contextRef="#ctx0" brushRef="#br0" timeOffset="394">754 27 120,'-16'-6'283,"-1"0"22,2 2 16,2 1-91,1 0-82,4 0-43,2 1-28,3 2-15,1 0-12,4 2-2,6 1-2,-2 0-3,5 1 2,6 2-3,0 2-4,5-1-9,-1 1-8,5 1-7,-1 0-6,4 1-3,-1-1-4,-1 2-1,0-1 0,-4 0 0,0 1-1,-4 0-2,-2-2 0,-4-2-1,-4 1-3,1-2 2,-7 0 3,-2 0 3,-1-2 10,-3 2 6,-3 2 9,-2-2 7,0 3 4,-1 0 1,-5 3-4,1-2-2,-3 4-6,2-1-4,-2 0-6,2 1-2,0 1-2,1-1-5,2-1-1,-2-1-4,4 2-8,1-4-12,0-1-17,5 0-23,1-1-36,2-2-40,2 1-79,1-6-105,5 1-43,-4-2-10,1-2 19,0 1 32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34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371 326 243,'1'1'296,"-1"1"19,0-1-25,0 1-96,0-2-63,0 0-40,0 1-25,-1 1-17,1-2-10,-2 0-9,2 1-2,0 1-1,-1-1 0,-4 2 5,2-1 1,-2 1 1,0 0-2,-3 1-3,0-1-2,-4 0-6,-1 2-4,-1-2-4,-4 1-2,1 1-4,0-1-1,-4-1 0,3 0 1,0 0 3,-1 0 2,5 0 6,-2-3 3,3 0 1,-1 0 2,1-1-3,1-2 0,2 0-1,1-3 1,1 0 5,0-2 5,3 1 11,2-4 13,1 2 9,2-1 10,2-1 6,1 2 0,1 0-9,0 0-12,4 2-8,-2-1-14,4 2-13,-2 2-9,4 0-5,1 3-1,0 0-4,-2 1 1,0 0-1,5 1 1,-4 2-1,2 0-3,-1 2 1,1 2-3,-1 1-1,-2 1-2,3 1 0,-2 3 1,-2 1-2,2 1 2,-4 2 1,-2 1 1,-2-2-4,0 2-3,-4 2-4,-4-2-6,-2 0-4,0 0-2,-4 0 1,-4 1 3,0-1 8,-3 0 5,-3 0 2,0-3 0,0 2-3,0-4-4,-2-1-1,4-1-4,2-4-1,-2 1-3,2-2 2,2-2-2,3-1 0,1-1 2,0-2 0,3 0-3,1-4 3,1 0 4,3-2 3,1-1 6,2-1 11,3-2 8,2-1 9,1 0 8,3 3 3,-2-3 2,4 4 1,1 1 3,0 3-1,1 1 2,2 2 0,2 2-4,-2 2-3,1 2-8,-3 5-6,0-1-11,-1 2-9,-2 0-14,0 2-15,-3-1-15,-1 1-28,-3-1-34,2-1-43,-1-1-37,0-2-47,-2 1-89,0-1-80,1-2-17,0 0 15,7-4 32,4 0 49</inkml:trace>
  <inkml:trace contextRef="#ctx0" brushRef="#br0" timeOffset="828">722 606 302,'-3'0'392,"0"0"50,-1-2 46,1 0-107,3-1-83,-1-2-68,1 1-59,1-3-67,2 2-70,1-1-81,0 1-82,4-2-78,-3 2-122,4 1-93,-2-2-33,-1 1 8,2 1 39,-2 1 59</inkml:trace>
  <inkml:trace contextRef="#ctx0" brushRef="#br0" timeOffset="1381">1201 322 192,'-3'-4'270,"-2"-2"19,2 2-31,0-1-80,-2 2-55,2 0-31,0 2-22,-1-1-11,1 1-10,-3 1-5,2-2-1,0 2 4,-1 0 5,1 2 5,-3-1 7,0 1 4,0 2 6,1 2-2,-1 2 2,-1 0 0,1 5-4,0 0-8,1 2-5,0 1-8,0 1-9,2 1-12,3-1-7,1 1-6,1-2-9,5 3-7,1-3-12,2 0-15,3-1-19,3 0-17,1-1-22,3-2-26,3-2-21,3 1-23,1-4-39,-1-1-80,-1-3-56,-1-3-11,3-1 9,-4-3 26</inkml:trace>
  <inkml:trace contextRef="#ctx0" brushRef="#br0" timeOffset="1711">1601 362 138,'0'-6'276,"-2"0"17,-2 3 5,-1 1-110,2 1-74,-2 2-42,-1 1-25,-1 1-14,1 1-5,0 2-3,-1 2 2,1 1 6,0 0 5,-2 1 0,0 4 1,3-2-2,-1 1-4,-2 2-10,5-1-4,-2 1-6,4-2-6,1 1-3,1-1-6,2-1-1,2-1-3,3-2 0,0 0 0,3-2 2,1-2 3,1-4 4,1-1 1,-3-1 2,-1-4 1,2-1 2,-3-1 4,-1-2 5,1 0 1,-5-5 3,-2 2 4,1-3-2,1 2-4,-4-2-7,0 1-7,0 1-10,0 1-12,0 3-18,1 1-23,-1 2-26,5 2-42,-2 0-69,2 2-87,3-3-33,0 4-5,1-2 13</inkml:trace>
  <inkml:trace contextRef="#ctx0" brushRef="#br0" timeOffset="2163">2045 311 102,'-3'0'264,"2"0"20,-4 1 1,1-1-85,1 2-63,-3-2-40,2 1-24,-3 1-10,1-1-5,-2 2-3,-1 2 0,1-1-2,-2 2-1,-1 2 1,1-2-6,1 3-6,-2 0-5,3 0-4,0 0-8,3-2-4,2 2-3,0-1-5,3 1-4,3-2-3,0-1 1,0 2-3,2-1-1,2 0-2,-1 1 0,5-2 0,-2 2 0,1-2 0,2 1 3,-2-1 6,1 0 6,0 0 5,-3 0 5,-1 0 7,-3 0 4,-2 0 5,2 2 1,-5-1 4,-2 2-1,-2 0-2,0 2-6,1-1-8,-3-1-9,1 0-19,-3-1-17,1-1-29,-1 1-24,2-1-33,1-1-26,-3-1-35,6-2-53,-5-2-99,1-2-40,0-2-3,1-2 11,4-2 33</inkml:trace>
  <inkml:trace contextRef="#ctx0" brushRef="#br0" timeOffset="2595">2015 210 118,'2'-24'302,"1"2"26,0 1 22,3 0-77,2 0-92,5 1-46,1 2-29,2 2-11,6 1-2,0 3-3,-1 3 2,1 1-8,2 5-4,-2 3-12,-6 3-14,-1 5-16,-3 2-12,-6 4-11,-4 4-8,-2 1-7,-7 4-4,-1-1-5,-3 2-1,0-1 0,0-2 5,-1-2 7,2-4 6,2-1 6,0-4 4,5 1-1,2-5 3,2 1 1,7-1-7,3-1-24,3-1-34,7-1-48,2-1-54,4-2-88,3-2-125,-3-1-52,-3 0-7,1-1 26,-3-2 40</inkml:trace>
  <inkml:trace contextRef="#ctx0" brushRef="#br0" timeOffset="3011">2760 236 236,'-5'-5'254,"0"-1"15,-3 3-63,-1 2-73,0-1-42,-3 4-23,0 1-8,-1 1-5,-1 4 3,0-1 3,-1 2 8,-3 3 6,0 0 11,-1 2 5,0-1 0,2 2 1,-2 2-4,2-2-8,2 0-9,1 1-13,3-1-12,5 0-11,1 2-6,3-1-6,4-1-4,4 2 1,2-4-4,5 1-1,1-2-3,5-2-2,-1 1 0,4-5-2,1-1 0,1-1 0,-3-1-4,2-3-4,-1-3-8,-1-1-9,-1-1-7,-1-1-4,-3-2-3,1-1-2,-4-2 0,0 0 6,-4-2 6,-2-3 7,-2 1 6,-2-3 8,-2 0 7,-2 0 6,-2-2 6,-1 1 7,0 1 9,-3 2 7,1-1 5,-2 5 0,2 2-8,-1 2-6,2 4-8,-4 1-14,3 3-6,-2 4 0,0 2 4,-1 2 6,2 2 7,-1 2 9,0 0 4,2 3 2,2-1-7,-1 1-5,3-2-14,0 1-26,4 1-35,0-2-44,3 1-46,-1-1-40,4-1-38,1 0-46,3-1-96,2-6-27,0 0 8,3 0 24,4-2 35</inkml:trace>
  <inkml:trace contextRef="#ctx0" brushRef="#br0" timeOffset="3525">3049 474 165,'11'-3'349,"-1"2"47,-2-1 44,-4 1-64,0-1-75,-1 2-56,-2 2-26,1 2-9,-2 2-9,0 3-14,0 5-12,0 2-9,0 2-23,2 3-34,-1 2-26,4 1-29,-2 1-19,3 1-23,1 0-26,-1 0-45,1 0-68,2-3-95,-3-1-85,4-1-92,-4-3-133,3-5-39,-6-1 27,-1-1 69,-2-4 74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38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46 339 129,'-2'0'224,"0"1"7,-1 1-37,2-2-40,1 1-35,-4-1-22,4 0-17,-2 0-12,0 0-12,0 0-9,-1 0-8,2 0-5,-1 0-1,0 0-4,-1 0 2,2-1 0,-3 1 2,1 0 1,1 0 4,1 0 3,-1 0 4,1 0 5,1 0 7,-3 0 4,3-2 8,0 2 11,3 0-4,-2-1-3,2 1-6,2 0-12,3-2-11,4 1-16,2-2-8,2 3-7,6-3-5,1 3-1,6-2-3,1 2-2,1-2-3,4 1-6,-2 1-8,2 0-12,0 0-9,-3-1-11,-2 1-10,-3-2-8,-4 1-7,-2 1-14,-4-2-8,-3 1-10,-6-1-12,0 1-12,-3-2-22,-5 3-58,-1-2-60,-6-1-24,1 3 1,-2-1 16</inkml:trace>
  <inkml:trace contextRef="#ctx0" brushRef="#br0" timeOffset="395">332 233 192,'-13'-10'285,"-1"-2"24,0 2-14,0 1-82,2 0-52,1 1-30,0 2-10,5 2-11,0-1-9,2 3-5,-1 2 3,4 4 3,-1 0 2,2 5 2,-1 2 1,1 2-8,0 3-12,0 2-20,0 2-21,0 1-15,0 2-9,-3 1-8,1-2-5,2 4-12,2-2-17,2 1-22,-1-1-34,4 0-39,1-1-41,4-1-34,1-4-36,0-1-73,7-5-69,-1-3-15,-1-5 12,2-2 29,1-4 41</inkml:trace>
  <inkml:trace contextRef="#ctx0" brushRef="#br0" timeOffset="702">714 264 127,'3'-11'306,"2"1"23,-3 4 18,1-2-85,-1 4-94,-1 1-58,-1 1-38,2 1-21,-2 2-11,0 4-7,0-1-4,0 5 0,2 0 2,-2 3-4,1-1-4,1 1-6,-1 0-7,4 0-3,-2 0-2,2-2 0,1-1-2,1 0 1,2-3-1,0-1 2,1-1 1,2-1-2,1-3 1,0 0 3,1-3-1,0 2 1,4-2 1,-4-2 2,3 4 7,-2-2 9,0 1 13,1 1 20,-2 1 17,2 1 15,-3 1 7,0 2 3,-3 1-6,2 2-11,-4-1-14,-2 2-13,2 1-9,-5 0-12,0 0-8,-1 0-3,-2 0-4,-4 1-4,0-1-11,-4-1-17,-2-1-23,-2 1-40,-6-1-48,2 1-55,-2-4-52,-3 1-72,-1-5-107,0 0-36,0-3 9,1-2 35,5-1 48</inkml:trace>
  <inkml:trace contextRef="#ctx0" brushRef="#br0" timeOffset="1122">847 258 91,'3'-11'291,"2"1"24,-2 1 17,2 1-78,3 2-95,0-1-60,3 1-36,5 1-25,-2 2-29,5-1-25,1 1-39,1 0-77,0 0-103,1-2-56,-5-1-19,4 2 2,-5 1 25</inkml:trace>
  <inkml:trace contextRef="#ctx0" brushRef="#br0" timeOffset="1291">1344 247 339,'6'8'406,"2"-4"40,-5-1 34,-2 0-128,-1-1-96,2-1-76,-2-1-63,2 2-78,-2-2-85,3 0-82,2 0-95,1-2-149,-1 1-64,1-1-5,-1-1 30,0 2 44</inkml:trace>
  <inkml:trace contextRef="#ctx0" brushRef="#br0" timeOffset="1655">1964 31 77,'-8'-7'266,"-2"1"24,1 1 18,-1 0-85,2 3-67,-3-1-38,3 1-18,-1 2-10,-4 0-4,4 3 6,-3 0 1,0 5 10,-1-1 6,-1 5 10,0 2 3,-1 2 1,-2 2-9,3 0-12,-2 3-14,3 0-16,1 2-13,4 1-18,1-2-13,4 0-18,2 1-16,2 0-19,6-1-26,2-2-29,4 1-27,3-3-31,4-2-29,5-1-28,1-5-26,3-2-54,-1-5-72,0-4-20,2-2 9,0-5 26,2 1 38</inkml:trace>
  <inkml:trace contextRef="#ctx0" brushRef="#br0" timeOffset="1930">2254 198 4,'3'-12'268,"-3"1"27,-3 5 22,0 0-43,-3 3-90,0 0-57,-2 4-32,1 3-18,0 2-10,-1 1-4,0 1-8,1 2-6,1 1-5,3 0-8,0 0-10,1 1-10,4 0-7,1-1-5,0-2-4,5 0 0,-2 0 0,2-3 3,0 0-1,5-2-1,-4-1 0,2 0 6,0-1 6,-3-2 8,0-2 12,1-1 9,-4 0 8,0-3 8,0-2 6,-2 0-2,-3-3-3,2-1-7,-2-1-8,-2-1-11,2 1-24,0 1-26,0-2-31,0 2-41,5 2-44,2-1-47,2 1-86,0-1-91,5 1-30,1-1 7,0 2 24,4 1 42</inkml:trace>
  <inkml:trace contextRef="#ctx0" brushRef="#br0" timeOffset="2276">2572 33 169,'0'-5'274,"-1"2"16,-1 3-12,-1-1-96,0 2-65,-3 2-33,-1 2-15,1 1-2,-1 3-2,1 1 1,0 2 3,1 1 0,2 1-7,1 3-8,2-4-9,4 2-13,0 0-9,5 0-10,1-1-6,1-1-2,3 1-3,2-2-1,0 1 1,0-1-2,1 2 3,-1-2-2,-2 1-1,-2-1-1,-6 2-4,-2-4-6,-5 1-4,-4-1-8,-4-1-11,-3 0-13,-3-3-16,-1 2-34,0-4-76,2 1-98,1-4-45,5 2-17,4-1 4,4-2 33</inkml:trace>
  <inkml:trace contextRef="#ctx0" brushRef="#br0" timeOffset="2681">3096 60 68,'4'-12'289,"-4"3"26,0 1 21,-1 2-68,-2 0-88,-6 2-51,0-1-31,0 3-13,-6 2-3,1 2 6,-2 1 13,-3 3 9,1 0 8,-2 5 7,2-1 1,-2 4-1,2 1-7,-1 1-10,4 1-9,1-1-14,3 2-10,5 0-17,1-2-13,3 1-14,4 1-11,3 0-13,1-1-8,2-2-6,4 1-1,0-3-3,3 0-1,-2-1-4,4-3-3,-1-2-1,2-1-5,-1-3-4,0-3-2,0-1 0,0-2 3,0-3 2,-1 0 3,-2-3 9,0-3 1,-1 1 4,-1-2 4,-5-2 4,-1-2 1,-2 2 5,-3-3 5,-1 0 8,0 0 8,-3 0 4,-2 3 6,2 0 2,-2 3-4,0 3-6,1 1-8,-1 3-7,0 2-8,2 1-8,-2 2-5,-3 3 3,1 3 1,-1 2 0,0-1 1,0 4 6,-1-2-1,-1 1-2,2-1 0,0 0-5,2 0-10,3 2-16,-1-2-15,4 0-23,4 0-40,2 0-46,6 1-42,1-2-50,4 1-81,0-2-85,1-2-18,-2-1 22,3-1 34,0-1 53</inkml:trace>
  <inkml:trace contextRef="#ctx0" brushRef="#br0" timeOffset="3191">3262 240 184,'3'-3'342,"1"1"42,-2 0 30,-1 2-86,1 0-70,-2 4-39,2 0-25,-2 2-9,0 3-2,1 3-2,3 3-6,-3 2-12,2 1-19,2 1-19,-2 2-26,3 3-24,-3-1-23,2 2-19,0 1-16,-2-2-14,2 1-23,-2-1-31,3-2-48,-4-2-70,3 1-79,-2-6-80,-3 0-142,-2-4-66,-1-2-8,-4-5 39,0-4 69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42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13 263 253,'-3'0'281,"-2"0"24,4 0-56,-3 0-61,3 0-34,1 0-16,0 0-16,0 0-11,1 0-11,3 0-12,2 0-10,2 0-9,3 0-4,3 0 1,3 0 2,3 0-5,3 0-12,3 1-20,0-1-35,1 0-44,2 0-48,1 0-47,0 0-63,-5-1-111,1-1-56,-3-1-12,-3-1 17,0-4 31</inkml:trace>
  <inkml:trace contextRef="#ctx0" brushRef="#br0" timeOffset="248">560 23 294,'2'-9'334,"-1"2"22,-1 3-21,2 1-107,-2 3-68,2 3-40,-1 3-16,1 3-5,-1 5 7,3 1 12,0 6 13,1 0 4,0 3-2,-1 1-7,1 1-21,2 2-18,2-1-25,-4 0-22,3 0-22,-2 0-24,2-3-29,0 2-40,0-2-49,0-2-48,2-2-62,-2-1-95,1-2-91,-3-4-26,0-3 12,-1-2 37,3-3 54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43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19 343 227,'3'0'298,"0"-1"19,2-1-25,3 1-88,0-1-58,5 1-37,0-2-19,4 1-10,-1 1-8,4-1-8,1-1-10,-2 2-15,3-2-14,0 1-21,-1 1-28,1-1-27,-4 1-35,0-2-41,-1 1-75,-5-1-89,-6-1-32,-2-1-7,-4-1 19</inkml:trace>
  <inkml:trace contextRef="#ctx0" brushRef="#br0" timeOffset="200">33 207 81,'-14'-3'289,"3"-2"25,5 2 14,4 0-77,5-1-93,5 1-62,6 0-40,6 1-26,3 1-19,4-1-21,5 2-29,3 0-63,-4 0-115,6 0-59,-1 0-28,-3-2-5,3 1 18</inkml:trace>
  <inkml:trace contextRef="#ctx0" brushRef="#br0" timeOffset="394">747 30 48,'-7'-4'262,"1"4"17,-7 2 13,2 1-68,-2 3-83,-2 5-43,-1 1-21,-3 3-7,3 1-4,0 4-1,7-1-6,0 2-6,4 0-7,5 0-7,1 0-8,7-2-6,5 1 1,3-2 4,2-1 8,4-1 8,4-2 5,-2-2 12,3-3 16,-4-4 22,1-1 18,-3-6 18,-3-1 13,0-4 0,-2-4-11,-2-2-23,-3-2-22,-5-5-20,-1-1-19,-3-3-10,-2-1-15,-3-2-25,-4 0-62,2 0-116,-3-2-215,-6 7-127,-3-1-63,-10 4-16,-11 1 37,-5 3 98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9:46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43 706 224,'-10'0'280,"2"0"19,0 0-38,4-2-86,-1 1-56,1 1-32,1 0-18,2 0-9,1 0-4,0 0-1,0 0-3,1 1 4,2 1 6,2-2 2,2 3 4,3-2 3,2 1-2,3 1-3,1-2-5,5 2-10,4-2-6,2 1-8,8 0-9,-1 1-7,1-2-8,3 1-10,4-1-14,-3 1-19,0-2-24,3 0-26,-5 0-22,0 0-15,-2 0-10,-4-2 6,-2 1 7,-3-1 10,-5 1 10,0-1 6,-4 1-9,-3-1-20,-2 2-54,-3-2-54,-4 2-23,-1-1-2,0 0 13</inkml:trace>
  <inkml:trace contextRef="#ctx0" brushRef="#br0" timeOffset="383">586 541 172,'-14'-5'276,"3"2"22,3 1-9,2 0-107,0 2-63,2 0-40,4 1-14,0 0-6,5 3 2,3 2 1,0 0 1,5-1-4,2 5-6,6-2-13,0 3-11,4 0-10,2 1-7,3 0-5,0-1-5,-2 2-1,0-1 0,1-2 0,-2-1-1,-6 0-1,-1 0 1,-4 0-2,-2-1 2,-4-2 0,-2-2 0,-2 2 7,-3 0 6,-3 0 10,-3 2 12,-3 1 12,-2 0 11,-2 1 6,-2 1 7,-1-1 0,-4 2-1,-3 2-4,0-1 0,-2 1-8,-1 1-8,0 0-12,-1 1-10,2 0-14,1 1-14,4-2-28,3 2-44,0-2-50,6 0-55,1-2-94,2-2-116,5-1-37,2-2 5,5-4 31,4-1 46</inkml:trace>
  <inkml:trace contextRef="#ctx0" brushRef="#br0" timeOffset="1109">1261 781 76,'0'3'238,"0"-2"20,0 2-15,2-3-75,-2 3-53,0-3-38,0 0-19,0 0-15,2 0-3,-2 0-1,0 0-2,1 2 6,1-2 2,-2 0 8,1 0 6,-1 0 7,4-2 4,-4 2-2,1 0-4,1-1-12,-1-1-11,3 1-11,-2-2-9,2-2-8,-1 1-2,-2-2-4,3 0-3,-1-2-2,2-1-1,-2 0-1,0-1 0,0-2-1,2 0-3,-4 0-3,1-2-3,-1 0-4,-1 1-1,0-2-2,0 0 3,-1 0 0,1-2 6,-3 1 5,-2 0 3,4 1 3,-4 0 3,2 2 3,-2 2 2,-2 0-1,3 1 3,-2 2 1,-1 1-4,2 2 2,-1 0 0,-1 3-4,3 0 2,-4 1-1,2 2 0,-2 1 3,1 0-1,-2 3 2,3 0 1,-2 2 6,-3 2 1,1 2 1,2 2 6,0 1 1,-1 1 4,1 1-4,0 2 3,2 1-4,0 3-2,-1-3-2,6 2-4,-1 0-4,2 0-2,2-1-4,1-1-2,2-1-2,1-1 0,2-1 4,1-3 12,2-2 13,0 0 10,1-4 5,1-1 3,0-3-4,1-1-6,1-2-17,-1 0-7,-1-5-7,-2 1-2,1-2-4,-1-2 2,1-1 2,-3-1-1,0-4 4,0 1 5,-2-2 6,-1 0 4,-1-2 8,-2 2 10,-1 2 4,0-1 1,-2 4-5,-2 1-1,0 1-9,1 2-10,-1 3-9,1-1-8,-1 2-4,-1 1-5,0 1-3,-3 3-2,1 0-1,0 2 1,0 3 2,0 2 0,1 3 3,-2 0 0,2 2 0,1 1 0,2 1 0,1 1 0,0 0 0,3 0 0,2 2-8,4-2-17,0 0-26,4-2-48,3 1-60,3-4-57,0-1-50,3-1-68,-2-4-98,0-4-17,2-3 20,-5-3 40,4-1 47</inkml:trace>
  <inkml:trace contextRef="#ctx0" brushRef="#br0" timeOffset="1936">1578 710 24,'-8'-4'270,"1"-2"25,0 0 22,4 1-50,-1-1-83,4 2-50,4-2-35,0 0-24,4 0-19,1 0-14,4 0-10,1 1-12,1 2-4,0-1-3,0 2-2,-1 1-3,-5 2-3,3 2 1,-5 0 4,-2 3 1,0 3 2,-5 0 3,0 5-1,0-1 1,-2 2-5,-1 0-4,1 1-4,-1 0 2,2-1-3,1-2-1,0 0-1,0 0 1,3-1 3,0-3-2,2-2 4,0-1 1,-1-1 0,6-4 2,-2-1-1,1-3 1,2-1-3,-1-2-1,-1-3 0,1-2 2,-1-2 6,-2-2 7,1-2 12,-4-2 16,2-1 14,-3 1 14,1 1 14,-3-2 8,-1 2 8,0 3 4,0 1 2,-1 6-1,1-1-10,-4 1-15,4 4-20,0 1-16,-3 1-24,3 4-16,-1 2-8,-4 3-6,5 3 2,-1 1 1,1 5 1,1-1 3,1 1 3,2 1-2,3 1 0,-1-2 0,2 2-1,3-1-10,2-1-15,0-1-30,1 0-44,0-3-53,2-1-46,-3-2-43,4-3-36,-4-3-58,0-3-67,-1-5-9,-3-2 19,4-4 28,-5-1 45</inkml:trace>
  <inkml:trace contextRef="#ctx0" brushRef="#br0" timeOffset="2503">1903 266 237,'-6'-27'283,"3"3"17,3-3-32,2 3-94,4 0-55,2 2-28,1-1-16,4 2-9,-1 2-3,4 2-2,2 4 2,0 1-2,0 4-3,1 4-5,-1 4-8,-3 4-4,-4 4 1,0 4-4,-6 4-1,-3 2 1,-4 3-1,-1 3-6,-5 0 2,0 0 2,2-1 8,-1-3 9,-1 0 11,2-2 6,2-1 2,2-2 3,4-2-1,2-1-1,9 0-7,1-1-10,5-1-28,5-2-52,1-2-72,4-2-78,2 0-82,-2 0-154,-1-3-66,-3 2-5,-3-1 37,2-1 52</inkml:trace>
  <inkml:trace contextRef="#ctx0" brushRef="#br0" timeOffset="2953">2259 728 221,'-3'0'286,"0"-1"26,1-1-33,1 1-69,1-1-48,1-1-32,2 0-25,4 0-17,4 2-17,3-2-16,5 0-13,2 0-9,6 1-10,3-1-5,3 2-12,2-1-23,4 1-28,-3-2-37,-1 0-43,-3 0-74,-5-1-96,-4 0-37,-7 1 0,0-1 14,-3-1 37</inkml:trace>
  <inkml:trace contextRef="#ctx0" brushRef="#br0" timeOffset="3192">2499 574 127,'-8'-11'281,"2"0"29,-2 3 15,4-3-74,-1 4-47,2 1-27,-1 3-25,3-1-19,-2 3-27,1 2-18,0 3-12,0 2-3,2 4 0,0 5 12,-2 2 10,0 2 5,2 3-5,0 4-11,0 1-15,0 0-17,0 2-12,2 1-18,0 0-28,2-2-36,-1 0-42,0 0-45,1-3-45,0-1-45,1-1-49,-2-2-108,1-6-36,-3-2 5,2-1 24,3-6 39</inkml:trace>
  <inkml:trace contextRef="#ctx0" brushRef="#br0" timeOffset="3512">2839 452 81,'0'-24'291,"-1"3"30,1 3 21,0 3-67,0 4-98,0 3-57,0 2-41,0 4-23,1 4-14,1 4-5,0 4 2,-1 4 1,1 1 6,-1 4 0,3 1-6,-4 2-5,1 0-8,2 6-4,-1-3-7,-2 4-3,0 0-4,0 2-3,0 0-2,0-1-2,-2 0-1,-1-3-1,3 0-2,3-3-1,-1-3 2,-1-4 0,1-2 1,-1-5 5,3-2 10,-1-4 8,-2-1 7,4-3 7,2-3 9,-1-3 8,0-3 7,0-3 12,1-1 13,-1-4 14,3-1 1,-1-1 5,1-2 3,0 0-4,0 1-12,-1 4-7,2 1-6,1 2-14,-2 3-14,1 2-16,1 1-9,-2 4-9,3 2-10,-2-1-3,2 4-4,-4 2-3,2 2-3,-3 2-2,-1 1 5,1 1 2,-3 2 2,-1 2 3,-1 1 2,-4 0 0,-1 1-5,-3 1-7,0-1-10,-6 1-17,0-1-27,-2-1-34,-2 0-43,-2-1-43,1-1-48,-1-2-33,5-1-24,0-4-41,-1-1-74,6-2-13,0-3 21,3-3 31,6-3 41</inkml:trace>
  <inkml:trace contextRef="#ctx0" brushRef="#br0" timeOffset="4040">3165 523 204,'6'-14'314,"-1"0"24,0 3 19,1 2-122,0 0-81,2 3-45,-1 1-27,1 1-10,3 1-6,-2 3-2,1 1 3,1 4 0,0 1 0,-1 3-6,-1 1-7,-1 2-6,-2 3-12,-1 2-8,0-1-8,-4 4-10,-1-2-10,0 1-6,0 1-8,-1-2-4,1-2-6,0 1-1,0-4-2,0-1 2,1-3 4,4-3 8,-2-1 7,2-2 3,-1-3 7,5-3 4,0-3 2,-1-2 2,1-2 9,-1-2 5,1-3 5,0-3 9,-5-2 10,3-1 2,-4 2 6,1-2 5,-4 3 12,0 0 9,0 4 9,0 2 5,0 3 0,-2 2-8,2 0-20,-2 5-20,0 0-21,1 4-15,-1 2-9,-1 4-5,0 2 0,0 4 3,1-1 2,0 5-3,2-1-1,2 1 2,0 1-2,1-1-3,-2 2-13,6-2-24,-2-2-35,4 1-43,-3-1-51,2-2-49,0-2-39,5-2-41,-4 1-81,4-7-41,-2 0 4,2-4 26,4-1 42</inkml:trace>
  <inkml:trace contextRef="#ctx0" brushRef="#br0" timeOffset="4539">3711 656 5,'0'-1'246,"0"1"28,0-2 22,0 2-60,1 0-62,1 0-36,1 0-19,-2 0-16,2-1-9,2 1-7,3 0-1,0 0-9,5 0-10,-4 0-6,7 0-8,-2 0-10,4 0-11,-1 0-15,0-2-25,3 1-31,-2-1-35,1-1-39,-1 0-57,-3-1-94,-2 1-67,-3-4-18,-3 3 7,0-2 26</inkml:trace>
  <inkml:trace contextRef="#ctx0" brushRef="#br0" timeOffset="4779">3856 565 12,'-3'-2'261,"1"1"33,1 1 19,1 0-53,0 0-77,0 0-57,0 0-27,0 3-10,0 0 0,0 3 4,0 0 7,0 4 4,0 2-1,0 2-10,0 2-21,-2 1-17,-1 2-16,1 1-13,-1-1-16,0 2-23,0-1-27,1 1-31,1-2-35,1-1-34,1-1-36,1-2-53,0-2-86,2-2-25,1-4 0,0-2 19,4-2 33</inkml:trace>
  <inkml:trace contextRef="#ctx0" brushRef="#br0" timeOffset="5078">4201 482 105,'5'-7'277,"1"-1"23,-3 1 14,0 2-97,-1 1-71,1 1-42,-3 1-28,0 1-16,0-1-13,-3 4 1,1 1 0,-1 1 5,-2 2 3,-3 5 6,4-3 9,-4 6-2,1 0-3,0 1-8,-1 1-8,1 0-10,2 4-11,0 0-8,1-2-7,1 3-6,1-2-3,2 1-5,5-2-6,-2-3-11,2 1-15,1-1-17,2-3-24,1 0-24,3-3-21,2-1-35,2-2-68,0-3-81,1-3-29,-3-2-2,5-2 12,-2-1 37</inkml:trace>
  <inkml:trace contextRef="#ctx0" brushRef="#br0" timeOffset="5404">4588 668 153,'10'2'243,"2"-1"19,1 1-43,-2-1-61,3-1-44,-1 0-30,1 0-23,-1-1-19,1-1-19,-1-1-23,-1 0-31,4 0-55,-5-1-105,2-2-53,-4 1-24,-2-2-6,2 1 17</inkml:trace>
  <inkml:trace contextRef="#ctx0" brushRef="#br0" timeOffset="5600">4555 575 89,'5'0'256,"1"0"15,6-1 9,1 1-105,3 0-77,5 0-44,-1 0-24,-1-2-18,5-1-10,0 2-16,-1-2-24,2 0-42,-2 0-88,-1-4-53,0 2-26,-3-3-2,1-1 11</inkml:trace>
  <inkml:trace contextRef="#ctx0" brushRef="#br0" timeOffset="5794">5183 370 209,'3'0'234,"-3"1"11,-2 2-73,-4 3-58,-1 2-25,-5 1-12,1 3-2,-4 3 0,0-1 1,0 4 1,0 1-1,2 0-3,-1 2-2,3-1-6,-2 1-6,5-2-8,3 1-3,4-1-3,1-1 0,1 0 4,8-1 10,3-1 12,4-1 11,6-1 10,1-1 7,6-1-2,1-1-4,2-4-10,1-1-13,0-1-14,-1-5-11,-2-2-6,0-2-2,-8-5 2,2-4 0,-5-1 6,-3-7 3,-6-2 1,-2-4-5,-4-3-5,-4-3-4,-2-1-11,-3-1-6,-3 4-10,-2 2-19,-3 4-52,-4 4-105,-4 7-165,-11 5-141,-14 6-71,-12 2-24,-7-1 29,-8-1 89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00.6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175 541 136,'6'-5'262,"-2"1"22,2 0-12,-5-1-78,1-1-52,-1 2-21,-1-2-12,2-1 0,0 2 5,-1-1 15,1-2 12,-1 2 9,-1 0 10,0 0 5,0 2 0,0 1-7,-1-2-10,1 2-16,-2 2-18,1-1-22,-3 0-22,1 1-18,-2 1-18,-4 1-8,3 1-9,-4 1-2,1 3 1,-2 1 4,-1 3 0,0 3 2,-1 1 5,-2 4 4,0 2-3,1 5 0,-2-1 0,2 2-5,3 2-4,3 0-9,2 1 0,0-1-8,6-1-6,4 0-14,4-1-18,2-2-34,5 0-51,5-5-65,1-1-71,6-1-67,2-4-100,-1-4-81,4-3-11,-4-3 36,4-4 59,-2-4 66</inkml:trace>
  <inkml:trace contextRef="#ctx0" brushRef="#br0" timeOffset="407">615 645 98,'0'-6'281,"-2"1"24,0-1 18,1 2-87,-1 1-80,1 0-45,-1 1-32,0 1-20,1 1-15,-2 0-8,-1 0 1,0 1 2,-4 2 7,2 2 4,-2 1 3,-4 1-1,2 2-7,0 2-7,0 2-9,0 1-8,0 2-8,2 1-1,0-1-6,4 1-3,0-1 0,4-2 0,0-1 0,4-1 2,-1-1 0,3-2 2,0-3 1,2-1 3,0-1 5,1-3 4,1-2 4,0-3 2,0 0 2,-2-3 2,0-2-1,0-2-1,-2-2 3,-1-1 3,-2-3-4,-1 1-2,-2 0-6,-2 1-2,2 0-10,-3 2-10,2 2-21,1 2-33,0 0-43,3 4-44,3-1-54,1 3-77,7-1-92,-2 1-22,6 0 8,-2 0 31,2 1 44</inkml:trace>
  <inkml:trace contextRef="#ctx0" brushRef="#br0" timeOffset="828">992 518 119,'-6'-4'283,"-2"0"22,-3 1 20,-3 1-94,1 2-68,0 2-37,-2 1-20,0 3-9,1 1-8,3 2-10,0 2-13,3-1-12,3 4-12,2-2-10,3 1-11,3 1-4,1-2-4,2 0-2,3 1 1,2-1-2,1 1 3,2 0-4,0-1-2,0 1 0,2 1-3,0-1 2,-2 1 1,0-1 0,-1-2-1,-5 1 1,0-2-2,-7-1-3,-2 0-2,-5 0-4,-4-1-6,0-1-7,-7 1-13,3-2-16,-3 0-21,2-2-25,1 1-35,5 1-58,-3-5-104,3 2-47,4-2-11,5-1 9,5-1 30</inkml:trace>
  <inkml:trace contextRef="#ctx0" brushRef="#br0" timeOffset="1234">1296 575 23,'4'-7'259,"1"1"26,-1 1 23,-3 1-59,-1 1-68,0 2-42,0-1-27,-1 1-14,-3 1-3,-1 1-1,-4 1 7,3 1 12,-2 2 16,-2 3 16,-2 1 12,1 3 4,-5 2-2,3 1-6,-1 3-15,1-1-17,1 3-20,-2 1-20,4 0-18,2 2-17,2-1-13,4-1-9,2 0-8,4-2-3,3-1-3,1-1-2,3-3 0,7-1 3,-4-1-2,6-4 0,2-2 1,4-2-1,-2-3-5,4-2-11,1-3-8,-1-2-5,0-5-12,2 1-10,-3-4-8,0-2-1,-2-4-8,-2-2 2,-3-1 1,-4 0 7,-2 0 8,-2-1 8,-5 0 13,-4 0 9,-1 3 11,-4 0 11,-4 0 9,-2 4 10,0 2 8,-1 1 0,-4 6 1,0 0-5,-1 2-2,2 3-4,-4 3-1,2 3 4,-2 3 5,3 3 2,0 2 6,3 2-1,0 1 2,3 2-5,3 1-1,-1 1-10,5 0-6,3 1-6,2 1-9,1-2-8,4 0-23,2 0-43,1 0-72,4-2-85,-1 0-80,6 0-72,-2 0-74,-2-1-70,0 0 12,-6 0 54,4-3 65,-2 2 66</inkml:trace>
  <inkml:trace contextRef="#ctx0" brushRef="#br0" timeOffset="1808">1873 980 205,'8'-2'340,"-4"0"43,1 1 50,-1-4-73,-1 2-42,-2 0-22,-1 0-13,0 2-16,0-1-30,0 1-44,-1 1-43,1 0-31,-2 3-22,1 1-19,-3 5-2,-1 2 1,2 4 7,-1 1 3,-1 4-6,4 1-3,-1 2-13,0 2-11,2-1-20,0 0-13,-1-2-6,1 1-14,0-2-20,0-3-26,0-2-27,-2-4-66,2-1-99,0-2-94,0-2-71,-1-4-105,1-3-95,-4-3 3,-1-3 59,2-4 82,2-1 81</inkml:trace>
  <inkml:trace contextRef="#ctx0" brushRef="#br0" timeOffset="2413">2388 895 135,'-4'2'309,"2"-2"44,0 0 41,2 0-57,4-2-39,-3 0-20,2 1-9,6-2-11,0 0-16,2 0-26,5-1-39,4-1-30,6 2-33,0-1-28,6 1-28,1 0-22,4 0-12,-2 0-27,-1 0-41,-2-2-57,-2 1-78,-3-1-73,-2 1-74,-1-2-77,-8-4-96,-4 2-15,-7-3 37,-7-1 55,-6 0 62</inkml:trace>
  <inkml:trace contextRef="#ctx0" brushRef="#br0" timeOffset="2658">2397 634 196,'-4'0'298,"9"0"13,11 0 8,7 2-134,12-1-95,10 1-63,2 1-98,4-3-120,2-2-63,-1-4-32,-2-4-14,-3-7 12</inkml:trace>
  <inkml:trace contextRef="#ctx0" brushRef="#br0" timeOffset="29642">3348 293 36,'0'-1'170,"0"1"-15,0-1-29,0 1-32,-1 0-24,-1 0-20,0 0-10,2 1-6,-3-1 0,3 0-2,-1 0 2,-1 1 1,0-1 0,1 0-1,-1 0-4,2 0-4,0 0-4,-1 0-2,1 0-5,0 0 0,0 2-1,0-2-1,0 0-3,0 0-1,-2 0-2,2 2-3,-3-2 1,3 0-1,0 0-2,0 1-2,-1-1 3,-1 0-2,2 0 2,0 0-1,0 0 3,-2 0 3,2 0 4,0 0 5,0 0 3,0 2 7,-1-2-2,1 0 0,0 0-4,0 0-2,0 0-6,0 0-5,0 0-3,0 1-2,0-1 1,0 0-3,0 2 1,0-2 1,1 0 2,-1 0 3,0 0 1,0 0 5,0 0 0,0 0 3,0 0-2,0 0-1,0 0 0,0 0-5,0 0 0,0 0-3,0 1-3,0-1 1,0 0-3,0 0 0,-1 0-1,-1 0 2,2 0-1,0 0-1,0 0 1,0 0 0,0 0 0,0 0-1,0 0 1,0 0 1,0 0-2,0 0 0,0 0 0,0 0 0,0 0 2,0 0 1,0 0-1,0 0 5,0 0-1,0 0 0,0 0 0,0 2-2,0-2-2,0 0-1,0 0-1,0 0 3,0 0-3,0 0 2,0 0-1,0 0 3,0 0-2,0 0 5,0 0 1,0 0 2,0 0 0,0 0-1,0 0-1,0 0-4,-1 0-1,1 0-2,0 0 0,0 0-1,0 0 4,0 0 1,0 0 1,-2 0 2,0 0 4,2 0 1,-1 0 4,-1 1-2,1-1 2,-3 2-2,3-1 2,-2-1 0,1 1-3,-1-1 1,3 2-1,-1 0-3,1-2-2,0 1 0,1-1-3,-1 0-1,3 2-4,-1-2 2,-1 1-3,2 1 1,2-2 0,2 3-2,1-2 1,4 1 3,1-1-1,2 1 1,3-2-1,3 0 3,2 0 1,2 0-2,3-2 2,0-1 0,1 2-2,-3-2 1,0 1-4,-5-1 1,-3 0-1,-1 0 1,-4 2-1,0-1-1,-5 1 2,-2-1-2,-3 2 2,2-1 0,-3 1-1,-1 0-2,2 0 1,-1 0-2,-2 1 0,0-1-1,1 2-3,1-2-3,-1 0-22,3 1-36,-4 2-79,0 0-117,-2 0-61,0 2-30,1-2 7,1 1 26</inkml:trace>
  <inkml:trace contextRef="#ctx0" brushRef="#br0" timeOffset="30944">4003 247 248,'-2'-4'270,"-1"-1"17,2 1-57,1 1-83,-4 0-47,4 1-33,0 1-22,0 1-13,0 0-11,0 0-5,2 1 1,0 1-3,-1 2 4,-1 0 2,0 3-1,0 0 2,0 4-3,2-2 0,-1 1-1,-1 1-4,5-2 0,-4 1-2,4 1-3,0-2 0,3 0-3,0-2-1,4 1-2,0-2 1,3-2-1,0 0 1,0 1 0,0-3-1,2-2 1,-1 0 3,-1-2 6,3 2 7,-1-3 11,-1 1 8,2 1 6,-6 0 1,2-1-5,-2 2-5,-3 2-7,-1-2-6,-3 1 3,-1 2 2,1 0 7,-3 0 5,0 2 8,-2 0 3,0 2-4,-2 2-5,-1 0-7,-1 0-6,0 0-5,-4 0-6,-2 1-5,-1 1-6,0-2-10,-5-2-19,3 2-30,-4 0-34,0-2-41,0 0-51,-4-1-106,2-2-70,-2-1-22,1-3 10,2 0 25</inkml:trace>
  <inkml:trace contextRef="#ctx0" brushRef="#br0" timeOffset="31402">3980 283 120,'5'-10'307,"2"-2"22,1 3 17,2-2-81,3 2-100,5 0-60,2 0-37,4 0-20,1 2-14,4-1-11,-4 2-14,2 0-28,-5 0-42,-1 0-109,-3 3-97,-2 0-53,-3 0-23,3 0 6</inkml:trace>
  <inkml:trace contextRef="#ctx0" brushRef="#br0" timeOffset="31980">4895 175 65,'1'-15'263,"-1"0"26,0 2 24,0 1-85,0 3-56,0 0-30,0 3-23,3 3-17,-3-2-15,2 4-11,-2-1-15,1 2-14,1 2-7,-1 2 1,3 1 1,-1 4 1,2 3 2,-4 0 0,4 4-4,-2 2-13,3 0-8,1 3-7,-2 0-6,1-1-4,2 1-3,3-2-1,-3 1-8,1-2-18,0-2-33,1-1-39,-2-1-54,-1-2-97,-3-2-94,-2-4-34,-4-1 8,2-5 23</inkml:trace>
  <inkml:trace contextRef="#ctx0" brushRef="#br0" timeOffset="32287">4855 240 187,'-6'-4'257,"1"3"21,3-2-33,2 2-87,3-1-53,5-1-34,5 0-23,3 0-19,3-1-15,2 1-4,2 0-6,4 0-6,1-2-11,1 3-34,-2 0-72,-2 0-90,-3-1-45,-3 2-19,-3 1-4</inkml:trace>
  <inkml:trace contextRef="#ctx0" brushRef="#br0" timeOffset="32545">4847 541 203,'-3'8'261,"1"-2"21,5-2-39,2 1-81,6 1-49,3-3-25,3-1-19,4 2-13,5-3-9,2 1-10,2-1-2,5-1-9,1-1-4,1 1-5,1-2-5,-1 1-9,-3-1-17,-3-1-44,-7 3-103,-5-1-91,-5-1-47,-4 1-24,-2-2 4</inkml:trace>
  <inkml:trace contextRef="#ctx0" brushRef="#br0" timeOffset="33408">5552 172 171,'-6'-9'243,"0"3"15,3 0-39,-2 3-81,3 0-43,1 1-22,1 2-11,1 2-9,2 1-7,1 5-2,0 1 0,5 3-5,0 4 2,0 5-2,3 3 0,1 5-5,3 2-1,-2 3-4,4 2-8,-2 1-7,2-1 0,0-2-6,-1-2-3,-1-1-2,2-4 0,-6-3 0,-1-6-2,-3-1 1,-1-5 1,-4-3 9,0-5 8,-1-1 4,0-5 4,-2-3-1,0-6 0,-2-2-5,-3-5-11,0-5-4,-1-1-5,1-6-2,-2-3-2,-2-1 0,4-4-3,1-1 1,-1 3-1,1 0 3,1 1 0,2 4 1,-4 3 1,2 1 2,2 4 1,-3 4 4,3 2 4,-2 2 6,3 3 3,-2 2 2,0-1 2,2 4 3,2 0-4,0 2-5,-1-1-3,1 3-3,-1-1-6,3 2-1,0-1-2,2 0 1,1 0-2,-1 1 2,5 1 0,2-1 2,1-1 3,3 2 3,1-2 1,2 1 3,2 1 0,-1-1 1,3 1-3,0-1-3,2 2-2,0-1-2,-1 1-4,2 0 0,-2 0-2,4 0 0,-1 0 0,2 0-1,3 0 1,2 0 1,2 0 0,3 0 0,-1 0-2,2 0 2,3 0-2,0 0-2,2 1 2,2 2 0,0-1-2,0 2 2,4-1-2,-1 0 2,-1 0 2,2 2 0,2-2-2,-1 0 0,0-1 2,3 0-2,-1 0-2,2 1 0,-5-3 0,3 1 2,1-1-2,-3 0-1,1-1 1,0 1 1,0-2 1,-2-1 1,-1 1 1,1 1 0,-2-2-1,-1 2 1,2-1 2,-4 1-4,5 1 0,0 0-2,-1 0 2,5 0-4,-3 0 3,4 0-1,-2 0-1,3 1 0,-1 1-2,1-2-1,2 0 6,0 0 0,0 0 0,0 0 0,2 0 3,0 1 0,-1-1-6,2 3 2,1 0-1,-3 0 2,-1 2 0,1-2 0,-5 1 2,0-1-2,-4 2 0,-3-2-2,-3 1 2,-4-2 0,-4 1-12,-4-2-37,-4 1-58,-3-2-153,-9-2-90,-11 1-49,-9-4-13,-15-4 24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04.3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209 720 21,'0'-4'235,"-3"1"23,3 0 15,-2 0-74,2 0-66,0 1-39,0-1-23,0 1-19,0 2-16,2-1-9,-2 1-11,0 0-5,3 0-1,0 1 0,-1 1 0,4 1 3,2 3-2,3-1 0,0 4 0,3 0-3,1 1 0,2 1-5,1-1 2,-3 4-5,1-4 2,0 2-1,0 0-1,-2-1 1,-3-3 0,0 0 1,0-2-1,0-2 3,-3 0-1,5-3 3,-2-2 1,3-3-1,2-3 1,1-2-2,1-4 1,4-2-2,3-6 2,2-3 2,3-5 3,5-4 6,1-4 4,2-5 4,5-3 2,0-5-3,1-1-3,5 0-4,-2 2-7,-1 1-4,-1 3-6,-5 3-6,-2 3-8,-4 4-13,-6 4-8,-3 2-21,-3 5-25,-6 5-67,-2 1-91,-4 2-47,-7 5-16,-4 1 4,-6 6 22</inkml:trace>
  <inkml:trace contextRef="#ctx0" brushRef="#br0" timeOffset="658">103 635 182,'-1'0'252,"1"0"11,0 0-37,0 0-88,0 0-62,1 0-33,1 1-17,-2-1-13,4 2-4,0 1-4,2-1 1,0 3 1,4 1 2,1 1 3,0 3-3,0-2 3,2 3-4,0 1 1,-1 0-2,2 3-3,0 0-2,-1 0 3,3 3-4,-3-2 1,1 2 0,0 0 0,-1 0-2,1-2 0,-3-1 0,0-3 0,2-3 0,-2-4 3,1-1 2,4-8 1,3-1 4,6-9 2,5-4 1,7-6 4,6-6 2,4-1 3,5-7 0,5-2-1,2-5 0,4-5-4,0-2-3,4-4-3,0-2-3,1-1-5,-3 1-8,0 0-8,-3 6-18,-4 3-36,-4 8-64,-8 7-93,-5 3-46,-11 8-17,-6 5 2</inkml:trace>
  <inkml:trace contextRef="#ctx0" brushRef="#br0" timeOffset="1224">56 686 8,'-14'0'255,"1"-2"15,5-1 11,-1 1-52,4 1-103,2 0-56,-1 1-33,3 0-16,1 0-9,3 0-8,0 2-2,4 0-2,2 4 0,2 0 1,2 2 1,4 2 1,0 2 2,3 1-1,0 3 0,2 2 0,1 1 0,0 2-2,-1 0-2,2 3 0,-3-3 2,-1 0-1,2-1 0,-4-4 1,-1-1-2,-3-4 0,2-2 4,-5-5 1,3-2 4,0-4 4,1-7 3,5-4 4,6-5 3,2-6 0,8-6-2,4-3 0,7-6-2,3-5-4,5-5-3,3-5-3,6-5-1,0-1-1,4-4-1,0 1-6,0 0-10,-3 3-13,0 3-24,-5 6-46,-11 7-113,-5 5-60,-9 8-22,-6 4-7,-7 7 16</inkml:trace>
  <inkml:trace contextRef="#ctx0" brushRef="#br0" timeOffset="2015">19 777 21,'-4'2'230,"1"-1"9,3-1 8,-2 0-83,2 2-75,0-1-43,2 1-18,1 1-12,1 0-4,1 1 2,3 1 1,-1 2 2,2 2 3,0 0-3,3 3 1,0 2-3,1 2-6,2 2-1,0 1-3,2 1-4,-3-1-1,2 1 2,-2-4-2,-1 0 0,1-6 6,-4-1 4,2-4 0,-2-2 7,1-5 1,5-4 1,0-4-2,6-4-3,3-5-3,7-5-3,4-3-2,7-5-4,9-4 1,5-3 0,6-4-2,5-7-2,6-2-2,2-7 1,6-2 1,4-2-5,1-2-15,5-1-42,1 2-111,-3 3-60,-6 3-30,-10 4-15,-6 6 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6:45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189 335 54,'-6'3'192,"2"-2"9,1 1-39,0-1-70,-2 0-44,2 3-22,-2-1-14,-1 1-6,1 1-1,-1-1-2,1 1 7,0-1 10,1 2 6,0 0 8,-2-1 5,2 2 1,-3 1-2,2 1-10,-1 1-3,0 2-7,0 2-5,-1-1-3,2 4-3,0-3 1,-2 3-2,2 1 5,0 0 6,2 2 5,-2-1 4,2 2 3,0 2-2,0-1-1,-2 1-5,2 0-5,-2 2-3,2-1 0,-2 0-5,2 1 4,0 1-5,0-2 2,-2 1 0,2 1 1,3-2 1,0 1-2,0 1-1,3-1 3,3 1-1,-1 1-2,1 0-1,3 0 2,-2 1-1,1 1-3,0-1 1,0 1-3,3-1 1,-1 2-4,-1 0 3,3 0 1,0 2-4,-1-1 1,3 0 0,0 1-1,0 0 3,2-3-3,2 2 2,-1-1 3,4-2-1,1-2 1,1 1-1,1-3 0,3 0 0,3 0-4,2-3 1,3 0-1,2-2 0,3-1-3,-2-1 1,3-1 2,0-4-1,0 2 1,-1-4-1,1-1 1,-2-1 0,3-2 1,0 0 0,-1-5 2,2 0-1,1-1 0,1-1 1,0-3 0,1-1-3,0-1-2,3-3 0,2 0-2,1 0 1,0-1 0,2-2-1,0 0 0,-2-2 3,-1 1-2,-3-4 2,-2 1 0,0-4-1,-3-1 2,-1-1 0,-4-3 2,0-1 0,-3-1 1,0-3-1,-2-2 1,-3-3 0,-3 1-2,-2 0 0,-1-4 2,-6 1-2,0-2-1,-5-2-2,0-2 0,-4-1 2,-2-4 0,-1-1 0,-5-2 0,-2-2-1,-5-1 0,-1-1-5,-2 1 4,-4-1-2,-3 2 2,-1 2-2,-1 1 3,-5 4 0,-2 1-4,-4 3 3,-1 1-1,-1 1 1,-6 2 0,1 1 0,-4-1 0,-1 1-1,0 1 3,0 3-2,-2 0-2,2 1 3,0 4 1,-2-1 0,0 5-2,-1 2 2,2 1-2,-6 6 0,-1 1 0,-3 7-2,-6 5 1,-9 7 1,-6 5 2,-6 8 0,-4 6 0,-9 8-13,-3 7-65,-1 6-114,-3 6-59,1 1-31,3 4-16,-3-1 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34.6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328 236 135,'0'-11'288,"0"0"24,-1 0 17,-1-1-100,2 1-62,-3-1-31,1-1-13,-1 1 1,-2-2 7,4 1 14,-7 0 11,5-1 10,-2 0 2,0 1-6,0-1-10,1 4-19,-4-1-21,2 2-27,1 3-21,-2 0-18,-2 2-14,1 2-13,0 1-8,-3 2-5,-1 4-2,-3 4-2,0 4-2,-5 6 1,2 4-1,-4 6 1,1 2-1,-1 2 0,1 3-1,4 0-2,-1 1-6,7-1-12,4 1-14,7-3-29,6-1-32,6 0-42,9-4-41,4-2-37,7-3-34,1-5-33,3-4-65,1-6-51,1-5-4,-2-2 24,5-4 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7:35.3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153 260 187,'-4'-8'240,"4"0"16,-1 0-59,-3 1-55,4-1-30,-3-1-20,3 2-8,-1-3-7,-1 2-5,0 0-1,1-1-2,-1 0 5,1 2 3,-1-1-1,-1 0 4,2 4-5,-3 0-7,3-1-11,-1 4-14,-1-1-13,0 2-10,0 0-7,-2 0-5,-2 2-1,1 1-2,-2 1-2,2 2 3,-2 3 2,-3 2 4,3 4 1,-2 1 2,-2 4 1,4 2 1,0 0-4,2 3-4,0-1-3,4 0-2,5 0-3,3-2-1,4 1-2,4-2 1,4-2-6,2-1-7,2-3-8,0-1-8,2-4-3,0-1-1,-5-4 4,0-2 7,-2-3 13,-3-2 19,-1-2 22,-2-3 20,-3-1 18,-5-3 22,0-1 6,-4-3 1,-2-3-11,-2-1-14,-3-2-14,-1-2-22,1 0-13,-1 1-27,5 1-42,-4 3-59,7 2-56,1 2-62,3 4-79,7 1-102,0 1-30,7 2 20,-1 0 40,3 3 50</inkml:trace>
  <inkml:trace contextRef="#ctx0" brushRef="#br0" timeOffset="524">619 71 81,'-5'-10'276,"-1"-2"25,-1 3 24,1-2-77,-3 4-71,2 1-35,-1 1-22,2 1-19,-2 1-16,0 3-13,-1 1-16,1 2-16,-2 5-9,2 1-5,2 1-4,1 4-2,5 0-2,3 5 0,2-1-5,5 0-3,4 0-2,2 0-3,4 0-2,1 0-2,1 0 0,2 0-2,-1-2 1,1 1 0,-5-1 0,-3-3-1,-5 1 2,-6 0 1,-7-3-3,-6 2-8,-7-3-13,-8 1-26,-4-1-33,-3 0-51,-6-2-123,-2 0-78,0-3-30,2 0-2,4 0 19</inkml:trace>
  <inkml:trace contextRef="#ctx0" brushRef="#br0" timeOffset="27867">940 102 84,'-5'2'244,"2"1"18,-3-3-10,3 2-73,-2-1-54,0 1-35,2-2-17,-2 0-11,2 1-2,-2-1 3,4 0 3,-1-1 9,0 1 9,2-2 8,0-1 7,-1 0 7,-1-1 1,2 1-1,0-2 2,0 1 8,0-1 5,3 1 5,1-1-5,-3 1-9,5-3-10,2 3-22,0 0-25,0-1-18,5 0-15,0 3-4,0-1-8,0 3-1,1 1-5,-2 2 1,-3 3-7,3 3-2,-3 3-6,-5 3-2,0 6-2,-4 2-5,-5 4-6,-2 1-7,-5 2-11,-2 2-12,-4-1-9,-3 2-8,-4-1 3,0-1 7,-2-1 15,4-4 14,3-2 19,3-6 17,8-2 19,4-2 15,3-3 13,5-1 8,9-2 5,6 2-5,4-3-5,6-1-17,2 0-34,7-1-53,1-2-84,5-2-89,-2-2-169,-1-2-91,-2-5-31,-3 1 18,3-4 59</inkml:trace>
  <inkml:trace contextRef="#ctx0" brushRef="#br0" timeOffset="28440">1817 43 156,'-17'-12'288,"-2"3"16,0 0 12,-3 3-117,1 1-77,-2 4-38,0 1-20,0 4-5,-4 4 3,2 4 5,-4 3 4,2 3 2,3 4 0,-1 5-6,1 2-8,2 4-10,3 1-11,2 2-11,6 0-10,3 0-6,3-3-7,10 0-4,1-1-2,5-3-3,7-1 1,4-4 1,5-5-1,1-2 1,4-4-3,0-5 2,-2-5-1,1-3-1,-2-5 0,-3-4 2,0-3 2,-3-3 2,-3-4 0,-3-4 0,-3-2 2,-3-4 1,-3-3-1,-5-2 3,-1 0 2,-5 1 5,-2 0 14,-6 3 18,1 3 15,-4 4 8,-3 4 6,-2 4 3,0 2-7,-3 8-12,-2 2-8,0 4-5,-1 4-5,1 4-2,2 2-2,4 3-5,1 4-4,8 2-7,1 1-4,3 1-8,10 2-17,-1 0-20,8 2-38,6-2-44,8 1-49,4-2-45,5-1-53,3-3-92,3-1-53,1-4-1,0-3 27,-3-4 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04.3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0 195 189,'7'2'286,"1"-1"14,6 1 4,2-1-119,6-1-72,1 2-41,6-1-19,1 1-16,1-2-13,4 0-27,-2-2-41,-1-1-100,-3-3-91,-4-3-48,-6-1-25,-2-2 3</inkml:trace>
  <inkml:trace contextRef="#ctx0" brushRef="#br0" timeOffset="169">112 2 203,'-15'-2'301,"5"2"16,5 0 10,7 2-131,4 2-86,7-1-50,8 2-29,5 1-28,4-2-62,5 2-133,2-4-70,-1-2-34,-3-5-16,1-1 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15.7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667 1467 215,'-3'-8'275,"-2"0"17,0 3-37,0-3-81,-1 2-51,0-1-30,0-1-15,-1 2-10,1 0-1,-1-1 1,1 1 4,0 1 3,1-1 5,0 3 1,0-1-4,1 1-7,-4 1-6,0 2-8,2 0-8,-5 2-6,0 1-6,-2 1-2,-1 2-2,-2 3-4,0 0 2,0 4-5,-1 1 3,1 3-1,-1 2-2,1 4-2,0 1-2,3 1 0,1 3-2,6 1-4,1 1-6,6 0-5,4 2-10,8-1-15,6 1-21,4-2-28,6-1-28,2-3-36,4-2-31,3-4-34,0-4-58,2-2-82,-6-7-27,1-3 6,-3-2 21,1-5 40</inkml:trace>
  <inkml:trace contextRef="#ctx0" brushRef="#br0" timeOffset="436">1070 1569 193,'-3'-8'258,"2"1"13,-3 1-40,3 0-75,-3 1-48,1-1-31,0 3-16,0-1-10,-2 1-5,-1 1-7,1 2 0,-3-1 2,2 2 2,-3-1 4,-3 3 0,3 1 4,-5 1-3,1 3 0,-3 1-2,2 3-1,-2 1-5,2 2-3,1 3-7,1 0-2,2 3-6,4 0-6,-2 0-4,5 0-4,3 2-2,1-3-6,4 2-6,4-3-2,-1-3-6,4 1 0,2-3-1,-1-4 2,4-1 2,-4-3 5,2-3 3,0-3 3,-2-2 3,0-3-1,-1-3 1,-2-4 3,-2-2-2,0-2 2,-3-5 4,0-3 2,-2-3 8,-2 2 8,-1-2 6,0 3 9,-3 2 0,2 3-1,-1 3-4,-2 1-19,2 4-28,0 2-37,2 3-40,0 2-40,2-1-43,1 4-58,-3 1-93,6 0-30,2 1 3,0 1 18,6-2 33</inkml:trace>
  <inkml:trace contextRef="#ctx0" brushRef="#br0" timeOffset="973">1393 1519 16,'0'-7'248,"0"-2"22,0 0 19,0 3-65,0 0-73,-4 0-44,4 1-27,-1 2-18,-2 0-15,1 2-7,-2-1-6,-1 2 1,-2 3 3,1-1 3,-2 1 5,-3 1 3,2 2 1,-4 3 0,0 0-5,2 1-7,0 1-6,2 1-7,-1 2-7,4-1-7,-3-1-4,5 3-5,3-1-2,1-1-2,1 1-2,3-2-2,5 1 2,-1-2-1,1-1 1,5 1-2,1-2 6,0 0 0,1-2-1,0-1 0,-3 0 0,-2 0 0,-2 0-1,-1 0 1,-1-1 1,-6 1 1,2-2 2,-3 2-1,-3 0 2,0 0 1,-2 0 3,-1 2-2,-3-3 1,1 3 0,0-2-1,-1 2-4,-1-2-6,0 0-7,4 0-14,-2-2-23,0 1-31,3-1-42,0 1-91,4-4-84,1-1-40,0 0-4,6-1 16</inkml:trace>
  <inkml:trace contextRef="#ctx0" brushRef="#br0" timeOffset="1502">1696 1629 153,'0'-12'287,"3"1"15,2-1 9,3 1-115,4 1-84,1 1-47,6 0-25,-1 3-12,4 2-1,1 1 0,-2 3-1,1 3 3,-1 1 3,-7 5-2,0 2-5,-6 1-3,-5 4-6,-3 4-2,-4 1-3,-6 1-4,-6 2-4,-1 0 2,-5 1-2,-4 0 6,1-3 10,2-1 13,3-3 10,2-3 10,1-3 8,7-1 4,5-3-9,3 0-10,6 0-12,6-1-12,3-1-14,9-1-21,3-3-26,4 0-31,6-2-35,-2-2-65,2 0-121,0-6-55,-2 0-15,-2-2 10,-2 1 28</inkml:trace>
  <inkml:trace contextRef="#ctx0" brushRef="#br0" timeOffset="2026">2430 1530 21,'-6'-11'264,"-1"-2"23,-1 2 13,0 1-57,-3 1-89,0 0-53,0 3-29,-1 0-12,-3 1-3,0 2-3,0 0 4,0 3 2,-3 2-2,1 1-1,-4 3-4,2 1-5,-1 5-4,-2 2-4,2 2-5,0 4-2,2 2-5,1 2-1,4 0-4,1 3-4,4 0-3,3 0-4,3 0-3,2 0-2,4-1-6,4-2-1,1-2-1,5 1 0,1-5-3,2-2-1,1-2 2,2-4 2,0-2 1,1-4 0,0-1 0,-1-4 0,-1-2 0,0-3 0,0-2 0,-1-4 0,-1-1 1,-3-4-1,2-4 0,-2 0 3,0-5-3,-3 1 0,-1 0 0,-1-2 0,-1 1 0,-3 2 3,-2 0 3,-1 2 2,-2 2 6,-2 2-1,1 3 0,-1 2 3,-3 2-2,2 0-2,-2 4-2,-2 1-1,-1 3-2,0 0-1,-5 2 0,4 2 0,-3 2 2,0 3 6,1 3 5,0 3 5,-3 2 8,2 1 1,0 2 5,2 1-3,2 2-5,0 1-6,4-1-8,2 2-11,2-1-12,5 2-16,3-2-24,0 1-36,6-2-37,2-1-43,3-3-64,-2-2-119,2-2-43,-1-3-5,0-1 21,4-4 36</inkml:trace>
  <inkml:trace contextRef="#ctx0" brushRef="#br0" timeOffset="2795">2933 1726 100,'1'-3'263,"2"2"17,2-1 13,3 1-96,1-1-69,3 0-37,2 2-16,-2-1-6,7 1-8,1 0-4,2 0-6,3 0-8,-4 0-4,2 0-11,-1 0-10,0-1-7,-4-2-13,-1 1-16,-2-1-22,-2 0-17,-4 0-26,-1-1-30,-4 1-42,1-2-75,-5-1-40,-5 1-13,1 0 9,-1-1 24</inkml:trace>
  <inkml:trace contextRef="#ctx0" brushRef="#br0" timeOffset="3058">2949 1575 38,'-12'-3'255,"3"1"24,2-1 16,3 1-76,4 2-72,2-1-46,7 0-29,0-1-19,4 1-18,4-1-8,5 1-9,4-1-3,-1 1-9,5-1-27,0 2-75,0 0-112,2 0-60,0-1-30,-2-2-15,0-3 12</inkml:trace>
  <inkml:trace contextRef="#ctx0" brushRef="#br0" timeOffset="10783">3774 1428 20,'3'0'250,"-1"-2"22,-1 1 14,-1 1-65,3 0-83,-3 1-49,0-1-24,0 2-19,0-2-10,0 0-3,0 1-2,0-1 0,0 2-2,0-2-1,0 0 0,0 1-7,0-1-8,-3 1-1,2-1-4,-1 0-1,-1 2-1,0 0 7,-2-1 1,0-1 3,0 2 3,-2-2 4,0-2 2,1 2 3,-1-1 2,3-3 0,-4 2 7,3-1 9,0-2 9,2-1 9,0 0 5,1 0 6,2-1 0,0-1-6,4-1-4,-3 0-2,4 0 0,1 0 0,2 0 5,-2 2 4,2-1-1,4 1-2,-2 1-7,3 1-5,0 2-9,-1 2-9,0 1-8,2 1-5,-3 2-6,1 2 0,0 2-4,-3 4-3,2 1-2,-1 1 1,-2 3-3,-2 1-3,2 3-2,-2-1-4,-3 0-3,0 1-4,-3 1-2,-3-1 0,0-1 2,-2 1-3,-2-2 4,-1 0-2,-2-2 2,-1 1 0,-2-4 0,0 2 0,0-1 0,0-2 1,-4-2 0,4 1 2,-3-4 0,2 1 0,0-3 1,-1-1-1,6-3 2,-1-1-5,2 0-3,4-1-3,0-3-1,4 0-1,0 0 0,5-1 6,0 1 6,3-1 8,3 2 7,2 0 8,1 0 8,2 3 2,1 0 3,1 0 0,0 2-9,-2-1-5,2 2-10,-1 0-14,-3 2-30,3-2-41,-2 0-57,-1 0-70,2 1-64,-2 0-96,0 0-101,-1-1-25,-1 0 20,0-2 49,-3 1 59</inkml:trace>
  <inkml:trace contextRef="#ctx0" brushRef="#br0" timeOffset="11509">4226 1575 118,'0'-3'315,"-2"0"27,1-1 23,-1 3-71,0 0-100,-1-1-69,3 1-43,0 1-33,0 0-30,2-2-38,1 1-45,0 1-62,4-3-128,-2 0-63,1 0-26,1-2 3,2 1 23</inkml:trace>
  <inkml:trace contextRef="#ctx0" brushRef="#br0" timeOffset="11765">4591 1306 105,'3'-16'285,"-1"-1"25,-2 4 19,0 0-83,-2 5-78,1 0-46,-1 2-30,-1 2-17,1 2-15,-4 2-15,3 0-13,-2 0-1,0 5 7,-3 2 15,-2 4 23,-2 4 20,1 1 15,-1 4 4,1 1-4,-1 3-15,2 0-23,2 3-19,3-2-14,0 2-8,5-1-6,3 1-3,4-2-5,2-1-5,7-2-13,0 0-27,6-6-50,1-1-58,3-3-55,1-4-63,1-2-103,-2-6-66,0-4-2,-2-3 31,0-3 41</inkml:trace>
  <inkml:trace contextRef="#ctx0" brushRef="#br0" timeOffset="12050">4881 1369 148,'1'-16'290,"2"3"28,-3 2 18,0 2-98,0 1-65,0 2-43,0 3-29,0 1-20,-3 2-22,2 5-15,-3 1-18,0 5-9,-1 2-4,-4 2-2,2 2-1,2-1-4,-1 2-2,-1 2-4,4-2 1,-3 0 1,5 0-5,1-2 0,1-2-2,4-1-1,-1-1-1,5-1-2,-3-5 3,2-2 4,0-1 8,1-3 4,-1-3 9,0-3 10,0-4 9,-3-4 4,-2-2-4,-2-2 1,-4-2-7,2 1-3,-4-1-9,-3 2-4,3 2-4,1 2-6,-3 2-26,4 0-36,1 3-54,1 3-119,1 2-108,3 1-52,3 0-12,7 0 19,4 1 45</inkml:trace>
  <inkml:trace contextRef="#ctx0" brushRef="#br0" timeOffset="12509">5333 1353 141,'-5'-5'286,"2"4"22,-2-2 18,2-1-105,-2 3-68,2 0-34,0-2-16,0 1-7,-2 2-1,-3-1 3,0-1-2,2 2 1,-2 3 4,-5-1-2,4 2-2,-3 1-9,-1 2-9,1 2-9,3 2-10,-2-1-8,3 1-4,1 2-8,4-3-2,2 4-5,1-2-7,0 2-8,4-2-6,1 1-2,5-1-4,1-1-3,3 1 0,3-2-1,-1 2-1,5-1-2,-2-1 1,1-1 1,-2 2-1,-6-1 2,1-1 2,-4 2 0,-4-2 3,-1 0 1,-4 0 2,0 0-1,-5 0-3,-2-2-1,1 1-10,-2-2-17,0 0-38,2-2-57,-5 1-62,3-2-65,2-2-90,-2-1-98,-2-1-25,1-4 24,2-1 44,1-3 57</inkml:trace>
  <inkml:trace contextRef="#ctx0" brushRef="#br0" timeOffset="12921">5320 1237 209,'6'-36'316,"1"2"26,1 0 27,1 5-114,5 0-63,2 5-33,2 2-15,3 4-11,0 4-17,3 5-16,0 4-21,-1 5-20,-5 5-20,-1 3-26,-6 4-18,-4 4-19,-6 2-16,-2 2-6,-6 1-3,-1-2 6,0 2 10,-2-4 12,-2-2 11,4-2 10,-2-2 0,5-2 6,-2-2 1,7 1 6,3-3-1,2 2-3,9-1-14,1 1-30,7-1-47,4 0-59,0-1-132,-1-1-87,4-1-33,-4-1 6,3-1 27</inkml:trace>
  <inkml:trace contextRef="#ctx0" brushRef="#br0" timeOffset="13321">6009 1234 218,'-5'-9'262,"1"0"7,-4 1-44,0 1-93,-2 1-56,0 0-30,-3 2-11,-1 2-4,-2 2-1,0 0 5,-1 3 5,-2 3 13,0 0 11,0 4 9,-2 1 6,4 3 4,-4 0-2,5 4-10,2-1-13,1 2-8,3 0-6,2 0-6,1 0-5,4 1 1,1 0-3,6-1-3,-1-1-2,3 0-4,5 0 0,0-1-2,4-4-3,2 1-2,2-3-2,0 0-3,1-3-3,2-2-5,1-5-1,-1-1-1,1-4-1,-2-2-6,1-3-6,0-3-7,-4-3-4,-2-1-4,-2-1 4,-2-5 4,-4 3 10,-1-2 16,-4 2 14,-1-1 13,-6 4 21,1 0 20,-2 3 11,-3 1 3,0 3-5,-1 3-9,-2 0-17,0 5-14,-3 1-14,-1 3-4,0 2-4,0 5-2,0 0-3,3 2 0,-1 2 3,1 1-1,6-1-1,3 2-5,-2 2-15,10 0-38,3-2-74,5 2-76,5 0-110,4 0-132,2-1-56,3-2 0,2-3 46,1-3 64</inkml:trace>
  <inkml:trace contextRef="#ctx0" brushRef="#br0" timeOffset="13878">6322 1485 187,'10'-2'307,"2"-1"20,5 2 14,3-2-119,4 1-87,0 2-54,4-1-30,4 1-16,-1 0-23,-1 0-27,4 0-43,-4 0-95,0-3-96,-3 0-53,-1-2-19,1-1 0</inkml:trace>
  <inkml:trace contextRef="#ctx0" brushRef="#br0" timeOffset="14092">6963 1278 6,'5'-3'322,"-1"1"46,0-1 31,-3 3 16,-1 3-93,2-1-38,-4 4-7,2 1 0,-3 5-6,0 3-9,0 3-36,-1 5-52,1 1-53,1 3-42,1 4-32,1 1-89,1 2-157,6 2-219,-2 0-145,0-1-76,-1-2-34,-4-3 41,4-5 134</inkml:trace>
  <inkml:trace contextRef="#ctx0" brushRef="#br0" timeOffset="25808">7571 904 184,'7'-12'239,"2"2"14,1-1-48,1 1-73,2-1-39,-1 2-19,-1 0-5,2 0-6,-1 3-4,0 0-6,-1 3-7,1 0-6,0 3-7,0 3-3,-1 3-4,0 3 1,2 5-1,-4 4 4,-1 4-1,2 4 0,-7 5-1,-2 4 0,-1 2-1,0 4-4,-3 4-1,2 1-2,-4 4-5,4 1 1,2 4-3,4 2 1,-1 0-5,6 2 2,1 0-4,3-2-4,2 0 2,1-4-5,1-5 2,-1-4-2,4-4 0,-4-7 0,4-3-2,-2-6 2,0-3 0,0-6 0,3-5 0,-5-2 0,4-5 0,-4-1-4,4-5 1,-4-3-2,-3-2 2,0-2 0,-2-4 0,-4-2-2,-4-4 3,-2 1-4,-4-4 3,-2 2 0,-1-2 4,-5 3 3,-2 1 2,1 1-1,-5 5-1,2 4 1,-2 5 1,0 4 3,-3 4 5,1 8 8,1 5 6,1 5 4,-1 5 0,4 3-2,1 3-4,4 3-7,1 2-2,3 2-3,5 4 0,2 2 1,5 2-2,4 3-1,2 0-1,2 1-1,1 3-4,-3-1-5,3 1-1,-4-1 0,-2-4 0,-1-2-1,-5-5 1,-4-2 2,-2-4 7,-4-2 6,-3-4 8,-6-1 11,-2-3 8,-6-1 8,-4-4-3,-4-2-9,0-2-29,-1-2-52,-2-1-60,3-1-86,-2-4-151,3 2-78,-1-3-22,5-3 17,-2-1 41</inkml:trace>
  <inkml:trace contextRef="#ctx0" brushRef="#br0" timeOffset="33656">662 1024 62,'-8'-2'210,"2"0"17,-2-3-16,2 2-71,-1 0-39,1 0-20,1-2-11,0 1-10,-1 1-10,3 0-10,-2 0-10,2 2-7,-2-3-9,0 4-6,1-1-5,-5 1 0,2 1 0,-3-1-1,-2 4 2,2 0 3,-5 2 1,0 0 1,-2 3-1,0 1 0,-4 3-2,4-1-2,-5 1 1,0 1 0,1 1-1,-1-2 2,0 4 3,-2-3 0,3 3 0,1 0 0,-1-1 0,2 2 1,0 0-3,2 0 2,0 0-2,-1 0-1,5 0 0,-1 2 1,2-1-2,-1 2 0,0-1 2,2 1 5,2-2-2,-2 1 3,3 0 3,-2 0 0,3 1 1,-1 0-5,1 0 1,2 2 1,2-2-2,0 2-3,1 2 0,2-1-1,3 0-1,1 1 0,1 2-1,-1-2-2,4 1-1,2 0 3,-1-1-2,2-1-2,3 2-2,-1-3-1,3 0 1,-2 0-1,3-1-3,0-1-2,1-1 3,0-1-1,2-1-3,1 2 0,0-2 3,1-2 2,1 2 2,1 0 0,3 0 0,-3 0 3,3 0 1,-1-1-4,3 1 0,-2-2 0,-1-1-1,1 0-3,2-1 2,-5-2 2,3 0 0,1-2 0,0 1 0,1-1-1,1-1 1,-2 0-5,2-1 2,0 1 0,2 0 2,-4 0 0,4-2-1,-2 0 1,0 1 1,2-2-3,-4 2 2,4-1 0,-1-1 0,1 0 0,0 2 1,1-3-1,0 2-1,2-3 0,0 1-2,0-1 1,1 1-2,-3-2 4,0 1-1,0-1 2,1 0 1,-4 0 0,0 0 2,-3-1 0,1-1 3,-1 1-2,2-1 1,-2-1 3,1-1-3,0-1 1,-1-1-2,2 0 0,1-1-3,-4-1-1,3-1-2,-1 1-3,1 0 1,-4-1-4,1 1 4,-3-1 0,2 0 3,-4 0 2,3-1 2,-2 1 3,-2-4-1,0 3-1,-2-4-2,0 3-2,-1-3 2,-1 1-4,3-2 0,-3 0-2,0 0-2,1 0 1,1-2 0,-1-1-2,-1 2 0,3-4 1,-1 1-2,-2-2 1,2-2 3,-2 1 0,-2-4 0,0 1 4,-3-1 0,2-2 0,-4-1 3,-1 1-2,1-2 1,-2-2 1,-1-1-2,-1-1-2,3-1 0,-4-2-1,1-1-2,-1-1 0,-3 2 1,-1 0 2,0 0-1,-1 1 0,-4 2 2,-3-1 0,-3 1-1,0-2-1,-5 0 2,3 0 3,-4-2-1,3 2 0,-3 0 0,0 1 0,-1 3-2,0 0 2,-1 2-2,0 0 0,2 0 2,-4 2 0,-1 0 1,3 2 1,-5-3 0,-1 4 1,0-4 2,-1 1-1,-1 1 0,-1-2-1,1 2-1,-1 2-4,-1-1 2,-1 2-2,0 2-1,-1 1 0,-4 1-3,-3 2-1,-1 0 0,-4 3 2,0 0 0,1 2 1,-1 1 1,1 1 0,2-1 1,-2 2-1,4 2 0,-3-1-1,3 1 5,-1 3-1,-4-1 0,2 3 1,-3 1-2,-7 3-1,-4 6-3,-7 0-1,-7 5-5,-9 3-6,-1 4-17,-5 1-56,-2 3-120,0 0-62,-9 2-33,0-4-9,-3-1 7</inkml:trace>
  <inkml:trace contextRef="#ctx0" brushRef="#br0" timeOffset="36446">4752 630 242,'0'-3'258,"0"1"12,0 1-60,0 1-81,0-2-45,4 2-27,-3 2-15,1-1-10,1 2-6,0 2-2,3 1-2,1 2-3,-1 5 1,1-3-3,2 3 1,-1 1-6,1 0-3,1-1 5,1-2 7,-2-2 16,1-2 16,2-2 20,1-1 18,3-4 12,2-3 9,3-1 1,6-7-1,2-1 1,6-6-1,3-6-9,7-4-11,5-5-14,10-6-19,4-5-22,14-3-26,1-2-39,10-3-46,2-2-54,6-2-62,5-2-166,1 1-81,4 0-20,0-2 17,-3 4 35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37.2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1348 1358 187,'-10'-3'279,"0"2"17,-1 1-7,-1 1-91,-1 2-52,-1 3-27,2 0-8,0 3-4,-4 2-1,3 2 2,-1 1 6,1 3 0,-1 1 3,2 2 0,-1 1-7,2 2-9,1 1-19,2 1-13,2 1-16,2 1-15,4 1-13,0 1-7,3-1-11,4-1-13,1 0-27,4-3-39,5-1-54,0-2-57,9-3-65,0-2-105,1-4-70,2-3-9,1-1 27,3-5 45</inkml:trace>
  <inkml:trace contextRef="#ctx0" brushRef="#br0" timeOffset="302">1662 1642 91,'1'-11'271,"-1"2"18,0 2 13,0 1-91,0 3-79,-1-1-48,-1 3-25,-3 2-7,4 4-4,-7 1-1,3 1-1,0 4 1,-1 1 0,0 2-8,0-1-5,2 2-10,0 0-5,0 0-7,1-1-6,3-1-3,0 1-2,2-4 0,-1-1 1,3-1 0,0-3 2,1 0-2,1-2 1,1-1 6,1-2 4,-2-2 12,3-1 16,-1-2 17,-1-2 12,-2 0 5,-2-4 5,0-1-6,0 0-12,-3-3-18,-3 2-12,3-3-22,-2 2-26,4-3-34,1 2-39,-2 2-37,6 1-40,-1 0-49,1 2-107,-3 3-38,5 1-1,1 2 21,1-1 28</inkml:trace>
  <inkml:trace contextRef="#ctx0" brushRef="#br0" timeOffset="715">1964 1523 245,'-4'-3'286,"2"0"23,0 0-36,-1 2-77,1-3-42,1 4-18,-4-1-3,2 0 2,-2 1 2,-2 2-5,-2 0-6,1 3-13,-2-1-14,1 3-21,0 1-17,2 1-15,2 2-12,1-1-9,4 2-8,0 0-7,1 0-4,6 2-6,1-1-1,1 1-5,4-2 1,0 3 4,0-2 0,-1 2 1,-1-1 0,1 1-1,-4-2 0,-1 0 0,-2 1 1,-5-2 0,0 0 3,-7 0 4,1 0-1,-4-1-7,-1-1-19,0-1-35,-2 0-48,3-1-59,0-2-78,0 1-130,1-4-57,6-1-5,3-2 27,6-3 46</inkml:trace>
  <inkml:trace contextRef="#ctx0" brushRef="#br0" timeOffset="1066">2155 1594 14,'11'-15'296,"3"3"23,1 1 13,3 2-19,2 3-129,3 2-69,3 1-37,-1 3-18,-2 3-8,-2 1-8,0 4-8,-5 1-8,-2 3-5,-8 0-7,-4 1-5,-9 4-7,-2 1-5,-10 1-6,-3 2-4,-2 0 1,-2-1 5,1-1 17,5-2 23,2-4 24,6-1 21,2-3 18,2-2 8,7 1-2,4-2-18,6-1-26,9-1-50,4-1-62,7 0-66,4-3-67,0 0-117,0-1-91,2-4-22,-4-1 15,2-1 38</inkml:trace>
  <inkml:trace contextRef="#ctx0" brushRef="#br0" timeOffset="1616">2963 1588 112,'-2'-11'297,"1"2"27,-2 2 19,-2 2-83,0 1-70,-4 4-40,-1 1-9,-3 2 8,-2 4 14,-1 4 15,-5 0 10,3 4 0,-3 1-11,0 4-21,-1 1-26,5 3-29,1-2-27,3 2-23,2-1-21,7-3-9,2 2-12,4-3-6,4-1-3,5-2-5,0-2-2,5-2-4,1-3-4,5-1-8,0-5-10,2-2-7,2-4-12,-3-1-11,2-4-5,-1-1-7,-2-3-2,0-3-5,-1-1-2,-5-5 7,-1 0 12,-3-3 10,-6 0 15,-3 0 29,-3 1 33,-3 2 31,-3 3 26,-2 5 22,-5 2 17,0 4 4,1 5-8,-4 2-23,2 4-17,1 4-18,2 2-15,1 4-15,3 1-13,4 2-13,-1-1-38,4 1-61,4-1-76,0 1-77,2-1-77,-1-1-131,0-1-53,-2-2 14,-1-2 50,3-2 62</inkml:trace>
  <inkml:trace contextRef="#ctx0" brushRef="#br0" timeOffset="2728">558 164 225,'-11'-10'243,"-3"-3"12,3 3-72,-3-2-60,2 0-39,0 0-15,-1 0-9,0 2-5,-1-2-2,3 1-4,0 2 0,-1 0-3,0 0-7,3 3-5,-5 0-5,2 2-3,-1 1-3,-2 0-2,0 3 2,-3 1 2,1 2 5,-4 1 3,4 4 2,-4 2-1,3 3 0,-2 2-4,1 1-3,2 2-1,-4 3-4,4 0 1,-4 2-1,4-2-2,3 3 1,-2 0 4,3 0 0,4 3 1,-2 0 2,4-1 4,4 2 1,0-1 2,3 1-3,3-1-2,0 2-3,2-2-3,4 1-4,1-2-1,1 1-1,2-3-2,-2 0 1,2-2-4,1 0-4,-1 0-2,2-1 1,-2-2-2,2 2-3,-2 0 1,1 2 2,-1-1-1,0 2 1,-1 0 0,0 0 1,-4 0 0,-1 0-1,1-1 1,-5-1-2,1 0-1,-3 0 0,-2-1 1,-3-2 2,-2 1 1,-2-1-1,-4-1 0,-1-1-1,-3 1-2,-2-4 2,-3 2-2,0-3-3,0 1 0,-1-2 2,3-2-1,3-2-3,2-1-1,5-1-3,2 0-4,6-1-4,1-2 2,5 1 3,4-1 1,8 0 7,3 0 7,3 2-1,2 1 2,1 0-6,0 1-3,-3 2-2,-3 0-3,1 3 0,-4 0-1,-3 3 0,-2 0-1,-4 3-4,-2 2-3,-6 2-2,-5 1 1,-3 2 3,-1 2 4,-4 3 5,-1 2 8,-1 2 4,1 1 3,5 1 4,1 3-1,0-2 3,7 1-2,2-1-3,8 2-2,3-3-5,6 2-2,6-2-3,7-2-7,5-1-17,5-3-39,2-3-59,1-3-96,-5-4-136,4-7-65,-4-4-22,3-6 20,-3-4 48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31.2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29 117 89,'-8'0'287,"2"0"21,1 0 15,2 0-81,-1 0-85,3 0-45,1 0-26,0 2-7,3-2 6,2 1 11,3 1 6,3-1 3,1 1-7,6-1-7,-1-1-20,4 2-34,-2-2-44,1-2-49,1 1-45,-4-1-45,1-1-57,-6 0-87,1 0-58,-8-3-8,-4 0 11,-1-3 29</inkml:trace>
  <inkml:trace contextRef="#ctx0" brushRef="#br0" timeOffset="207">45 23 155,'-16'-2'321,"3"-1"21,4 1 13,4 0-94,3 0-103,5 1-64,5-2-40,6 0-28,6 1-27,2 1-36,4-1-46,0 2-105,-2 0-89,3 2-40,-4-2-9,6-2 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31.9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61 182 111,'-3'0'206,"2"0"8,-4 0-61,2 0-71,0 0-55,1 0-39,1 0-32,-1 0-21,0 0 1,2-1 19,-3-1 34,3 1 36,-1-1 35,-1-1 30,0 0 12,1 0-6,-1 0-13,1-1-14,1 1-11,-5 0-11,5-2-4,-1 1-4,-1-1-1,1 1 4,1-1 5,0 1 1,0-1 4,0-2 1,0 1 1,0-2 0,0 0 2,0 0 1,-2-2 1,0 3 2,2 0 3,-1-1 1,-1 1 3,0 1 5,1 0 9,-1 1 12,1-1 12,1 1 19,-4 1 12,4 1 9,0 0 0,-1 0-8,1 2-13,0-3-24,0 4-21,0-1-24,0 1-15,0 1-16,0 3-12,0 2-5,0 2 0,0 3 1,1 4 5,-1 2 2,0 2 3,-1 2 3,1 2 0,0 2-3,0-1-5,0 3-3,0-1-1,1-1-9,3 1 0,-3-2-4,2-2-20,1-1-37,1-4-68,-2-2-87,3-3-84,-2-2-113,0-2-112,0-3-28,1-1 30,2-4 70,2-4 72</inkml:trace>
  <inkml:trace contextRef="#ctx0" brushRef="#br0" timeOffset="577">229 250 189,'4'0'277,"-1"-2"23,4 2-11,1 0-85,4 0-51,5 0-20,2 0 1,5 0 6,1 0-2,2 0-10,-2-1-14,2 1-23,-5 0-37,0-2-55,-2-1-61,0 2-59,-1-1-82,-1 1-128,-2-1-58,0-1-8,-3 0 21,0 2 39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38:32.8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95 360 165,'7'0'259,"-4"0"17,1 0-27,-2 2-89,-1-1-54,-1-1-35,0 0-18,-1 0-7,-1 0-5,1 0 2,-5 0-5,-1 0 0,1 0-2,-2-1-1,-1-1 0,-1 1-7,0-2 4,1-2-1,0 1 1,1-1 6,0-1 5,2-1 5,-1-1 10,4 1 11,1-2 14,2 0 8,2-2 14,0 3 11,2 0 2,1 0-4,4 2-16,-1 0-11,4 2-21,2 0-15,-1 4-8,4 0 2,-1 4 2,1-1 1,-1 1-1,0 3-1,-4 1-4,1 2-10,-5 3-8,-2 0-10,1 4-1,-1 1-6,-3 1 0,-3 1-3,0 1-2,0-2 3,-3 1-2,-3-1-1,1-1-1,-2-1-2,-1-2-4,-2 1-6,-3-2-5,-2-1-6,0 1-5,0-4 0,0-2 4,0-1 5,5-2 6,0-1 9,3-1 6,3-3 5,-1 0 5,4-1 4,1-2 5,1 0 3,5 0 0,1 0-3,-1 1-1,4 1-4,0 1-4,3 0-6,1 1-3,2 2-1,1 0 1,1 2-2,3-1-15,-1 1-30,-2-1-55,4-2-72,-2-1-76,1 1-88,-1-4-132,2 1-48,-1-2 16,3-3 48,3-2 62</inkml:trace>
  <inkml:trace contextRef="#ctx0" brushRef="#br0" timeOffset="613">701 156 141,'-4'-12'292,"1"3"17,-3 3 16,0 2-104,-1 1-82,1 3-41,-5 1-24,3 3-6,-1 4 1,-4 1 4,4 2 1,-3 0 3,2 0-2,3 3-1,-1-3-9,3 3-9,1 0-9,2-3-10,2 3-11,5-2-5,0 2-3,3-1-4,4 1-1,1-1 0,1-1 6,0 2 6,2-2 7,0-2 7,-3 1 10,-3-1 9,-1-1-1,-3-1-4,-3-1-1,-1 2-5,-5-1-6,-1 1-7,-4-2-5,-1 2-5,-4 0-6,4 0-10,-4-1-11,2 1-28,1-2-39,4-1-48,2 0-42,1-1-34,6-2-24,3 1-19,2-2-27,1-1-65,5-2-20,2-4 3,1-2 20,3-4 32</inkml:trace>
  <inkml:trace contextRef="#ctx0" brushRef="#br0" timeOffset="957">852 371 95,'12'-12'318,"-4"1"52,-1 1 53,-2 4-43,-2 0-70,2 1-53,-2 4-44,1 1-32,-1 1-27,-2 2-20,5 2-14,-3 2-7,1 2-4,1 2-17,-2 1-18,-2 0-21,3 1-15,-3 1-18,1 1-32,-2-2-39,0 1-54,0-2-59,-2 0-60,2-2-50,0-1-36,0 0-60,-3-1-57,0-4 2,0 1 29,-2-5 38,-2-2 49</inkml:trace>
  <inkml:trace contextRef="#ctx0" brushRef="#br0" timeOffset="1208">829 284 185,'-2'-17'314,"2"1"20,2 4 12,1 1-114,2 1-98,1 2-67,5 2-51,2 2-49,2 2-71,0 1-120,0 2-62,2 2-24,-2 0-2,4 2 22</inkml:trace>
  <inkml:trace contextRef="#ctx0" brushRef="#br0" timeOffset="1335">1072 277 7,'4'11'265,"0"-1"35,-2 3 22,0-3-43,-2 2-84,0 0-56,0 2-39,0-4-32,0 2-22,0 2-20,0-2-10,0 0-8,0 0-5,0-2-6,0 1-3,-2-2-2,0-2-7,2-1 3,0-1 1,-1-2 6,1-2 12,0-2 12,-2-1 9,1-4 11,1-2 12,1-2 10,1-2 11,-1-1 18,3-1 19,0-1 21,2 2 17,2 2 7,-1 1 2,1 2-14,1 4-20,1 2-26,-1 2-16,4 2-12,-4 2-8,1 2-1,1 2-3,-5 1-5,2 1-7,-1 1-15,-3-1-8,4 1-17,-7-1-24,3 1-42,-3-2-63,-1 0-72,0 0-78,0-2-81,-5 1-127,1-1-40,-5-2 19,0-1 51,5-2 63</inkml:trace>
  <inkml:trace contextRef="#ctx0" brushRef="#br0" timeOffset="1743">1182 125 176,'15'-30'309,"0"3"25,3 6 17,3 3-100,0 5-69,2 3-30,3 6-11,-1 2-7,-4 5-10,-1 5-15,-3 2-20,-6 5-24,-2 1-24,-6 4-14,-6-1-10,-6 3-6,0-3-4,-4-1-2,2-2 3,2-3 3,-1-4 16,6 0 11,0-4 7,8 2 8,4-1 1,4 1-7,6-1-32,5 2-53,7-3-67,5 2-78,2-1-113,2-2-121,0 1-46,1-4 8,1-1 42,-1 0 57</inkml:trace>
  <inkml:trace contextRef="#ctx0" brushRef="#br0" timeOffset="2127">1924 200 87,'-4'-6'275,"-1"0"23,0 0 19,1 0-82,-5 0-66,-1 0-44,-1 3-20,-1 0-15,-2 0-7,0 3-3,-3 4-3,1 1 10,-5 5 11,2 2 15,2 2 7,-4 2 3,4 2-4,-2 2-11,2-1-22,4 1-19,2 1-18,0-2-13,4 0-13,4 3-10,2-5-7,2 1-2,2-1-5,6-2-2,0-1 2,0-3-2,6 0 0,0-4-4,6 0-6,-2-6-15,3-1-11,2-3-13,-2-3-11,2-1-5,-2-4 0,-5-1 4,4-3 4,-6-3 11,1-1 11,-4-4 11,-2 1 13,-3-2 13,-6-2 15,-1 2 19,-4 1 24,-3 5 11,-4 2 8,2 4 3,-6 3-2,1 5-10,0 4-16,0 4-4,3 2-11,-2 6-8,7 2-10,3-1-11,4 5-31,6-1-54,2-1-62,4 0-76,-2 0-148,5-1-98,-2-2-29,2-2 20,2-5 44,-2 0 69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43.9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183 571 56,'0'3'252,"0"0"14,-1-2 5,1 0-85,-2 1-81,2-2-45,0 2-26,-3-2-10,3 0 0,-2 0 0,-1 0 5,1 0 9,-1-2 5,0 2 8,1-2-2,-4 2-1,2-1-5,-1 1-6,-3 0-7,-1-1-3,-1 1-1,0-2 2,-2-1 6,-1 0 7,2-1 7,-3 0 9,3-1 14,-2-1 11,4-1 9,1 0 14,1-2 7,1 0 5,6-1 1,0-1-8,5-1-9,-1 2-10,1-4-10,5 1-11,2-2-10,-1 1-14,4 4-9,1 2-11,1 4-13,0 5-9,0 5-5,1 5-2,-1 5 0,-4 4 3,1 1 0,-6 1 7,0 2 2,-4 1 4,-3 4-3,-2-2-3,-4 2-1,-3-1-6,-5 1-5,-1-1 0,-3-1-4,-1-1-2,-2-2 0,0-3 2,0-3-1,3-4 4,1-3 5,0-2 2,6-3 6,2-3 7,-1 0 7,6-4 1,0-1-3,3-2 3,1-3-5,4 2-7,3-1-5,0-1-2,0 2 1,4-1-2,1 1-3,-2 2 0,3 0-3,1 2-1,0 1-3,0 1-4,0 0-22,-2 3-35,3-1-56,-2 1-66,3-1-64,1 3-79,-4-1-117,1-1-33,-2 1 20,-1-2 44,3-3 58</inkml:trace>
  <inkml:trace contextRef="#ctx0" brushRef="#br0" timeOffset="552">387 778 49,'3'-11'302,"-3"2"26,0 0 13,0-1-51,0 0-115,-1 3-76,-1 0-62,4-1-50,1 2-51,-3 0-112,3 0-85,2-1-41,1-3-11,7 0 12</inkml:trace>
  <inkml:trace contextRef="#ctx0" brushRef="#br0" timeOffset="733">893 419 174,'0'-12'323,"-1"0"23,-1 2 26,-3-1-77,2 2-80,-2 2-44,0-1-18,-2 5-7,0 3-4,-1 3-5,-4 6-6,-1 5 5,0 6-4,-1 5-4,1 2-16,-2 1-23,4 1-24,-1 1-21,3-2-17,3 2-20,1-2-19,3 3-25,4-3-31,3-1-36,4 0-41,7-4-42,3-2-32,5-3-31,4-7-27,2-1-61,0-7-51,-1-6 3,1-7 20,-2-1 36</inkml:trace>
  <inkml:trace contextRef="#ctx0" brushRef="#br0" timeOffset="974">1214 494 7,'6'-19'301,"-1"4"35,-3 4 26,-1 2-21,-4 5-114,0 4-65,-2 3-38,-3 4-27,-3 5-11,2 3-6,-1 2-12,-1 4-7,3 0-12,2-2-12,-2 4-11,5-1-6,3-1-8,2-3-2,2 0-7,4-1-3,0-4-3,3-1-2,3-3-1,-1-2 3,-2 0 4,0-4 12,-1-5 9,-1-1 9,-1-3 5,-2-4-3,-1-2-6,-3-4-13,-2-2-20,-2-1-23,-1-2-27,-2 0-24,2 0-25,3 0-25,0 3-23,3 2-22,2 1-27,3 3-46,3 1-53,0 0-17,3 1 9,2 1 26</inkml:trace>
  <inkml:trace contextRef="#ctx0" brushRef="#br0" timeOffset="1269">1450 400 261,'7'-3'295,"-5"1"19,1 2-46,-3 2-78,0 1-56,-3 1-36,0 2-21,-2 2-9,2 2-2,0 1-2,1 2 2,2 2 0,0 0-2,0 2-2,2-1-8,1 2-9,2-1-7,1 1-12,2-3-5,0 3-3,4-2-4,-2 1 4,3-1 0,-1 2 1,-1-3 0,-3-1-1,0-1-2,-3-1 0,-5-1 0,-5-1-4,-4-1-9,-1-1-22,-7-1-34,-1-2-46,-2-1-50,2-1-90,-2-1-109,1-4-42,3-2-1,5-5 23,3-3 41</inkml:trace>
  <inkml:trace contextRef="#ctx0" brushRef="#br0" timeOffset="1574">1456 145 107,'3'-42'311,"5"7"19,2 8 14,5 6-70,1 8-120,6 6-66,-1 7-44,-2 10-17,1 6-12,-4 5-8,-2 5 0,-4 5-1,-5 1 1,-4 2-3,-2 0-1,-4 0 2,0-4 1,0-2-3,-1-6-2,0 0 2,4-4 1,1-3-3,4-2-6,4-2-10,6-2-20,9-2-33,2 1-70,4-1-108,1-4-49,0-1-21,2-2 5,4-2 24</inkml:trace>
  <inkml:trace contextRef="#ctx0" brushRef="#br0" timeOffset="1835">2123 367 230,'-3'-9'288,"1"0"15,-4 0-15,0 1-104,-2 1-58,0 0-31,0 2-13,-2 2-12,-2 1-3,-1 2-1,-2 5 3,-3 4 5,-1 3 5,-3 4 7,1 4 3,-2 3-2,-1 2-1,2 0-6,3-1-11,0 0-13,1 0-11,4-1-10,3-2-8,5-1-4,1 0 0,7-1-1,4-2 0,3 0 2,6-2 0,5-3-1,2-2-3,4-2-3,-1-4-5,2-1-5,0-3-5,-2-3-2,-1-3-2,-1-3-2,-5-3-4,1-3 0,-5-3-3,0-1-5,-3-5 0,-4-2 0,-1 1 0,-3-4 10,-6 1 12,0-1 17,-2 4 22,-1 2 18,-1 5 14,-2 6 1,1 3-8,-1 5-9,-1 5-19,-4 7-13,4 4-9,-2 4-2,2 4-2,2 2 3,2-3-6,3 4-2,3-2-12,1 0-22,2 0-30,4-1-47,4-1-61,3 1-59,4-2-55,5 0-70,-1 0-96,2-5-23,-3-2 23,1-5 43,3-3 55</inkml:trace>
  <inkml:trace contextRef="#ctx0" brushRef="#br0" timeOffset="2285">2299 632 267,'0'-9'335,"-2"3"40,0 0-3,2 3-86,-1 2-53,-2 2-33,-1 2-27,2 3-13,-3 5-14,2 2-12,1 4-12,-1 2-15,1 1-24,-1 2-25,3 2-22,2 1-35,-1 0-43,4 0-45,0-1-54,2-1-52,1-2-49,2-2-51,-4-2-100,4-4-30,-2-5 10,1-4 34,5-4 43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46.5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0 557 145,'5'-7'276,"5"-2"13,1 1 11,6 1-111,5 1-81,2 0-41,5 0-15,2 1-6,7 2-4,0-1-7,0 1-4,3 0-4,-3-1-9,0 0-10,-5 1-16,-1-1-22,-2-3-37,-5 3-64,-6-6-99,-3-1-53,-5 1-18,-6-2 5,-3 2 24</inkml:trace>
  <inkml:trace contextRef="#ctx0" brushRef="#br0" timeOffset="199">326 326 116,'-11'2'264,"0"1"20,3 1 14,0 2-91,3 3-50,2 2-26,-1 3-10,4 4 2,3 4-3,0 3-9,0 3-13,2 4-17,1 1-15,2 2-29,1-4-31,1 2-35,-2-1-33,3-3-35,-1 2-32,-1-1-40,4-2-47,-4-1-77,-1-7-28,3-4 1,-1-4 15,6-6 37</inkml:trace>
  <inkml:trace contextRef="#ctx0" brushRef="#br0" timeOffset="444">885 383 260,'-2'-30'307,"0"3"20,1 3-8,-1 5-108,-1 5-61,1 4-37,-1 4-20,-2 4-9,-1 5-10,2 4-4,-1 6-1,0 2 0,0 1-5,3 2-7,1 0-10,2 2-12,1-1-10,3-2-3,1-1-1,2-2-1,3-1 2,0-2 4,3-2 7,-1-2 5,3-1 7,0-1 1,3-1 6,-2 0-1,5 1-1,-3 1 7,0 1 4,0 3 9,-1 2 10,-1 3 7,-3 0-1,0 3-9,-2 0-10,-2-2-17,-5 2-14,0-3-12,-5-2-10,0 3-13,-5-4-18,-6-1-25,-3 0-38,-6-4-65,-4 0-71,-2-3-72,-7-1-125,-3-1-83,1-2-19,0-5 32,4-1 57,4-3 72</inkml:trace>
  <inkml:trace contextRef="#ctx0" brushRef="#br0" timeOffset="805">764 424 55,'10'-38'261,"2"1"19,4-1 18,2 4-74,2 0-75,5 6-45,-2 3-27,5 2-20,2 5-17,3 6-25,7 4-31,-1 4-59,-1 1-127,0 3-65,-3 3-31,-5 3-11,0 6 13</inkml:trace>
  <inkml:trace contextRef="#ctx0" brushRef="#br0" timeOffset="971">1463 439 278,'0'15'370,"0"-2"21,0-4 12,0 0-119,0-4-126,0-1-73,0-1-59,2 0-52,-1 1-74,-1-4-149,-1-4-83,-4-2-39,0-4-2,-6-2 20</inkml:trace>
  <inkml:trace contextRef="#ctx0" brushRef="#br0" timeOffset="1488">1836 140 226,'4'-29'253,"-1"3"23,0 3-69,0 4-40,-2 4-18,-1 4-21,2 2-15,-2 3-16,-2 4-8,-2 4 2,1 6 8,-4 7 14,-4 6 17,-1 7 13,-3 5 2,-2 5-15,3 2-25,-2 2-25,5 0-22,1 2-21,5-1-16,5 1-16,2-4-16,8 1-21,4-4-24,5-5-36,4-5-36,4-5-36,3-7-25,2-1-34,1-6-42,-3-4-74,3-6-22,-3-5 12,0-7 22,2-4 42</inkml:trace>
  <inkml:trace contextRef="#ctx0" brushRef="#br0" timeOffset="1749">2282 272 200,'3'-16'299,"-1"5"17,-6 5 3,-3 5-114,-1 5-70,0 5-44,-3 5-26,0 2-12,1 3-11,2 3-12,-1 2-10,6-2-4,1 2-5,2 0 0,4-3-4,2 0 2,6-4-1,0-2 1,3-2 0,0-5 4,0-2 7,1-6 7,-2-3 5,1-3 5,-3-6-3,-2-2-3,-4-4-12,-1-3-16,-3 0-16,-1-1-18,-1-1-20,-1 2-15,1 3-15,1 2-22,5 2-49,2 1-102,3-1-48,6 4-14,4 0-3,6 8 20</inkml:trace>
  <inkml:trace contextRef="#ctx0" brushRef="#br0" timeOffset="2037">2728 218 123,'6'-6'309,"-4"2"24,-4-1 15,-1 2-79,-5 3-97,2 3-62,-3 2-39,1 1-21,1 5-14,2 2-12,2 3-8,5 2-4,1 3-2,3 2-3,6 1-1,3 1 1,1 2-5,3 0 3,-2 2-3,1-1 1,-1-1 1,-4-4-4,-5-2 0,-4 0-4,-4-5-1,-6-1-6,-5-3-8,-3-1-7,-5-1-13,-1-2-11,2-2-21,2 0-27,3-2-56,-1 1-95,8-4-41,6-1-15,5-4 6,10-4 23</inkml:trace>
  <inkml:trace contextRef="#ctx0" brushRef="#br0" timeOffset="2331">3136 281 80,'9'-31'279,"-4"2"24,-3 1 23,-4 3-75,2 5-71,-3 5-45,-2 3-35,-2 6-14,-3 4-13,-3 7 1,-4 5 0,-2 5 10,-2 5 12,-1 2 3,0 4-4,1 1-13,1 3-16,1-2-17,3 2-16,4-2-13,2 3-9,7-3-11,3-1-3,3 0-1,7-1-4,4-2-2,3-3 1,5-2 5,2-4 1,1-4-2,0-5-2,1-5-4,1-2-5,-2-7-9,0-4-2,-1-6-8,-2-4-1,-3-5 4,-3-3 0,-5-3 5,-3-2 5,-2-1 12,-6 2 15,0-1 17,-4 5 19,-3 3 14,1 6 7,-2 3-2,-3 8-7,-2 5-14,-2 7-15,0 4-10,-2 6-7,2 4-4,2 3 0,1 3 0,4 3-3,2-1-8,5 3-20,2 2-26,7-1-34,1 2-42,7 0-48,2-2-69,0 0-101,0-6-43,3-4 2,-1-1 22,2-5 39</inkml:trace>
  <inkml:trace contextRef="#ctx0" brushRef="#br0" timeOffset="2773">3436 586 74,'8'-5'320,"2"2"47,-6 2 27,-2-1-47,1 4-96,0-1-52,-3 7-30,0 1-15,0 3-1,-1 4 6,-1 1 5,-1 2-16,1 4-17,-1-2-26,3 3-20,-1-2-23,1 2-26,0 0-34,1-3-41,-1 0-57,3-1-58,2-5-66,0 0-54,3-3-67,-2-3-95,2-5-20,0-4 19,0-3 46,4-4 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6:21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2143 53 49,'0'-4'196,"2"2"3,0-1-41,-2 0-65,0 0-42,1 0-22,-1-2-17,0 1-2,0-1 0,-1 1 8,1-1-1,-4 1 2,3-1 1,-2 2 2,-1 0-8,-2 1-3,0 1-7,-2 1-1,-2 0-3,0 1-2,-2 1 4,3 0 1,-5 1 4,2 0 0,-1 0 4,0 0 3,0-1 0,0 3-2,1 0 1,-2-1 0,-1 4 1,0 1-2,-1 0 2,-2 3 0,1 1-2,-4 2 2,3 3-2,-2 0 0,-2 2-3,0 1 1,0 1-2,1-1-1,1 3 1,1-1 2,-2-1-1,1 1 0,2-1 3,3 0 1,-1 1-1,0 1 2,3 0-3,1 0-1,2 3-2,1 0 2,1 0-1,2 3-1,1 0 1,0 0 0,2 2-1,-1-1-2,1 2-4,-1 0-2,1 2 0,0-1-2,1-1 0,0 0 2,2-1 1,0-2 0,4 0-1,0-3 2,5-2 1,0-2 0,3-1-3,2-1 0,4-1 0,1-2 0,3-3 0,2 1 0,3-4 0,1 2 4,2-4-3,3 1-1,1-2 0,3-2 0,0 1 2,2-1-1,1-1-1,2 1 0,0 0 0,-3 0-3,5 1 2,-4 1-1,0 1 0,-1-1 4,-1 2 1,2-2 0,-2 1-2,1 1-1,2-2 2,0 0-2,3-2 0,3-1 0,0-3 0,2 0 2,1-3-1,-1-1-1,2-2 1,1 0-1,-1-2 0,0 2 0,-1-3 4,-1 2 1,-2-2 1,1 0 2,-2 0 0,-1-2 0,3-1-1,1 0-1,0-3 1,3-1-4,0-1 2,1-2-2,0-2-4,-1 0-2,-2-2 1,-5-1 0,-2 0 1,-4 0 1,-5 0 1,-4-3 2,-8-2 2,-3 0-2,-5-5-1,-5 0 2,-4-2 0,-3-3-3,-5 0 2,-4-3-3,-3 0 0,-3-1 3,-4-2-2,-4-2-1,-3 2 1,-4 2-1,-6-1 1,-2 1-1,-6 2 0,-3 1 0,-4-1 0,-2-1 1,-4 1-1,-3 1-2,-1-1-1,-3 3-1,-1 2 6,-3 1-2,-2 4 0,-10 2 0,-5 5 3,-11 6-3,-10 8-5,-15 5-3,-10 8-7,-13 8-32,-13 7-125,-13 5-66,-12 6-35,-9 3-11,-2-2-6</inkml:trace>
  <inkml:trace contextRef="#ctx0" brushRef="#br0" timeOffset="9541">42 2324 20,'-6'-5'154,"1"-1"-18,0 2-34,2 1-24,0-2-5,1 2 1,1 0 4,1 2 6,0-2 4,0 0-2,1 0-9,-1 0-18,0-2-15,0 1-11,0-1-11,0 1-9,0-1-8,-1 1-3,-1 1 1,1 0-3,-1 1-1,0-1 1,-2 1 1,4 1-1,-2 1 0,2 0 2,-1 0 0,-1 0 2,2 0-4,0 1 3,-1-1-3,1 0-3,0 0 3,0 0-3,0 2 0,1-2 1,-1 2 2,0-1 0,2 1 0,1 1 4,1 0 0,4 1 3,0 1 2,2 1 1,6-2-2,4 2-5,3-3 2,7 2-2,4-2 1,6-2 2,6-1 0,7 0 3,7-1-2,12-4 1,8 2-1,13-3-4,10-1-1,11-1-2,6 1 3,7-1 2,7 2 1,10-1 5,8 1 7,3 0 7,3 0 2,5 1 1,3 2 0,-2 0-1,1 2-1,-4 1-6,-11 1-6,-6 2 1,-5 0-5,-9 2-2,-5-1-3,-12 0-6,-10 1-14,-9 0-33,-14-1-137,-15-1-75,-17-3-38,-20-3-17,-20-6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49.65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 5 37,'0'0'242,"0"0"21,0 0 13,-1 0-81,1 0-59,-2-2-38,2 1-18,-1 1-8,1 0-7,0 0-3,-2-2-7,0 2-1,0 0-2,0 0-4,-1 0 1,1 0 4,-3 0 0,2 0-2,0 0 5,-2 0-2,3 0 0,2 0-5,0 0-2,0 0-2,2 0-5,5 0-3,2 0-3,8 2-6,3-2-8,7 3-6,3-3-6,1 1-4,4-1-2,1 2 0,-1-2-2,-2 0 2,-3 0 4,-2 0 4,-7 0 8,-3 0 7,-4-2 1,-3 2 2,-3-1-4,-2 1-21,-3 0-39,1 1-56,2 1-61,-3 1-95,3-2-121,1-1-52,1-1 1,2-1 29,2 2 49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0.1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0 165,'3'0'251,"0"0"25,-3 2-46,2-1-49,-2-1-35,0 2-30,0-1-25,0 2-11,2 2-3,-1 4 4,1 4 12,1 7 12,0 5 18,2 7 5,-2 5-4,0 4-18,0 3-15,4 3-20,-1 1-20,3-1-16,-1-3-10,0 0-20,0-5-35,1-4-44,1-4-47,0-7-50,2-3-63,-5-4-124,1-4-43,2-7 2,-2-4 26,5-5 37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0.4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0 224 21,'11'-3'266,"2"-1"27,3 3 13,0-2-40,2 0-98,0 2-50,3-1-30,-3 1-10,2 1-7,0 0-13,4 0-11,-5 0-8,4 0-13,-1 0-21,-1 0-26,0 0-31,-1-5-47,-4-1-88,0-1-92,-5-4-39,-6-1-9,-5 0 13</inkml:trace>
  <inkml:trace contextRef="#ctx0" brushRef="#br0" timeOffset="184">136 49 151,'-19'-5'283,"5"-1"23,5 0 9,4 1-120,7 2-74,2-1-46,9 2-37,4 1-31,5-1-31,5 2-55,2-1-118,2-4-60,4 2-30,5-1-8,7 2 14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0.8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160 0 217,'0'4'305,"-4"-1"15,-3 4 17,-4 2-120,-5 5-61,-1 5-29,-4 4-8,-1 4-5,5 4-9,-1 2-15,4 2-16,5 2-10,4-1-12,8 0-5,6-1-7,4-2-5,8-2-5,3-4-3,2-1 4,5-7 9,-1-4 20,0-7 15,-4-5 18,1-9 15,-2-5 4,-1-5-8,-5-7-10,-2-4-14,-7-3-15,-2-4-21,-5-4-24,-3-2-50,-3-1-101,-8 2-149,-2 3-175,-3 3-91,-1 2-36,8 0 13,4 5 80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8.12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374 877 83,'-6'-8'262,"-3"1"29,2 0 19,-1-1-81,2 2-60,-3 2-30,2-1-12,-1 1-4,2 1 5,-3 0 2,-1 1 0,0 2-1,-2 2-5,1 2-7,-5 2-9,2 3-8,-3 3-4,-1 4 0,-1 4-1,0 3-2,-3 4-2,0 3-9,3 2-9,-2 3-10,2 1-14,3 0-14,2 0-10,5 0-9,2-1-11,4-1-18,3-1-19,3-3-13,7 2-17,4-4-25,4-1-34,5-3-40,4-4-41,6-5-43,2-5-55,3-4-96,0-7-47,1-4 9,-1-4 34,2-4 46</inkml:trace>
  <inkml:trace contextRef="#ctx0" brushRef="#br0" timeOffset="311">588 1122 14,'-2'-14'280,"1"4"32,-1-1 20,0 5-35,-2 0-105,2 3-65,-1 3-43,0 2-23,-2 4-16,-3 3-2,-1 3 2,-1 3 6,-1 3 4,0 1 2,0 1-4,0 1-8,3 0-12,2 0-10,1 0-7,5-2-6,0-1-2,3-3 0,5-1-1,3-1-1,0-2 2,5-3-1,0-1 1,1-1 0,-1-5 3,1-2 0,-4-1 3,1-4 4,-4-1 0,-2-2 2,-2-5-7,0-1-15,-4-1-21,-1-5-25,-1 0-28,0-2-20,0 1-19,0 1-10,2 1-7,1 4-5,0 2-11,4 3-26,-1 3-70,2 2-28,3-2-3,-1 4 11</inkml:trace>
  <inkml:trace contextRef="#ctx0" brushRef="#br0" timeOffset="638">841 1069 26,'6'-1'265,"-1"1"30,-2-2 20,-3 2-62,0 2-84,-3-1-49,-2 4-34,-1 1-22,-2 1-12,0 4-10,2-1-3,1 1-5,0 0-1,5 3-2,0 0-1,2-1-3,4 1-3,2 1-4,1 0-7,3 0-5,2 1-1,0 0-5,2 1 0,-2 0 0,-1 1-2,-1 0 0,-2-2 1,-4-1 4,-1 0 5,-8-1 6,-2-1 1,-6-1 2,-5 0-11,0-1-18,-2-4-20,0 1-24,2-4-23,5-1-24,0-1-27,5-4-30,3-1-96,4-6-39,7 0-10,5-4 6,7-1 25</inkml:trace>
  <inkml:trace contextRef="#ctx0" brushRef="#br0" timeOffset="958">1264 1153 6,'13'-16'276,"-3"1"32,-4 1 19,-1 0-27,-5 1-93,-2 3-57,-1-1-37,0 4-25,-5-1-15,2 4-15,-4 2-18,-1 2-9,0 5 0,-2 1 1,-1 6 4,-2 1 7,-1 4 7,1 2 4,-3 0 2,2 4-2,1 1-4,0 2-8,2-2-8,4 1-5,-2-1-2,5-1 4,4-1 4,2 1 1,4-4 1,3 2 3,5-3-7,3-1-6,5-2-8,4-3-6,4-3-4,3-3-9,1-3-7,1-5-4,1-1-11,-1-4-4,-1-4-9,-1-2 2,-1-4 2,-4-1-3,-5-1 0,-3-4 0,-4-1 1,-3 0-1,-3-3 1,-4 0 10,-2 0 10,-4 3 11,0 0 13,-2 3 14,-3 2 8,-3 4 7,2 1 2,-1 5-2,-2 2-6,2 2-8,-3 5-1,-1 2-6,1 5-1,-2 2 8,2 3 6,-3 2 7,5 2 6,-2 4 5,3-1-3,2 2-1,1 0-10,2 0-7,4 0-9,1-1-14,3 1-13,3-3-27,4 0-26,2 0-45,6-3-41,2 0-41,4-3-35,2-2-32,2-2-42,-3-4-64,-1-2-13,-4-2 13,-2-2 28,-1-1 43</inkml:trace>
  <inkml:trace contextRef="#ctx0" brushRef="#br0" timeOffset="1468">1587 1399 116,'3'0'297,"-1"-1"45,1 1 39,-3 0-58,3 0-49,-3 0-32,0 0-19,2 0-15,-2 3 2,0 1 1,-2 3-11,2 4-7,-3 6-9,0 1-11,1 4-33,1 2-35,-1 6-24,-1 0-22,1 6-19,-1 0-13,0 1-5,1 2-5,-1 1-8,0-3-6,-1-3-7,0-2-13,3-5-23,-1-4-44,-1-4-83,3-6-90,3-2-84,-3-5-113,0-6-111,3-3-27,3-4 46,2-8 74,2-5 81</inkml:trace>
  <inkml:trace contextRef="#ctx0" brushRef="#br0" timeOffset="1851">2248 1482 89,'8'1'290,"3"1"31,0-2 18,5 0-69,3-2-92,4 1-57,0-1-35,4 1-27,-2-2-19,3 1-14,-3 1-22,-2-1-23,1-2-30,-4-1-43,-4-1-88,-4-1-95,-5-2-40,-4-2-9,-6-1 12</inkml:trace>
  <inkml:trace contextRef="#ctx0" brushRef="#br0" timeOffset="2014">2296 1366 168,'-15'3'295,"6"0"22,6 0 12,4-1-120,7 1-79,3-2-44,8 2-35,2 0-23,4 0-23,5-3-39,0 2-80,0-4-112,0-2-57,-3-2-28,1-2-6,1-1 22</inkml:trace>
  <inkml:trace contextRef="#ctx0" brushRef="#br0" timeOffset="2735">3255 980 63,'0'2'208,"-1"-2"20,-1 2-37,1-2-43,-1 0-33,0 0-19,1 0-13,-1 0-9,-1 0-2,-2-2-6,2 2-2,-3 0 0,1 0-4,0 0-3,0 0-3,1 0-5,0 2-2,0-2-2,-1 0-3,2 0 3,2 0 1,-1 0 4,2 0 14,0 0 14,0 0 8,2 0-1,1 0-2,4 0-11,1 0-17,8 0-18,3-2-17,6 2-7,7-2-5,1 1-5,2 0-1,2-1-2,-1 1-1,-2-1 1,-4 1 1,-4 1 0,-4 0 1,-3-2 0,-6 2 0,-4-1-1,-1 1-4,-5 0-15,0-2-24,-1 2-33,0-1-45,-1 1-73,1-4-142,-1 3-64,-1-3-17,0 1 11,5-2 37</inkml:trace>
  <inkml:trace contextRef="#ctx0" brushRef="#br0" timeOffset="5053">3935 851 153,'-1'-5'241,"-1"0"23,-1 1-47,1-1-49,2-1-31,-1 2-20,-1-2-14,0 1-7,1-1-3,1 2 0,-2-1 7,2 2 9,-1 0 8,-1 2 1,2-1-3,0 1-10,-2 1-18,1 1-20,-1 2-20,-1 0-13,-3 5-13,3-1-4,-2 4-1,0 0 2,0 3 3,-1 0 2,0-1-1,4 2-2,-1 0-4,2 0-4,1-1-6,0-1-4,1-2 0,4 1 0,1-3 2,2-2 1,0-1 4,2-1-1,0-4 2,2-1 0,-3 0-1,5-4-3,-2-1 1,1-1 0,0-1 4,1 1 3,-1-2 9,-2 1 9,3-1 15,-2 4 5,-2-1 2,2 2 1,-4 3-6,1 0-11,0 3-12,-2 0-6,-1 3-10,1 2-4,0 2-4,-2 1 0,-2 1 0,2 0 1,-2 1 0,-3 1-1,2-1 1,-2 1 1,-2-2-1,-1 1 0,-2 1-3,-1-2-1,-5-1-10,-2 2-3,-2-4-9,-1 1-11,-2-2-12,2-1-18,-1-1-28,3-3-39,-2 0-44,3-1-39,2-4-45,0-1-69,3-4-72,0-4-15,1-1 21,2-3 34,0-1 48</inkml:trace>
  <inkml:trace contextRef="#ctx0" brushRef="#br0" timeOffset="5600">3853 811 133,'0'-10'280,"1"-1"15,6 4 9,1-1-108,4 1-83,4-2-44,5 4-27,4-1-7,3 2 3,2-1 1,5 2-1,-2 0 4,2 2-2,-2-1-5,-1 1-9,-7 1-9,-3-2-2,-6 2-9,-2 0-4,-6 0-14,-3 0-15,-2 0-21,1 2-27,-4-1-58,-4 1-106,0 1-50,0-2-16,1 2 5,6-1 18</inkml:trace>
  <inkml:trace contextRef="#ctx0" brushRef="#br0" timeOffset="5896">4692 703 131,'0'-12'287,"0"2"23,-1-2 28,-1 1-91,2 1-42,-1 2-11,-1 1 7,0 0 24,2 2 16,-3 2-1,3 0-14,0 0-30,-1 3-41,-1 0-45,2 4-39,0 2-29,0 3-16,2 4-8,-1 5-3,-1 4-2,2 0 1,-1 4 2,-1 1-10,2 3 1,-2-2-1,2 1-6,-1 1-7,1-3-13,-1-2-17,1-1-26,-2-1-35,3-5-39,-1-2-48,0-4-42,1-1-36,1-6-40,-4-1-91,0-4-38,0-5 10,-3-2 30,3-4 40</inkml:trace>
  <inkml:trace contextRef="#ctx0" brushRef="#br0" timeOffset="6186">4629 834 102,'-6'-6'268,"-1"0"22,3 0 9,1 1-93,1 2-67,5-1-46,3 1-31,4 0-23,4-1-16,2 3-6,6 0-8,1 1-2,3 1-5,4 2-6,0 0-20,0 3-48,-3 0-125,-2 0-62,-4 2-34,-4-3-12,1 5 10</inkml:trace>
  <inkml:trace contextRef="#ctx0" brushRef="#br0" timeOffset="6402">4629 1180 103,'0'11'263,"5"-2"21,7 0 18,3-3-99,5 0-61,4 0-29,5-2-22,-1 1-14,4-2-14,1 0-18,0-1-28,3 0-38,-6 0-104,-4-2-113,-4-2-60,-2-1-30,-4-3-7,0 0 21</inkml:trace>
  <inkml:trace contextRef="#ctx0" brushRef="#br0" timeOffset="7096">5159 555 242,'-8'-15'311,"1"0"25,0 0-6,2 1-117,2 4-65,1-1-47,2 5-32,0 2-26,4 4-16,0 3-10,5 5-4,1 6 8,3 7 11,4 6 18,0 4 17,-1 7 13,3 3 3,0 5 1,0 2-9,2 3-14,-2 3-13,0-1-14,-2 1-11,2-5-7,-2-1-5,-1-5-5,-2-2 0,-4-5-5,1-7 3,-4-4-1,-1-7-2,-3-4 5,0-4 0,-1-5-2,-1-5-6,-1-5-6,0-5-8,0-7-6,0-4-2,2-3 1,-2-6-2,1-3 1,1-5-4,0-2-8,-1-5-8,3-2-9,-1 0-1,1-3 3,-1 1 4,0-2 9,-1 0 10,-2 1 11,0 4 10,0-1 7,-2 5 10,-1 3 5,2 3 6,-4 5 7,1 1 2,-1 3 2,1 4-2,1 1-1,0 1 0,1 4-1,1 1-2,1 0-2,0 5-3,1 0-3,3 1-3,0 1-4,1 1-5,3 2-1,3 0 0,4 2-5,3 1 0,3 1 0,1 1 2,5 1-1,3 0 1,3 0 1,2 1 0,6 1-1,0-2 0,6 0 1,1 0-1,7 0-2,0-2 0,4 1 0,3-3 0,-1 2-2,4-1-3,-2 0 4,4-2-1,-1 2 0,4 0 1,1 0 1,2 0 0,3-1 0,4 1-1,1 0 1,0 1-3,1-1 0,-2 0 0,-2 0 0,-2 2 2,-3-4 0,0 2 1,-3 0 2,3-1 2,-1 1 0,3-3-4,1 1-2,3 1-1,0-2-4,0 1 1,-1-1-3,2 2-1,-5-2 0,-1-1 0,-1 2 2,-5-3 1,1 2 1,-4-1 0,3 1 2,-3-2 0,3 1 1,0-1-1,-2 4 2,2-1 2,0 2 0,-1 2-4,1 1 4,1 1 2,-1 1 0,-3 2-2,3-1 4,-3 0 0,4 2-2,-1-1-1,0-1-1,-1 0 0,-4 0 0,-4 0 0,-4-1-1,-5-1 1,-4 1 0,-6-1-1,-1 1-12,-6-1-25,-3 1-40,-3-1-63,-4-2-150,-4-1-77,-6-1-32,-12-5 5,-2 1 27</inkml:trace>
  <inkml:trace contextRef="#ctx0" brushRef="#br0" timeOffset="10828">6052 952 189,'2'-4'296,"0"-1"24,-1 2 4,-1 2-119,-1 1-69,-1 0-42,2 1-26,-2 3-13,-1 3-2,-2 0-4,2 2-1,1 0 3,-1 2-5,3-2-6,0 1-6,3 1-7,-1-2-4,4 1-4,3-1-5,3-1-1,-1-1-2,5-1-1,0-1-2,1-1 0,1-3 0,0 1-1,4-2 0,-2 0 5,3 0 11,-1-2 19,-1 2 18,-1 2 24,-1 0 19,-3 1 3,0 0-5,-5 3-14,-1 0-20,-3 0-21,-2 2-16,-2 2-7,-3-2-6,-3 2 0,-2 0 0,-4 1-4,1-1-14,-2-1-29,-3 0-35,1 0-49,-5-3-57,4 2-70,-7-2-127,-1-5-71,2 1-14,-1-5 19,7-2 41</inkml:trace>
  <inkml:trace contextRef="#ctx0" brushRef="#br0" timeOffset="11202">6144 997 165,'0'-10'292,"3"-1"21,0 2 12,6 0-124,4-1-76,3 1-46,3 0-31,6 1-18,4 1-12,1-1-10,2 2-23,-1-1-38,-2 0-94,-4 0-92,-6-2-50,-3-1-20,-3 0 3</inkml:trace>
  <inkml:trace contextRef="#ctx0" brushRef="#br0" timeOffset="11440">6049 706 83,'-11'-5'260,"-2"0"25,2 0 15,0 1-94,-1-1-66,2 2-35,-1 0-21,-2 2-10,2 2 2,0 2 10,3 3 7,0 3 7,-1 3 5,-2 3-2,4 3-7,-2 2-9,0 5-7,-1 2-10,0 2-7,1 2-8,1 5-10,2 0-10,1 1-10,5 2-7,6 1-11,2-3-8,6-1-13,6 0-16,5-3-20,7-3-21,4-3-27,5-3-29,0-6-30,3-4-39,-3-7-84,1-7-68,-3-4-20,-1-5 10,0-8 26</inkml:trace>
  <inkml:trace contextRef="#ctx0" brushRef="#br0" timeOffset="11716">6544 862 182,'11'-25'300,"-2"5"17,1 5 11,0 3-128,2 6-70,1 3-40,2 6-21,0 3-3,2 5 3,-1 4 6,1 3 11,-1 6-1,0 4-3,-2 2-12,-1 3-10,-4 2-15,-4-2-25,-2 0-30,-3 0-32,-3-4-36,-2-1-35,-3-3-41,-4-3-49,-4-4-92,-3-5-41,-2-6-1,-1-4 14,0-9 31</inkml:trace>
  <inkml:trace contextRef="#ctx0" brushRef="#br0" timeOffset="11960">6484 493 126,'17'-43'261,"-1"8"19,5 7 6,0 5-99,2 8-53,2 6-29,0 8-17,2 5-12,-5 5-11,-1 5-12,-2 4-13,-6 4-13,-3 2-5,-1 2-10,-6 1-6,-2 1 0,-1-2 0,-3-1-4,0-2 0,1-4 1,-1-2-1,3-4 1,3-1-2,2-1 2,5-2-4,7-3-10,5 1-20,8-2-35,3-2-95,5-2-98,-1 1-51,-1-4-18,1 1 3,-6 1 28</inkml:trace>
  <inkml:trace contextRef="#ctx0" brushRef="#br0" timeOffset="12300">7181 1093 56,'22'5'266,"1"-1"29,3-1 20,4 0-72,5 0-79,0-2-47,1 1-34,2 0-29,-2-1-17,1 1-19,-1-2-29,-1 1-58,-5-2-131,-3-2-71,-3-1-39,-7 0-15,-3-3 7</inkml:trace>
  <inkml:trace contextRef="#ctx0" brushRef="#br0" timeOffset="12596">7676 856 261,'2'-15'308,"2"0"28,0 1-15,-1 3-88,0 0-35,1 4-23,-2 0-20,-1 3-18,1 1-21,-2 3-17,2 2-17,-1 1-6,1 3-3,0 3 3,-1 1 1,2 2-5,2 2-10,-2 1-15,3 1-11,1 1-11,1 1-8,3-2-2,3 2-3,0-3-2,5 0-1,3-1-2,-1-4 1,1-1-1,2-4 1,-1-2-1,-2-5-1,1-1 0,0-4 2,-1-4 1,-2-1 5,-5-1 3,0-4 4,-2-2 6,-2-2 12,-5-1-1,2 0 0,-4-2 9,-2 0 9,1 3 4,0 2 5,-2 4 5,0 1 3,0 5-14,0 3-16,0 3-11,-2 5-12,0 5-11,2 5-6,-1 5 2,1 4 1,0 4-2,0 4-1,0 1 1,1 1-3,1 4-3,1 1-16,0-2-30,3 1-56,-1-2-79,3-2-90,0-1-83,1-4-151,-4-4-59,-2-4 8,-4-4 56,-1-4 73</inkml:trace>
  <inkml:trace contextRef="#ctx0" brushRef="#br0" timeOffset="13186">8528 465 145,'2'-21'282,"-1"3"25,-1 0 25,2 4-108,-2 2-58,0 3-41,-2 5-17,-3 5-1,-4 7 7,-4 7 11,-2 7 9,-3 8 17,-4 5-2,2 5-11,0 5-22,0 3-32,6 1-20,1 4-20,5 0-15,8 1-17,3 0-17,5-2-27,6-2-33,3-4-40,4-2-41,6-5-42,3-5-56,0-7-123,-1-6-47,-4-7-3,-6-8 18,-2-8 35</inkml:trace>
  <inkml:trace contextRef="#ctx0" brushRef="#br0" timeOffset="15038">8936 796 70,'2'2'213,"-1"-2"18,-1 1-24,2 1-55,-2-1-32,0 1-18,0-2-15,0 1-10,0 1-10,0-1-9,0 2-8,0-3-6,0 3-1,0-1-3,0-1 3,-2 2-2,-1-1 1,1 1 1,-1 0-2,-3-1-1,1 2-5,-3-3-3,0 2-7,-2 0-3,-2 0-9,1-1 1,0-1-5,0-1 0,1 0 1,-2 0-1,2-1 6,1-2 4,-2 0 3,3 0 12,2-2 8,-1 1 11,4-2 6,0 0 5,3 0-2,0-2-4,6 0-8,-1 0-8,3-2-6,2 2-5,2-1-4,1 3-3,4-2 0,-1 4 2,1-1 4,1 4 0,1 1 0,0 1 2,-3 4-4,-1 2-5,0 2-5,-1 2-9,-3 1-2,-1 1-2,0 2-3,-2 3 0,-1 0 0,-2 0 1,-1 2-1,-2-1-4,-2-1-10,-2 0-13,-2 2-17,-4-5-20,-4 1-18,-3-1-15,-1-3-2,-3-1 5,0-1 15,1-4 17,1-1 24,4-2 28,3-3 22,2 0 19,1 0 17,4-2 15,0-1 10,3 2 3,1 1-4,3-2-9,0 2-15,4 2-12,3-2-14,0 3-11,5 0-5,0 1-7,4 1-7,-2 1-20,4 0-27,0-2-43,-1 1-53,4-1-65,-1-1-117,-1-3-76,1-1-24,-1-4 18,-2-4 38</inkml:trace>
  <inkml:trace contextRef="#ctx0" brushRef="#br0" timeOffset="15682">9314 606 28,'5'-12'263,"1"1"13,5 7 16,0 2-54,3 5-96,-1 3-45,4 5-19,-2 4-2,2 3 6,-3 6 7,2 1 3,-2 7 2,-4 1-3,1 3-12,-5 0-13,-3 4-20,-3-1-16,-3 2-21,-2-2-26,-3-2-27,-4 1-31,-1-4-29,-1-2-40,0-5-42,0-3-66,4-5-52,2-4-16,3-4 11,1-5 29</inkml:trace>
  <inkml:trace contextRef="#ctx0" brushRef="#br0" timeOffset="15962">9739 589 91,'2'-24'270,"1"3"22,-3 3 16,0 4-94,0 6-74,-2 2-36,-1 4-11,-2 5 2,-1 6 17,-5 5 20,0 7 27,-3 5 22,0 6 7,-2 6 0,2 4-14,-4 4-20,4 5-28,0 1-28,8 4-28,-1 0-24,5-2-19,7-2-10,2-2-8,5-5-20,1-3-29,4-5-42,4-4-61,1-4-68,3-5-81,2-6-140,-2-5-56,-1-7-3,-3-4 39,-3-5 52</inkml:trace>
  <inkml:trace contextRef="#ctx0" brushRef="#br0" timeOffset="16745">9774 954 236,'-3'0'304,"1"3"35,1-3-16,-1 0-63,2 0-37,0 0-21,0 0-16,3 0-10,0 0-17,2 0-26,5-2-23,2 1-25,3 1-26,5 0-20,2-2-30,1 2-39,3 0-60,1-1-59,3-1-61,0 2-83,-1-3-108,-2 0-34,-1-1 16,-2-4 37,-3-1 51</inkml:trace>
  <inkml:trace contextRef="#ctx0" brushRef="#br0" timeOffset="16944">10161 775 105,'-4'-3'291,"2"3"28,-1 0 17,2 4-71,-1 4-83,0 1-48,1 5-24,-1 1-17,2 3-7,2 1-15,-1 2-13,3 2-12,-1 0-11,0 2-10,3 0-26,-3-1-41,4 0-50,-4-1-92,2-4-120,-4-4-62,2-4-17,-1-5 17,2-3 35</inkml:trace>
  <inkml:trace contextRef="#ctx0" brushRef="#br0" timeOffset="17164">10272 685 62,'17'-6'271,"0"2"25,3 5 21,2 4-60,0 5-75,2 4-34,0 5-15,-1 5 7,0 4 7,-1 4 8,-2 4 1,-1 3-5,-2 3-9,-4 0-22,-2 2-26,-4-2-26,-6-1-28,-6 0-37,-1-3-57,-8-4-62,-2-2-68,-6-5-99,-3-5-127,-7-5-48,-1-4 4,-4-5 38,1-4 53</inkml:trace>
  <inkml:trace contextRef="#ctx0" brushRef="#br0" timeOffset="17772">9910 69 70,'21'3'220,"5"0"15,9 0-18,5 0-74,9-1-38,4 3-19,3-2-7,1 0-3,6 2-2,-1-3-7,0 2-9,-1-1-16,-2 1-29,-4-1-51,-8-1-113,-7-2-82,-5-2-48,-7-1-19,1-4 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1:18.5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406 60 24,'12'4'225,"-3"2"17,-3 2 15,-3-2-83,-3 1-62,-4 2-28,-3 0-16,-2 0-7,-4 2-6,-1-2-3,-2 1-7,-3 2-4,-2-1-3,-2-1-6,-4 1-6,-3-1-2,0-1-3,-2-1 1,1-2-4,-1-3 2,2 0 4,5-2 5,1-1 10,8-1 6,1-2 9,5-3 5,5-1 10,2 0 2,6 0-1,2-1-5,3-1-9,4 3-8,3-1-13,5 2-9,2 2-5,2 1 0,3 4 4,2 3 10,1 1 9,0 3 7,1 1 4,-1 5 0,-1 2-5,-4 1-9,-1 1-7,-5 2-9,-4 2-5,-3-1-5,-6 2-5,-6-1-7,-3 1-6,-7-1-13,-4 2-18,-5-1-18,-5 0-18,-2 0-11,-3-3-3,-1 0 3,3-5 16,0-4 16,5-1 19,2-4 20,5-4 10,1-4 9,6-2 13,3-5 13,2-1 9,6 0 3,4 0 0,2 0-2,4 3-9,1 0-13,3 2-9,3 2-6,2 1-3,3 2-4,3 1-5,1 1-15,4 0-20,0 1-25,5-1-34,3 0-36,2 0-41,-2-1-58,2-5-102,-7-2-36,-1-2 1,-5-4 18,-2-2 36</inkml:trace>
  <inkml:trace contextRef="#ctx0" brushRef="#br0" timeOffset="591">1066 18 248,'3'-11'319,"-6"4"17,0 4 14,-5 3-140,-4 3-68,-5 4-29,-2 7-4,-5 4 14,-2 6 15,0 6 11,-2 6 6,3 6-2,2 2-12,4 6-22,7 3-23,6 1-24,6 3-21,9-2-19,5-1-12,7-4-11,5-2-20,4-6-47,2-5-66,0-5-69,1-10-83,-3-7-145,-5-10-60,-7-11-1,-7-12 43,-10-9 55</inkml:trace>
  <inkml:trace contextRef="#ctx0" brushRef="#br0" timeOffset="1750">1415 393 10,'-2'1'229,"-1"1"18,0-2 15,-3 0-74,1 0-60,0 0-36,-3 0-17,2 0-12,-2-3 1,0 0-1,2-2 9,-2 1 12,2-4 14,1 0 7,2 0 3,3-2-2,0 2-9,5-3-13,1 1-18,5 2-11,2-1-12,2 3-8,3 0-7,1 3-3,1 2-6,1 1-4,0 3-3,-1 4-5,-1 1-2,-2 4-4,-2 1-1,-4 2-1,-3 5-2,-4 1 0,-4 1-1,-1 1-6,-4 2 0,-3-1-1,-1 0 0,1-1 4,-2-4 2,3-2 9,0-4 9,4-2 13,1-4 16,2 1 20,2-2 13,6-2 5,6-1 0,4 0-7,5-1-24,4-1-43,2-2-62,1-2-69,1-2-70,1-2-93,-1-4-129,-1-2-45,-1-5 7,-4-3 39,-4-4 51</inkml:trace>
  <inkml:trace contextRef="#ctx0" brushRef="#br0" timeOffset="2164">2008 111 256,'24'-7'307,"4"9"26,4 6 4,3 7-107,3 7-44,1 8-16,0 6 6,0 8 4,-3 5-6,-3 5-15,-3 2-16,-8 2-28,-7 0-36,-9 0-39,-12-5-44,-9 0-49,-12-5-50,-11-4-55,-9-4-59,-10-5-96,-7-7-91,-8-5-26,-8-7 10,0-4 35,-6-7 50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3.0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162 762 15,'3'-3'246,"0"2"24,-1-4 10,1-1-64,0 0-76,2 0-48,-4-3-28,2 0-16,2-1-13,-2-1-6,-1-2-5,1-2 1,1-2-4,-4-1 2,0-3-3,-2-5 0,-3-2-4,2-2 2,-4-5 4,1 0 7,-3 0 12,1 2 7,0 3 14,-1 5 6,1 4-2,1 6-7,-1 2-7,-1 8-10,1 3-10,-2 7-2,-2 4 0,2 2 2,-1 8 2,-1 1-2,0 5 2,1 0-8,1 0-4,1 3-6,5-3-2,-1 1-1,5-2-3,5 0-1,1-2-1,5-1 1,3-1-6,2-6-2,5-1-4,-1-5-2,-1-4-1,2-6-3,-2-5 3,-5-4 2,2-5-1,-4-4 3,1-3 4,-4 0 8,-1-1 21,-4 3 19,-3 1 27,-1 5 26,0 3 13,0 3 0,-3 3-5,1 4-12,-2 2-21,-1 7-18,-3 3-13,4 4-4,0 2-10,1 4-6,3 1-5,3 2-12,2 2-18,4 0-34,1 0-51,3 0-58,2-1-65,3-2-50,1-2-42,0-7-32,-3-3-42,-1-6-22,-2-9 16,-2-4 35,-2-6 44</inkml:trace>
  <inkml:trace contextRef="#ctx0" brushRef="#br0" timeOffset="513">390 618 163,'4'-28'235,"-1"-1"44,0 1-3,2 2-51,0 1-33,3 4-28,1 3-17,1 3-15,1 5-17,3 5-14,1 5-19,0 3-16,0 6-16,-1 2-10,-2 6-10,-2 2-10,2 1-5,-5 1-7,1 2-8,-3-2-6,1-2-5,-2 1-1,1-4-3,-2-1 0,-1-4 9,1-2 5,-1-3 7,0-3 3,-1-5 4,1-2 1,1-5 1,1-5-1,-1-1-2,2-4 3,0-2 9,2 0 24,-1 3 30,0 0 38,-3 4 30,0 4 18,1 2 1,-1 4-19,0 2-23,0 5-33,0 3-30,-1 5-21,2 3-13,1 3-8,2 2-21,-1 2-30,2 1-37,4 0-62,1-1-72,1 0-69,2-3-72,-3-7-128,-4-5-42,-1-6 14,-3-8 51,3-1 61</inkml:trace>
  <inkml:trace contextRef="#ctx0" brushRef="#br0" timeOffset="922">758 234 32,'12'-58'278,"1"7"28,6 9 20,2 9-46,3 6-81,1 12-42,2 7-34,-2 8-12,-3 11-11,-1 4-8,-4 7-13,-4 5-11,-4 2-1,0-1-10,-7 4-1,-2-3-8,-2-1-4,-2-3-4,-1-3-10,1 0-7,4-3-5,1-2-9,8-2-22,7 1-41,6 1-53,7-1-78,6-4-146,-1-1-78,3-1-24,-2-1 16,1 6 39</inkml:trace>
  <inkml:trace contextRef="#ctx0" brushRef="#br0" timeOffset="1165">1372 573 243,'-12'11'343,"3"-4"30,1-1 20,7-1-115,2-3-77,7 2-48,6-1-40,10 0-23,4 0-25,9 1-40,5 1-36,6-2-51,1 1-65,-2-4-143,-4-3-87,-2-5-35,-10 0-6,-2-3 23</inkml:trace>
  <inkml:trace contextRef="#ctx0" brushRef="#br0" timeOffset="1339">1627 397 209,'-20'-7'332,"3"3"26,5 1 19,3 1-101,1 5-53,0 5-24,3 5-10,1 7 7,-3 4 3,1 3-13,2 6-25,-1 1-30,0 4-33,2 2-29,-1 0-35,4 4-40,0 0-54,2-4-62,3-1-65,1-3-62,7-3-55,-4-4-86,4-5-52,3-6 4,-2-8 36,8-4 45</inkml:trace>
  <inkml:trace contextRef="#ctx0" brushRef="#br0" timeOffset="1572">2018 468 239,'5'-39'427,"-2"11"43,-2 5 20,2 6-73,-3 7-164,0 6-97,0 7-75,0 6-40,-3 9-19,3 6-3,0 4-5,0 4 1,0 2-4,3 2-5,2 0-13,0 0-16,0-1-17,1-2-16,0-7-12,-2-1-1,0-7 11,-2-6 16,0-5 16,-2-5 16,1-5 15,2-8 8,1-2 6,-1-4 4,3-3 10,5 1 14,-1 1 14,2 3 10,-1 2 7,1 3 4,1 3-1,-3 4-5,0 3-9,0 3-10,-3 3-5,-2 3-6,-4 2-9,-2 2-10,-2 1-18,-4 1-32,-2 3-42,-2-2-52,-1 2-50,-1 1-51,1-1-52,3-2-82,-2-3-64,4-4-10,4-6 24,3-3 36,8-4 56</inkml:trace>
  <inkml:trace contextRef="#ctx0" brushRef="#br0" timeOffset="1949">2315 486 60,'25'-37'296,"-4"5"23,3 8 17,-4 6-51,2 6-109,-2 6-56,-2 8-37,-2 7-16,0 6-5,-5 6-12,-3 4-9,0 5-5,-2 2-8,-3 2-15,2-1-15,-1-1-7,-1-1-6,3-5-3,-3-4-2,2-5 3,0-6 10,-2-3 9,2-5 2,1-6 2,1-5 3,2-5 4,0-5-3,3-5 0,-2-3 5,1-6 7,0-2 18,0-2 24,-3 1 48,2 5 47,-6 3 38,0 8 19,-3 2-3,-1 7-26,0 4-44,-3 4-47,-2 7-40,-4 5-29,3 5-15,-1 4-3,2 4-9,2 3-21,3 0-38,3 2-49,4 0-70,2 2-71,5 0-75,-1-4-137,6-5-47,-3-5 10,5-5 45,4-4 56</inkml:trace>
  <inkml:trace contextRef="#ctx0" brushRef="#br0" timeOffset="2346">3058 525 119,'19'-14'284,"1"3"18,3 0 11,4 1-92,1-1-86,6 5-45,-3-2-22,6 6-11,-1 0-9,3 2-7,1 0-10,0 3-16,-2 0-39,-1 0-69,-5-3-129,-5-1-70,-8-4-35,-5-2-7,-6 1 19</inkml:trace>
  <inkml:trace contextRef="#ctx0" brushRef="#br0" timeOffset="2520">3428 254 100,'-12'-12'303,"-1"4"28,7 3 15,-1 3-67,2 3-69,1 5-26,-1 3-12,2 6 7,0 6 13,0 4-1,1 7-17,1 3-28,-3 2-32,4 4-37,0 1-51,-1 0-65,1 4-74,0 1-71,1-2-71,1-3-97,1-5-88,2-5-16,3-8 28,4-8 47,4-5 54</inkml:trace>
  <inkml:trace contextRef="#ctx0" brushRef="#br0" timeOffset="2758">4070 414 311,'7'-31'361,"-6"4"34,-2 4 7,-6 5-121,-1 6-64,-2 5-41,-5 5-23,-4 8-6,2 6-7,-4 6-2,1 6-8,4 5-11,-1 2-21,5 4-22,3 1-25,3 0-39,6 1-43,6 1-46,5-1-61,8 2-72,3-3-63,8-4-84,3-5-83,1-8-22,2-5 23,-3-7 50,3-4 61</inkml:trace>
  <inkml:trace contextRef="#ctx0" brushRef="#br0" timeOffset="2955">4422 731 187,'21'-14'310,"1"1"24,4 2 13,-4 1-118,7 2-86,-3 1-51,4 2-40,0 2-18,-1 0-20,-1 3-26,-3 0-33,-4 0-69,-3-4-121,-7-1-59,-6-2-28,-5-1-4,-7 2 19</inkml:trace>
  <inkml:trace contextRef="#ctx0" brushRef="#br0" timeOffset="3088">4628 561 256,'-18'-12'319,"2"0"29,3 2 3,8-1-109,4 1-71,6 2-54,5 1-40,6 4-43,10 1-48,4 2-54,6 0-87,6 2-118,6-2-58,7 0-20,7-2 8,6 2 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0:56.3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208 78 233,'-2'-9'325,"-4"3"18,-6 3 18,-5 7-121,-5 3-76,-4 7-38,1 4-27,-2 5-10,4 2-11,4 5-15,1-1-3,10 2-2,5-1 0,6 2-1,10-3 2,9 3-7,7-5-10,4-1-8,3-5 1,1-6 11,2-5 14,-3-5 15,-1-7 16,-1-4 13,-6-8 8,-3-2-6,-7-8-7,-4-4-16,-9-5-19,-9-6-36,-6-3-72,-8-1-109,-14 3-159,-6 1-162,-6 3-88,-3 1-25,4 0 29,0-1 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1:17.4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44 195 116,'-12'0'238,"2"0"20,2 0-5,0 0-96,5 0-48,0 0-28,3 0-14,2 0-16,1-1-10,6-1-13,2 1-4,8 1-5,3-2-1,8 1 0,8 1 2,3 0 1,5 1-1,6 1 0,7-1-1,4 1-1,2 0 2,5 2 1,4-1-1,2 1 2,6 1-2,3-2-1,2 1-2,2 1 5,1-2-1,2 0 7,-2 0 3,3-1 1,-1 0 7,4 0-1,5-1 0,-1-1-4,1-1-2,3 1-3,-6-2-5,-1 2 0,-2 0 0,-7-2-4,-1 2-2,-4 0-3,0 0 3,-1 0-6,-1 0-2,-2 0-2,-1 0-1,-1 2 0,-2-2-3,-3 2 1,-1-1-1,-4 1 0,-1-2 0,-1 3 0,0-3-1,-1 1-1,1-1-2,3 2 0,1-2-2,0 1 0,2-1 0,0 2-1,1 0 1,0 0 0,-2 1 4,-2-1-1,3 1 0,-2-2-2,1 1 1,3-1-3,4-1-3,-1 3-2,5-2-4,-1 1 1,0 1-3,-2-3 0,-3 2 0,1-1 3,-4 1 2,3-2 2,2 0-1,1 0-1,4-3-7,2 1-5,1-1-5,1 1-4,2-2-2,-1 1 2,2 0 8,-3 0 4,3 0 6,-2 1 7,3 2 7,2 2 3,0 0-1,-2 1 1,-5 0-3,-1 1-2,-6-1 0,-3 0-5,-7 2 1,-8-2-3,-5-3-1,-8 1-9,-3-1-20,-10 0-32,-2-1-58,-4 1-126,-5-5-62,-6 0-27,-4-2 0,-5-2 24</inkml:trace>
  <inkml:trace contextRef="#ctx0" brushRef="#br0" timeOffset="7506">8446 146 40,'0'0'260,"-1"0"26,-1 0 29,2-2-55,0 2-60,0 0-23,2-3-16,2 3-14,-1-1-16,2-2-15,3 1-23,0-1-22,6 0-19,1 0-12,2 2-13,2-1-18,3 2-31,2 0-41,2 0-44,0 2-44,-4-2-65,0-2-110,-3-2-42,-5-1-2,-4-2 23,-1-2 34</inkml:trace>
  <inkml:trace contextRef="#ctx0" brushRef="#br0" timeOffset="7730">8459 33 241,'-5'-1'277,"6"-1"12,7 0-35,10 1-116,6 0-80,7-1-92,7 1-125,2-4-65,-1 1-37,4-4-16,-4 2 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2:36.0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 0 32,'16'1'346,"-6"5"4,-5 3-29,-3 5-149,-7 2-258,-4 2-157,-5-1-75,-8-1-20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3:06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567 530 60,'-3'-6'212,"-1"1"13,1-1-20,-2 2-79,-3-1-50,1 2-21,-1-2-11,-2 3 1,-1-3-1,2 4 2,-3-2-6,2 1-3,0 2-6,0 0-10,-2 3-6,2 2-7,-1 0-1,-3 5-3,1 0-4,-4 1 1,3 2-1,-3 0 0,0 3 0,-1 0 3,0 2 1,1 2-1,-2 1 1,1 1 0,-2 1 2,2 1-1,-1 2 0,2 0 0,-2 3-2,2-1-3,-1 2 0,-1 0 0,3 0-4,1 2 2,0-2 2,3-2 1,2-1 1,2 0-1,1 0 3,2 0-1,0-1-4,5-1 3,-2 2-2,2-1 2,2-1-2,1 2 0,2-3 5,0 2-3,4-3 3,1 0-3,1 0 1,6-4-1,0 2 1,3-3 2,3 2-2,1-2 0,3-2 0,-2 2 1,4-1-1,-1-1-2,2 2 0,0-2-1,0 1 2,0 0-2,0 1 0,2-3-3,0 0 2,-1 1-2,4-2-1,0 1-3,2-2-3,-2 1 0,0-1-4,2-1-3,-1-3 3,2 0-1,-2-1 2,1-2 4,-1 0-1,2-3 0,0 0 3,-2-1-6,2 0 2,-1 0-4,-1-1 3,5-1 0,-3 0 5,3-1 3,3 1 1,-1-2 3,4 0 2,3 0 0,0 0-2,-1-1 0,0 2 1,0-1 1,-3-1 1,0 2-1,-2-1 0,-3 0 6,2 0-2,-4 0 3,1 1 2,1-2 1,-3 1-1,2 1 0,-1-1-3,0 1-3,1-2-2,-2 3-2,3-3 0,0 1 0,2 1-1,1-2 0,2 1 2,0 1-1,0-1 0,1-1 0,-1 2 1,1-1 3,1-1 1,-1 2 1,-1-1 0,3 1 1,-3-1-4,3 2-1,0-3 1,-1 3-1,0-3-1,2 2-3,0-1 0,2-1-2,-1 2 2,4-2 1,-3 1 0,2 1 4,-1-1 2,0-1 2,-1 2 0,1-1-2,-1 0 0,0 1-2,-3 1-1,3-1 0,-2 1 0,1 0-1,1 0 4,-3 0-6,2-2 2,1 1 0,3 1-1,-2 0 1,2-2-2,-1 2 0,-1-1 0,0 1-1,-3 0 1,-1 1-1,-1-1 1,-1 2 1,-1-2 0,0 3 1,-2-3 1,0 1 0,2-1 1,2 0-1,-1 0 1,7-1-1,0-1 0,0 1-1,3-1 0,-1-1 3,0 0-1,-3 0 4,1 0 0,-2 0-2,2 0 1,1-1 1,-1-1-1,3 0-1,3 3-1,0-3-2,4 2 0,1 0-3,1 0 0,3 0 0,-2 0 0,-1 2 0,-3-2 0,-1-2 2,-2 2-1,0-1 1,0-1 3,-3-1 0,2-1 2,-1-1-1,-1-3-4,3 1-1,2-3-2,-2-2-6,3-2-1,-1-3 2,-2 0-1,0-1 3,-5-2-1,-3-2 3,-4 1 2,-2-3 0,-7-2 2,-4-1-1,-5-1 1,-5-2 2,-3-4-1,-9 1-1,-3-4-2,-3 0 2,-7-2 2,-7-2-3,-3 1 2,-3-2 5,-4-1-1,0 3 3,-9 0-2,-2 2 2,-4 0-3,-6 6-3,-4-1 0,-4 1-3,-5 4 1,-1-2-1,-2 1 4,-3 1 0,-3-2 3,0-1-2,-1 3 1,-3-2-1,-1 3 0,-4 0-1,-2 3-3,-4 0-2,-5 0 0,-4 3-2,-1 0-1,-6 3 0,0 0 3,-1 2 1,-3 1 1,2 1 1,-2 2-1,-3 2 0,0 2-2,-1 1-4,-3 2 0,3 2 0,-1 3 0,2 0 3,0 2 1,0-1-1,-3 2 2,1 0 0,2 0-1,2 2 0,2-1-1,1 2-2,6 0 3,2 2 0,4-1-1,2 2 1,0 0 0,2 0 0,-2 2-3,-1 1-2,-2 0-2,0 1 0,1 1-1,3-1 2,3-1 2,-1 2 2,5-1 4,0 1-1,0 1 2,1-2-1,2 2-2,-3 0-2,-1 0-1,0-1 2,1 0-2,0 0 1,3 1 0,1-3 0,-1 2 2,3-2-1,1 1 1,-1 1 0,2 1 0,-2 0 2,0 0-2,0 1 0,-3 2 0,-1-2-2,-1 1 2,2 1-1,0 0 0,0 0-1,0 1 2,-1 1 2,1 0-2,0 1 0,0 0 1,-3 3-1,-1-2-1,3 3-2,-1 1-10,2 3-22,2-2-90,4 1-95,4-1-50,3-1-27,7-4-5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6:47.8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12964 2452 58,'1'2'236,"4"-2"15,-1 0 2,6 0-99,1 0-71,5 0-36,2-2-11,4 1 1,4-2 7,1-1 6,6 0 3,2 0 3,3-1-8,3 0-11,2 1-10,4 0-14,-2-1-20,-1 0-38,-1 3-76,-4-1-94,-5 0-51,-4-2-23,-4 2 0</inkml:trace>
  <inkml:trace contextRef="#ctx0" brushRef="#br0" timeOffset="233">13847 2280 226,'2'-4'309,"0"2"10,-1 0 6,1 1-143,1 2-88,-1 2-48,2 3-22,-2 2-13,-1-1-4,1 4-2,-1-1-4,-1 4 1,0-2-2,0 1 0,0 1-1,0-1 0,0 1 1,-1-3-1,-1 1 1,1-6 0,1 1 3,-2-3 2,2 1 2,-3-5 1,3 0 1,-1-5-1,1-1-3,0-4 0,0-3-1,1 0-2,2-2 2,-1-3 0,2 0 0,1 2-2,0-1 4,2 2 2,2 5-2,-3 0 2,0 5 0,3 2 0,1 1-3,0 4-4,1 4-2,1 1 0,1 4-4,1 2 0,-1 4 0,0-1 0,4 1 5,-4 1-1,3-3 2,-5 0-1,1-3 0,-4-2 0,0-2 2,-3-4 1,0-1-2,-2-3 0,-2-3 3,-1-3 0,-1-5 0,1-3-1,0-2 7,0 0 6,1-3 1,4-1 0,2 2 4,1-3-2,1 3 2,2 3-3,0 2 1,3 1 0,-1 4-1,1 2-3,-3 5-2,2 4-1,3 3-5,-5 2-5,0 5-2,-2 3-2,-1 2-5,-3 5-1,-2-1-4,2 2-4,-5 2-13,0-1-16,-3 4-22,1-2-34,2 1-86,-1-2-87,2-3-33,4 0-8,-1-6 12</inkml:trace>
  <inkml:trace contextRef="#ctx0" brushRef="#br0" timeOffset="849">14725 2439 224,'13'-11'238,"-1"1"7,2-2-77,-1 1-70,3 1-48,-2-1-16,0-1-7,-3 0 2,-2 0 5,-2-1 1,-2 1 2,-2-5 2,-3 2-9,0-1-2,-3-2-13,1-2-2,-4 1-3,2-1 0,-3 2-2,1 2 5,-2 4 1,-2 3 2,2 2-2,0 5-1,-4 6 1,-1 4-4,0 7-4,-5 3 2,0 3 0,2 3-3,2 0 0,3-2-2,5-1 1,1-1 3,5-2 0,1-5 3,6-1 0,3-3 2,0-3 2,5-3-1,0-3-1,1-3 0,3-3-4,-1-1 0,-1-2-1,-1 0 1,0 1 5,-2 1 6,0 4 3,1 1 3,-2 5-1,4 3-1,-2 5-5,3 1-11,2 3-23,-1 4-100,0-1-119,5 0-65,-1-4-36,0-7-12,-3-8 9</inkml:trace>
  <inkml:trace contextRef="#ctx0" brushRef="#br0" timeOffset="4333">12070 5052 6,'4'0'217,"0"0"15,-2-2-15,-1 0-59,2 2-54,-3-1-42,2 0-29,0 1-18,-2-2-2,0 2 1,0 0 6,0 0 4,0 0 8,0 0 7,0 0 3,0 0 0,0 0-3,0 0-6,0 0-5,0 0-6,0-1-4,0 1-4,0-2 0,0 2 0,0-1 0,0 1-2,0 0 0,0 0-4,0 0-1,0 0 1,0 0-1,0 0-1,0 0 0,0 0 0,0 0-4,0-2 2,1 2 0,-1-3 2,2 3 1,-1-1 3,1-1 0,-2 2 2,0-2 2,0 2-3,2 0 1,-1-1 3,-1 0-3,2-1-3,-1 1 0,1-1 1,-2 1-3,2-1 1,-1 2 0,-1-1-2,0-1 4,3 2-3,-3 0-1,0-1 0,0 1-2,2 0 0,-2 0-2,1 0 0,1 1-2,1-1 0,0 3 0,0 0 0,2 0 0,0 1 0,3 3-2,-4-1 2,3-1 2,-1 3 0,2 1 0,3 0 2,-3 2-1,3-1 0,0 0-1,0 1-1,-1 1 1,2-1-2,0-2 0,-2 0 4,2-5 7,0-1 6,4-5 4,3-5 7,8-6-2,8-7-4,11-5-2,7-7-8,10-5-5,4-4-2,4-2-2,6-4 2,-2 1 1,1-2-6,-5 1-20,-3 3-52,-8 6-151,-10 3-87,-20 7-43,-21 7-19,-25 6 7</inkml:trace>
  <inkml:trace contextRef="#ctx0" brushRef="#br0" timeOffset="13846">12407 580 192,'-8'-4'217,"-2"0"-3,0 2-59,0-1-49,0 0-29,-2 0-20,2 1-11,-1 1-7,-1-1-8,1 2-10,-2 0-4,4 2-4,-3 1-7,0 1-4,1 2 1,-2 3-2,-3 3-1,0 0 0,-2 5 4,-3 1-2,0 0 1,-1 1 0,0 1 0,3 1 2,-1 0-1,-1 1 0,3 2 1,-2 2 1,3 1 2,1 3-2,-3 0 1,1 4 0,0 2 2,0 1-2,-2 4 1,-1 0 0,3 4 5,-2 0 1,0 1 3,2-1 1,-1 0 0,3-1-2,-1-1-4,3 1 1,0-1-3,2 2-2,0-1-3,4 2 1,0-1-3,1 0 2,0 2 0,1-2 5,1 1 3,2-1 6,-1 0 6,4 2 1,2-1 2,1 1-4,2 0-2,1 0-6,3 1-7,1-1-2,1-1-2,2 1-4,0-1-1,2 1 1,0-1-2,2 1 0,1-2 1,0 1 1,4-2 0,-1-1-2,6 1 0,0-2 1,3 0 0,3-2 1,2-1 1,1-2-1,4 0 2,-1-1 1,3-3-3,3-2-1,1 1-2,1-5 0,4 0 1,1-5-1,4 1 1,0-2 0,0-2 1,-1-1-1,1 2-1,-3-1 1,4-1 0,-2 2 3,-1 1 0,2 0-1,1-2-1,-1 2-1,4 0-1,0 0-3,5-1 1,3-3 1,1 1 1,3-1-2,-1-3 1,-1-5-1,-2-3-1,1-2 4,-1-1 1,-3-3 3,-2-3-1,2 0 2,-3-1 1,-2-3 0,0-1 1,-3-2 0,-2-3 2,-1 0 0,0-2 2,0-6 1,-1-2-2,1-1 3,2-3 0,0 0-1,0-1 2,-3 1-4,-2 0 2,1 0-3,-4-2-1,-1 1-1,-1-2-4,0-2 4,-2 1-6,0-5 2,2-3-1,-2-5-3,3-1-1,-4-1 1,0-4 1,-3 1-2,-2-1-2,-5 1 5,-3-1 2,-6 2-2,-4 1 0,-4 3 1,-5 2-1,-4-1-1,-3 0-2,-2-2 0,-4-4 3,-1-4-4,-2-4 3,1-4-3,-6-1 1,-2-2-2,-1-2 4,-3 1-1,-2-1 1,-3 3-1,-5 0 2,0 2 0,-4 1-1,-4 3-2,3-2-1,-6 5 3,2-1-3,-3 1-2,-3 3-1,0 0 3,-2-1 1,-4 3 0,3 1 1,-5 2 5,3 2-1,-5 2-2,1 2 1,1 4 0,-3 0-1,-4 4-2,-1 2 1,-3 3 1,0 2-4,-1 4 1,-3 0-2,1 3-1,-2 1-1,0 2 0,0 0 1,-3 2 4,0 1-1,-1-1 1,-4 5 2,0 2 0,-6 1 2,-4 5-4,-1 5 1,-5 4-2,-3 4 2,-2 7-3,-6 2-4,1 10-2,-8 7-13,-1 7-28,-8 10-129,0 10-77,-5 7-42,-1 7-17,0 1 0</inkml:trace>
  <inkml:trace contextRef="#ctx0" brushRef="#br0" timeOffset="16014">16791 1024 178,'0'0'206,"0"2"-23,0-2-48,0 0-54,0 1-35,0-1-21,-1 0-8,1 0 1,-2 0 2,-1 2 3,-1-1 4,0 1 2,-2 1 3,-1-2-8,-2 2-2,1 2-4,-1-2 0,-4 3-7,4-2 0,-3 4-1,2-1-4,-2 2 2,4 3-2,0 0 2,-1 2 3,1 2 2,0 2 5,-1 1 4,3 3 2,-2 0 0,1 2-1,-2 0-2,3 2 0,-1 1-2,1 1 0,-1-1-5,-2 2-2,3 1-1,-1 1-4,1 1-1,-2-1 1,3 4-3,1-1 1,-1 2 0,2 0 1,-1 0-1,3-1-1,-1-1 2,2 1-3,3-1 2,-3-1-4,4 2 1,-3-1-2,2 2 0,-1 0 0,0 0 0,-1 2 0,-1-1 0,0 1 2,0-1-1,0-1-2,0 2 1,0-2 0,-1 0-2,1 0 2,0-3 0,0 3 2,1-2 1,2-1 0,1-1 0,2 1 0,0-2 1,0 1-2,1-1 0,-1 0-1,3 3 1,1-3-1,-2 2 0,4 0-2,0 0 0,2-1 1,0-1 0,3 1 0,-1-2 0,3-1 0,0 0 0,3-1 0,0 0 0,2-4-3,-1-1 2,-1 0 0,1-2-1,0-1 0,0-1 2,2-1 2,1-1-2,-3-1 0,3 0 0,-1 0 3,4-1-1,-1-2 0,4 1 0,1-2 1,3-2-3,3 1-1,3-4 2,1 2 1,2-1 2,1-2 0,2 2 2,-2-1 2,2-1-2,0 0 2,-1 0 1,1-2 2,-1 2-1,-1-3 1,-2 0-2,2 0 0,-2 0 0,4-3-1,-4 0 1,1-1 1,0-2-2,3-1 2,1 0-1,-4-3 0,3-1-1,-1 1 3,-1-4-1,2 1-4,-4-1 1,2-1 0,-5-1 0,0-2-5,-2-2 3,-1 0-3,-3-1 4,2 0-6,-2-3 0,-1 2 1,1-3-1,3-4 2,-2 0-2,2-2 0,0-3 0,2-4-2,-2-1-3,-4-2 1,0 0-3,-6 0 3,-3-1-1,-5 2 0,-2-2 3,-5 0-2,-4-3 1,-1 1 0,-4-3 2,-3 1 1,-1 0 0,0-2 3,-1 0-2,-3-2 1,0-1-1,-3-4 1,-2-5-2,-4-5-3,-2-1 0,-5-3-1,-3-1-2,-6-1 2,-2 1 1,-4-1 3,-3 2-1,-5 3-2,2 2 3,-2 1-1,1 3-1,-3 0 4,1 0 1,0 3-1,-3 0 1,-1 2 1,-6 3-4,-2 3-2,-8 2-3,-4 4 0,-6 2 3,-8 4-4,-5 3 1,-3 3-1,-5 4 2,-8 1 1,-6 7-11,-4 4-25,-7 9-115,-5 8-91,-10 10-49,-8 6-25,-10 6-6</inkml:trace>
  <inkml:trace contextRef="#ctx0" brushRef="#br0" timeOffset="17991">18080 1396 26,'6'0'261,"1"0"19,-3-1 10,1 1-61,2-2-102,0 1-57,1-2-34,2 0-16,1-2-9,-3-1 2,0 0 3,-3 0 2,1-1 2,0-1 2,-1 0-1,1 0-3,1-2-6,2 0-6,2-3-2,5-3-4,4 0 1,6-5 3,0-1 1,6-4 4,1-1 1,2 0 2,2-2 1,1 0 1,2 1-2,-1 3-1,-1 1-3,-2 3-2,-3 2-4,-3 4-5,-1 1-5,-6 3-10,-1 3-11,-1 0-15,-7 2-29,1 2-89,-5 1-79,0 3-33,-4-2-15,-1-1 5</inkml:trace>
  <inkml:trace contextRef="#ctx0" brushRef="#br0" timeOffset="18463">19173 789 84,'-7'3'216,"-2"-2"4,-2 1-44,-2 0-92,-6 0-90,-4 1-67,-3-3-23,1 2 15,-4-2 41,2-2 49,2-3 56,3 1 46,4-3 20,1-1-10,4-2-29,1 1-25,6-3-19,2 0-13,4-1-9,5 2-7,6-1-4,2 0-3,3 1 2,4 2 0,4 3-1,3 2-1,-2 1 1,2 3-1,2 1 1,-1 5 2,1 3-4,-4 2 2,-3 5-6,-8 4 0,-1 2-4,-9 2-3,-4 3 3,-3 0-3,-8 2 0,2-3-3,-6 0-3,0 0-9,-1-4-16,2-3-40,-1-2-90,0-3-63,3-6-33,0-3-10,4-5 7</inkml:trace>
  <inkml:trace contextRef="#ctx0" brushRef="#br0" timeOffset="18830">19229 768 152,'12'-5'271,"-3"2"13,5 3 3,-1 2-126,4 2-77,-1 5-43,5 0-25,-6 4-14,-2 1-7,-3 1-6,-3 0-1,-4 0-1,1-3 6,-6 0 1,0-4 8,-1-2 5,-1-3 1,-1-3 5,-1-3 5,-2-5 8,1-1-2,-2-1 5,4-5 4,1-2 0,0-1-3,4-2-6,4 0-3,0 0 0,6-1-7,1 2-1,2 2 1,4 2-2,-3 5-2,2 2-2,1 4-1,1 4-2,-2 4 1,1 5-3,-3 5-1,4 4 1,-6 3-4,-1 3-2,-1 2-10,-4 2-1,-3 2-14,2 0-30,-10-2-94,1 1-86,-1-4-43,-2-4-20,4-6 1</inkml:trace>
  <inkml:trace contextRef="#ctx0" brushRef="#br0" timeOffset="19222">19683 849 122,'3'-6'261,"2"1"9,1-1 2,3 2-127,0-2-90,-1-1-46,-2 0-20,1-2-3,-4-1 7,0-4 15,0 1 17,-3-4 9,-3 1 5,1-2-8,-1 0-6,2-3-9,-4 3-6,-2 0 1,-1 0 3,1 3 4,-1 1 7,1 5 1,-1 1-3,2 4 0,-2 3-8,3 2-5,1 3-5,-3 6-1,1 0 2,5 5-4,-1 2 4,4 2-1,4 1-3,-2-1 4,6 2 1,1-3 0,3 0 0,1-1 0,4-2 0,-1-5-2,3 1-3,1-6-2,0 0 0,1-5-7,0-1-5,-1-4-11,0-2-6,-2-4-6,-3-2-1,-3-2 2,-3 0 5,-5-3 11,-1-2 10,-3 1 13,-1 1 7,-1 1 7,0 5 4,-1 2 3,1 1-2,0 1-6,0 7-5,1-1-6,3 4-1,-3 4-4,6 1-1,-1 4 0,2 2-3,-4 1 2,3 1-1,-1 0-1,0-2-2,-1-1 2,-2 0 1,0-4-2,-1-2 3,0-5-1,-2-1 1,1-4-3,-1-2 3,2-5-1,0-1 0,1-1 0,-2-4 1,5 1 2,-3-1 2,1 2 1,0 2 1,0 1-1,-1 2-1,0 5 0,2-1-4,1 4 0,-1 2 3,3 5-1,-2 1 0,2 1-4,0 2 4,0 3-2,-2-1-2,3-1-3,-2 0 1,-2 0 4,1-4 0,0-2-1,2 1-2,0-2 2,2-5-3,4-1-2,-2-3-2,1-3 0,4-3-3,-4-2 1,1-2 3,-4-2 0,1-3 5,-5-1 3,-1-4 0,0-1 5,-2 0-1,0-1 6,-1 1 0,-1 1 4,-1 2 7,2 4 9,-2 4 7,0 3 0,0 2-2,-2 5-5,2 0-7,0 3-10,2 1-8,1 4-4,-2 3 0,6 2 3,-2 2-3,1 5 0,2 1 0,3 3-1,-5 3 1,4 1-2,1 2-1,-3 2 0,0-1-6,0 1-9,1-1-16,-3-2-16,1-1-19,-2-2-41,-2-4-76,-3-2-69,-3-5-26,-1-3-4,-2-6 9</inkml:trace>
  <inkml:trace contextRef="#ctx0" brushRef="#br0" timeOffset="20116">20389 613 182,'-5'-6'239,"3"-1"10,2 1-58,3 0-75,1 0-49,5-2-27,-3 1-18,6-1-7,1 1 1,0-2 2,1 1 5,2-2 2,0 0 3,-2 0 8,3 0 2,-4 1 5,-1 1 6,-3 1 6,-1 1-1,-3 1 0,-1 2-9,0 2-5,-3 1-10,2 1-11,0 3-6,0 6-6,1 0-2,-1 4-3,0 1-3,-1 1-2,-2 2-2,0 0-6,0-1-15,-4-1-14,1-1-24,2-3-40,-3-1-89,3-2-69,-4-5-27,-1-3-6,1-3 13</inkml:trace>
  <inkml:trace contextRef="#ctx0" brushRef="#br0" timeOffset="20422">20493 375 119,'13'-17'144,"2"5"-57,3 2-61,4 3-45,3 3-59,2 1-33,1 0-15</inkml:trace>
  <inkml:trace contextRef="#ctx0" brushRef="#br0" timeOffset="20547">20940 285 82,'0'-3'229,"0"0"20,-3 1-26,-2 2-62,1 0-55,-6 2-33,-2 1-21,-1 1-10,-3 5-6,0 2-5,-3 1 0,3 3-2,-1 1-3,3 0-4,1 1-8,4 0-1,1-2-3,4 0-3,2-2 2,4 1 3,2-4 3,4-1 4,1-3 0,5-1 4,-1-2 0,3-3-1,-2-2-4,2-1 2,-3-3 1,-4 0 4,-1 0 2,-4-1 5,0 1 2,-3 0-2,-1 1-6,0 1-1,-1 1-3,-3 0-4,3 1-4,-1 1-3,1 1-6,1 1-3,-3 2-6,3 3-5,3 0 3,1 3-1,5 0 1,2 0-4,6 0-7,5 0-14,4 0-15,5-3-16,5-1-37,-1-4-111,3-2-70,0-5-29,-1-3-6,2-7 7</inkml:trace>
  <inkml:trace contextRef="#ctx0" brushRef="#br0" timeOffset="20947">21599 108 165,'0'-23'282,"-1"4"16,-2 0 11,-2 5-124,1 3-74,0 2-40,-1 3-25,2 2-15,2 1-10,-3 3-7,3 1-4,-1 5-2,2 3 2,0 4 3,3 5 2,1 5-2,4 1 1,-2 3-3,2 3-3,0 0-2,0 2-2,0 1-4,-1 0 0,0-1-3,-2 0-9,-2 1-7,-3-1-19,-3-1-39,-9-2-106,-5-4-73,-3-1-37,-4-6-9,2-4 7</inkml:trace>
  <inkml:trace contextRef="#ctx0" brushRef="#br0" timeOffset="21173">21426 514 112,'0'-15'254,"0"0"14,3 0 1,5 0-105,3 0-69,3 2-42,3-2-24,4 3-11,0-2-7,4 1-3,2 1 1,-1-1 2,1 2 0,2 0-3,-4 1 2,-3-1-1,-1 2 1,-7 2 6,-1-1 7,-5 4 8,-4-1 4,0 4 1,-4-1 0,-4 1-8,-2 2-9,0 2-7,-4 2-6,1 1-1,1 1-5,-1-1-1,4 2-2,2-2 2,-1-2-1,4 1 2,0-2 1,4-2 5,0-1 1,6-1 4,-2-2 5,3-4 2,3 2 0,-1-4-1,4 1 1,-3-1-2,3 1-3,0 3-3,-4 0 0,0 4-3,0 1-1,-4 3-3,1 3-3,0 3 0,-1 1 0,-4 4-1,-1 1-1,0-2-1,-3-1 1,2-1 1,-3-4-1,0-1 0,0-1-1,-3-5 3,2 0 1,-3-5 1,3-1-2,-2-1 4,3-4-2,0-1 1,1 0-5,2-1-5,5-1-4,3 1-10,0-2-1,2 3-4,4 0 1,-1 3-3,-2 3-2,1 1 1,1 2-8,-4 3-48,1 2-115,-4 1-59,-4 0-28,-2 1-12,-3 1 5</inkml:trace>
  <inkml:trace contextRef="#ctx0" brushRef="#br0" timeOffset="22223">21604 1653 173,'3'-14'282,"1"2"11,-4 2 9,1 1-133,-1 1-78,0 4-42,2 1-23,-2 0-12,0 1-5,0 2-3,0 0-3,2 2 3,-2-1 1,4 5 1,2 3 4,1 3 4,1 5-4,1 2 1,4 3 1,-4 3-3,5 2-5,-2-2-2,-1-1 3,3-1-1,-5-5 9,3-2 15,0-5 29,6-5 29,9-6 23,12-9 12,13-8 5,19-8-11,15-8-24,10-6-22,16-3-20,12-8-17,5-1-15,14-4-11,3-5-5,6-3-25,5-4-37,3 2-63,6-2-172,-1 5-87,-8-3-48,-13 1-8,-13-4 20</inkml:trace>
  <inkml:trace contextRef="#ctx0" brushRef="#br0" timeOffset="29572">21671 1710 116,'-5'-6'303,"2"1"24,-2-2 22,3 1-77,1 0-89,1 0-50,0 0-29,0 0-13,1 1-9,2 1-12,1 1-7,2 1 1,2 2 5,4 2 3,1 2 3,5 4 5,2 4-3,2 4-8,4 5-11,0 3-16,0 3-12,-1 0-8,2 2-10,-2-4-4,1-1-6,-4-6 5,-1-3 8,4-6 3,2-7 2,7-8 1,10-11-4,9-11-11,12-10-14,14-12-5,12-8-4,15-11-6,16-12 2,17-6 3,13-9 0,12-6-12,9 0-31,-1 2-63,0 4-122,-4 3-128,-10 4-72,-12 7-23,-17 2 16,-23 7 53</inkml:trace>
  <inkml:trace contextRef="#ctx0" brushRef="#br0" timeOffset="34494">21646 1536 148,'-4'-2'228,"4"-1"14,-1-1-51,-1 1-70,1-2-39,-1 1-21,2-1-13,-2 1-6,2-2-2,-1 1-4,1 2 3,0-1-5,0 1 0,0 0-6,0 0-5,0 1-6,0 1-5,1 1-4,1 0-5,1 1-2,0 4-1,2 1 0,3 1 1,-4 4 0,5 1 1,0 3-2,0 1 0,3 4 0,-3 1 2,5 0-1,-1 3 1,3 1-1,-4 1 1,4-1 0,-2 2-2,4-1 0,-2-4 0,-1 2 0,1-4 0,5-4 2,-5-1 0,4-3 1,2-4 2,1-6 5,4-3-2,3-3-1,6-10 0,8-4-1,10-9-2,10-10 2,14-8 1,14-9 0,14-7 0,9-7 3,15-4 1,3-6 3,4 1 2,9 1 3,-4 2 2,-4 8 0,-10 8-3,-15 8-15,-14 8-18,-17 12-31,-18 6-99,-13 9-98,-15 5-52,-14 4-19,-12 1-1</inkml:trace>
  <inkml:trace contextRef="#ctx0" brushRef="#br0" timeOffset="35262">21539 1547 133,'5'2'265,"-2"-4"11,2 2 4,2 0-117,2 2-82,0 3-36,4 2-23,4 4-8,-2 4-5,1 3-3,1 4 2,-3 5-1,2 3 0,-2 5 0,3 1 0,4 1-1,1 1-1,5-4-2,3-2-3,5-10 4,6-8 3,13-10 6,11-13 8,14-12 9,12-10 10,14-10 2,12-5-2,11-5-3,6-5-8,12-4-7,2-1-11,6-5-7,1-3-8,4-2-6,0 2-4,-4 2-12,-4 5-16,-7 5-36,-13 8-125,-12 10-58,-21 6-31,-19 4-9,-25 7 7</inkml:trace>
  <inkml:trace contextRef="#ctx0" brushRef="#br0" timeOffset="36231">21324 2413 182,'-14'-3'252,"2"-1"14,-4-1-43,2 1-87,1-1-53,0 1-24,4 1-14,1 0-3,0 0 0,7 1-4,1-1-6,7 2-5,4 1-2,11 0-7,8-2-1,12 2 8,13-1 3,11-1 9,20-2-2,12 1-2,9-2-3,12-1-6,3 2-3,-4-2-7,-1 1-4,-8 1-1,-5-1-5,-9 1-2,-9-1-6,-10 1-2,-11-2-3,-8-2-1,-9 1 1,-5-2 0,-10-2-1,-3-3 2,-8 1 0,-2 0 1,-10-1 2,-1-1 1,-9 2 0,-2 1 1,-1 1 2,-4 4 1,1-1 2,2 2 1,5 3 4,7 2 2,5 4 2,8 4 2,6 4-3,-1 4 1,-2 6 0,-16 6-17,-26 9-60,-36 12-138,-44 9-77,-62 12-40,-72 4-22,-87 5 3</inkml:trace>
  <inkml:trace contextRef="#ctx0" brushRef="#br0" timeOffset="43718">4196 6615 193,'0'-11'287,"0"1"11,0 0 8,2 3-140,1 4-78,3 2-41,3 2-20,1 5-13,1 0-6,1 6-2,3 0 2,-2 3 2,4 0 6,-1-1 11,0-4 11,0-1 15,1-4 23,-1-2 21,1-6 11,2-5 6,1-3 5,3-3-7,1-4-19,2-3-17,3-3-17,3-5-16,4-4-15,4-4-11,4-4-22,3-4-46,7-3-61,-3 0-125,4-1-124,2-4-63,-5-1-19,-1-1 21,-7-4 48</inkml:trace>
  <inkml:trace contextRef="#ctx0" brushRef="#br0" timeOffset="45956">3379 6349 5,'-27'-24'31,"-3"2"11,-3 1 18,-2 3 28,-1 0 28,-1 2 18,-2 2 6,1-3-8,1 4-19,-1-1-29,2 1-26,-2 2-18,2 2-14,1 2-12,3 2-5,-1 4-3,2 2-4,-3 2-2,1 3 2,-2 2-2,-1 2 3,0 2-3,-1-1 1,1 2-1,-4 1 0,-2-1 0,1 2-1,-7 0-2,-1 2 1,-5-1 0,-1-1 1,-2 3-4,0-1 5,-3-1 0,0 2 0,0 0 0,-2 2 3,-1-1 0,3 2 1,0 2-1,0-1-2,1 0 0,-1 4-2,0-2-2,-1 1 0,-3 3 1,-4-1 2,-1 1 0,1 2 0,-2 0 0,2 2 2,0 0 4,0 0 1,7 3-1,2-1 0,4 2 2,1 2-4,2 1-1,4 0 3,-1 0-3,3 1 3,-1 1 1,3-3 0,0 5 1,2-3 0,3 1 1,1 1 0,6-1 5,4 3 0,4-2-1,5 3-2,2 0-2,4 0-1,5 2-5,2 1-2,1 0 2,5 1-1,0 1-1,6-2 1,-1-2 2,5 1-2,1-1 0,6-1 2,5 0 2,3 1 0,7 0-2,6-1 2,5-2-1,6 2-2,3 1-2,4 0 0,2-1-1,2 0 0,3-2 2,2 1 0,3-3 2,6 0 2,4 0-1,7-5-2,7 0-3,6-4 0,4 0 0,5-3 2,3-4 1,3-1 1,5-4 1,6-1 0,2-2-3,2-2-1,3-2 3,-3 0-1,2 1 0,1 0-3,5-1 3,0 2-1,3 0-4,-3-1 2,0 1 0,0-2 0,2-2 0,1-2 0,0-6 0,-1-2 0,-4-4 2,-3-1 2,-4-5-1,-3-2 0,1-2-1,0-2-1,2-2-2,-1 2-4,-1 0 3,0 0 2,-3 2 0,1-1 3,1 1 1,-3-1 0,1 2-2,-5 0-3,-3-1 2,-5-1 5,-2-1-2,-2 1 2,-1-2 0,4 0 2,-1-2-1,2 0-3,-2-2-2,-2 1 2,-2-3 0,-2 3-2,-1 1 0,-4 0 0,-3 0-1,-1 3 0,-3 0-1,-5 2-1,-4 1 0,1 1-2,-4 0 1,-1 3 1,2-1 2,-1-2 1,1 2 2,1-3-3,2 0 2,-3-2-1,2 1-2,-3-2-2,-4 3-2,-2-1 4,-5-1-1,-3 2-3,1-1 3,-3-1 0,-1 1 2,-1-2 0,-2-3-1,-2-2 2,4-2 1,-1-5-3,2-3 4,-1-5-1,-1-1-3,-3-4-3,-4-1-5,-2-2-2,-4-1-2,-3-4-1,-4 2-3,0-2 4,-5 1 1,2 2 4,-3 0 0,-2 0 4,0-3 1,-3 0 5,-2-3-1,0-3 4,-3-1-1,-4-4 0,-1-2 0,-6-4-3,2-2 0,-7-4-3,-3 1-2,-3-4 2,-3 2-1,-6 0 3,-1 0 5,-4 3 5,-5-2 6,-3 4 3,-2-2 5,-6-2 0,-4 1 2,-4 1-3,-5 2-1,-8 2-6,-7 4-4,-5 4-7,-9 0 0,-5 4-4,-4 2-3,-6 5 1,-3 1 1,-5 4 3,-1 2-4,-8 3 0,-3 2 0,-5 3-3,-2 5-2,-3 0 1,-3 7 0,-5 1 3,-3 4 1,-6 5-1,-4 2-1,-5 4-2,1 3 1,-3 3 0,-3 2 2,-2 3 0,-4 0-1,1 2 1,1-1 1,3 0-1,-3 3-1,2 0-1,-3 3 1,-4 2-3,2 4-2,-4 3 2,-2 1-1,-2 4 3,-6 2 0,-4 2 4,-2 2-1,-4 4 0,3-1-1,1 6 0,4 3-2,12 2-3,7 8-23,12 5-137,5 2-76,7 4-41,6-1-20,9 0-6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1:28.69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1939 1110 58,'-2'-13'250,"-1"2"23,1 0 21,-3-1-90,1 2-57,-3-1-29,2 1-17,-4 2-8,1 1-1,0-1 8,-1 1 5,-1 2 6,1 1 1,1-1-7,-3 2-9,1 2-24,-2 2-18,-1 2-14,-1 5-16,-5 4-10,0 2-6,-2 8 3,1 2 0,-2 4 2,1 4 2,4-1 4,2 4-2,3-2 0,2 0 0,5 0-1,4-2-2,4 1 0,5-4 0,2-1 0,7-3-2,3-3-1,3-3-3,5-3-5,2-4-6,2-4-5,0-2-4,-1-5-3,-1-4-3,0-3 2,-3-4-2,0 0 1,-4-4 0,-3-3-1,-3-2-1,-3-4-2,-3-1-3,-4-5 0,-3-3 2,-4 0 2,-3-3 3,0 1 10,-4 2 7,-2 2 9,1 2 6,-1 4 5,-1 4 6,-1 3 0,3 3-3,0 3-6,-1 4-7,1 2-3,0 5-9,-3 2-3,0 7-1,0 2 0,-3 4 5,1 2 2,-1 5 4,4 0 2,2 3 3,0 0 0,4 0 0,4 0-1,4 0 0,1-1-11,3-1-15,5 1-24,1-4-36,6 2-39,0-1-38,5-4-43,0 1-77,0-5-75,1-2-21,-1-2 9,0-2 26,2-2 40</inkml:trace>
  <inkml:trace contextRef="#ctx0" brushRef="#br0" timeOffset="590">2383 1407 63,'6'-2'293,"2"1"22,-5-1 19,2 1-49,-4-1-112,-1 2-69,0 0-38,0 2-21,-4 4-18,-1 0-7,-1 4 1,-1 5 11,1 3 17,-2 3 15,2 2 10,3 2 4,-1 2 0,3 3-9,-1 0-15,2 0-15,2 0-11,-2-1-16,3-2-21,-1-2-30,1-1-28,0-1-33,3-4-36,-1-2-52,-2-4-105,0-4-48,2-4-11,-2-3 10,2-4 27</inkml:trace>
  <inkml:trace contextRef="#ctx0" brushRef="#br0" timeOffset="981">3044 1516 44,'9'5'266,"2"-2"19,2 0 18,6-3-59,4 1-99,3-1-58,1-1-27,3 1-22,0 0-23,2-2-22,-2-1-28,-2-1-52,-6-1-111,0 0-59,-7 0-25,-5-4-6,-2 0 13</inkml:trace>
  <inkml:trace contextRef="#ctx0" brushRef="#br0" timeOffset="1160">3051 1417 151,'-2'0'278,"8"2"11,8-2 8,8-2-137,11 2-122,7-4-159,5-2-87,5-2-46,2-4-22,0-1-1</inkml:trace>
  <inkml:trace contextRef="#ctx0" brushRef="#br0" timeOffset="46566">3916 1089 49,'-9'-10'271,"4"2"26,-1-4 28,1 1-55,2 1-82,1-1-32,1 2-11,1 0 0,1 2 0,-1-1 8,3 4-1,1-1-10,0 2-4,6 2-7,2 2-3,5 3-11,5 4-6,3 4-8,0 4-12,5 4-22,-3 4-21,0 5-20,-2 1-11,-3 3-8,0-1-11,-6 3-8,-2 0-18,-2-4-21,-4 0-39,-4 0-55,-2-3-58,-2 1-51,-2-4-70,-4-4-116,-2-1-36,-3-4 18,-5-2 38,-1-4 52</inkml:trace>
  <inkml:trace contextRef="#ctx0" brushRef="#br0" timeOffset="46868">3937 1422 54,'3'-5'303,"3"2"24,4-3 20,6 0-30,4-1-139,7-4-76,5 2-43,3-3-34,3 0-38,2 0-49,0-1-79,-3-1-108,-1 1-50,0-4-19,-3 2 3,-1 0 28</inkml:trace>
  <inkml:trace contextRef="#ctx0" brushRef="#br0" timeOffset="47076">4925 1198 20,'5'0'216,"-4"0"10,-2-4 4,-4-1-91,1-1-71,-1-1-37,-2-2-12,-1 0-6,-4-3 8,2 0 11,-1-2 14,-3-1 20,3 0 10,-3 2 9,1-1-1,-1 2-4,3 3-7,-2 2-12,-1 2-5,1 4-5,-1 2-1,-2 5 9,-3 3 7,2 5 10,-2 2 2,0 1 0,3 2-3,2 1-9,1 1-13,3-2-10,3-1-11,4-1-9,3-1-9,3-1-5,4-3-3,3-1-4,3-2-4,4-2 4,-1-2 3,3-4 4,1-1 3,0-3 4,-1-1 6,-1-4 1,0 1 4,1-4 13,-3 2 14,-1 0 18,-5 2 16,1 1 7,-3 1 7,-3 4-9,-1 2-5,1 2-13,-1 3-13,-1 5-7,1 1-11,-2 3-5,-1 1-11,-1 2-11,2 2-9,-1 1-20,1-2-32,-2 2-50,3 0-68,-1 0-75,1 0-80,0 0-145,2-1-56,-2-4 5,3-3 46,1 0 59</inkml:trace>
  <inkml:trace contextRef="#ctx0" brushRef="#br0" timeOffset="47573">5172 1428 325,'6'-3'357,"-1"0"20,-2 0 12,0 1-162,0-1-109,2 0-78,0-1-66,4 1-87,-1-4-137,0 0-69,3-2-30,-3 0 6,2 0 24</inkml:trace>
  <inkml:trace contextRef="#ctx0" brushRef="#br0" timeOffset="47738">5444 1081 182,'11'-16'282,"0"1"20,3 3 16,2 1-122,4 2-69,1 5-21,4 4-9,-1 3-6,-2 4-12,-1 7-9,-4 2-14,-2 7-18,-5 4-16,-3 3-9,-4 3-9,-3 0-4,-5-2 0,0 1 1,-2-4 6,0-1 8,-1-5 14,0-3 9,2-3 12,3-4 5,2-3 5,2-1-2,8-2-8,4-3-11,4-2-21,7-2-34,6-2-60,6-5-84,-1-2-154,0-4-76,-2-1-36,-1 0 9,1 2 36</inkml:trace>
  <inkml:trace contextRef="#ctx0" brushRef="#br0" timeOffset="48402">6174 1195 224,'2'-6'251,"1"-1"20,0 1-61,-1-3-61,1-2-35,-3 1-14,2-4-8,-1 1-10,-1-4-2,-1 1 4,-1-2 1,-1 0 8,-2 0 7,-1 3 4,-4 0-4,-1 3-9,-2 3-12,-1 1-21,-2 5-17,-4 3-16,-2 3-9,1 5-4,-3 1 0,1 4 3,5 1 3,-1 1 4,5 1 0,5 2-2,2-1-5,7-1-3,4 2-6,2 0-6,8-1-4,2-1 1,6 1-2,3-2 4,2-2 1,1 2 0,2 0 5,-3 0 3,-1 0 2,-1-1 3,-3 2 0,-6-1-2,-5 0-2,-3 2-2,-5-1-6,-6-1-1,-3 3 0,-7-2-1,-4 1-1,-4 0-2,-6-2 4,2-2 0,-1-1 0,0-1 3,2-4 7,5-1 6,3-3 9,5-3 5,0-1 1,6-4-3,2-4-4,5-3-6,3-3-12,1-5-10,8-2-16,-1-3-22,4-5-32,-1-5-42,3-3-43,1-1-50,1-2-71,-2-4-94,1 0-30,-2 1 8,-1 2 28,1 6 46</inkml:trace>
  <inkml:trace contextRef="#ctx0" brushRef="#br0" timeOffset="48910">6413 796 47,'5'-6'373,"1"2"39,-1 2 35,-2-3 16,0 3-183,0 0-169,0 2-143,0 2-198,-3-2-120,-12 0-64,-6-6-16,-12-4 29</inkml:trace>
  <inkml:trace contextRef="#ctx0" brushRef="#br0" timeOffset="103151">4406 1899 139,'0'1'239,"0"1"6,2-2-29,3 0-88,4 0-56,5 0-27,6-2-11,8 1-5,10-1-1,9-1 6,10 0 1,6 0 0,12-2-1,10 1-1,7-2-8,9 0-4,3 2-8,2-4 1,-3 2-2,1 2-3,-4-2-1,-5 1-4,-6 1-6,-6 1-18,-10-2-33,-10 1-69,-11-1-90,-12 2-47,-15 0-21,-10-1 0</inkml:trace>
  <inkml:trace contextRef="#ctx0" brushRef="#br0" timeOffset="103444">4522 2015 215,'-44'13'299,"10"-3"8,12-2 4,14-2-141,10-2-85,14-1-49,14-3-20,14 0-7,13-3-1,14 0-2,10 0 2,10-1 5,12-1 4,5-1 3,9-1 0,0 1 4,1-2-8,-5 1-8,-3-1-27,-2 1-52,-9-4-125,-7 1-71,-7-3-33,-15 0-15,-7-2 11</inkml:trace>
  <inkml:trace contextRef="#ctx0" brushRef="#br0" timeOffset="138294">433 1000 195,'-14'-9'272,"1"-1"17,1-1-10,2-1-114,5 3-63,1 0-33,0 0-21,2 3-15,2 2-15,2-1-8,0 2-7,3 3-3,1 2-1,1 1-3,2 3 4,2 3 2,2 1 3,-1 4-1,1 1-2,0-1 3,1 3-3,0-2 0,0-1-1,1-2 3,0-3 3,0-2 7,5-4 8,4-6 8,4-3 2,4-6-2,6-6-4,8-4-6,6-5-6,8-5-6,5-4-2,9-4 0,7-2 0,7-4-1,4-1-5,3-1-14,-3-2-27,-2-1-46,-11 3-131,-8 2-67,-13 2-31,-13 7-9,-9 4 15</inkml:trace>
  <inkml:trace contextRef="#ctx0" brushRef="#br0" timeOffset="138726">49 888 133,'-19'1'257,"6"-1"9,5 1 3,2 3-125,3 0-69,3 4-37,6 2-17,2 3-9,2 3-1,2 0-2,4 2 2,3 0 2,2-1 9,3-1 4,4-4 9,8-1 12,10-8 11,9-6 1,15-6 3,12-11-4,14-7-11,14-9-13,15-7-34,10-5-83,13-8-133,11-7-69,1-12-38,3-12-18,4-16 9</inkml:trace>
  <inkml:trace contextRef="#ctx0" brushRef="#br0" timeOffset="167671">2146 325 173,'-5'-9'199,"0"0"-21,3 0-52,-2-1-32,-1-1-17,2 1-19,-2-1-11,4 1-8,-3-1-7,0 2-4,0 0-5,1 0-5,-2 0-4,1 3-7,-2-1-1,-1 2-4,-1 1 0,-1 1-1,-1 0-1,-1 1 0,-1 2 0,-1 0 3,-3 0-1,2 2 0,-3 1 0,-1 1-1,-4 1 1,2 1 0,-1 1 0,-3 2-2,-1 0 0,0 2 0,-1 2 0,-1-1 0,0 2 0,-1 2 2,1 1 1,0 2 1,-1 1 2,1 1 1,0 0 0,3 1 2,-1 0 2,1 3-3,-1-1-2,3 1 0,-5 1-2,3 1 0,-1 0-2,0 0 0,2 1 0,-2 1 1,2 2 2,-1 0-1,2 3 3,1-1 0,2 1-1,2-1 1,-1 1-2,4 3-2,-2-3 1,5 1-2,-1 1 2,1-2-3,2 2 2,0-1 1,3-1-2,1-1 2,0 0-1,2-1 2,1-1-2,2-1 2,2 2-2,1-2 0,2 1-2,0 0 2,0 1 0,4 0 1,1 1-1,1-2 0,1 1 0,1-2-1,3 1-1,-2-1-1,3-2 2,1 1-1,2-1-1,-2 0 2,4-1 1,0-3-3,1 1 0,4 1 0,-1-2 0,3-2 0,1 1 0,1-2 0,1 0 2,-1-3-1,4-2 1,0-1 1,1-1 1,2-2 2,0-2 0,5 1 2,-1-1 2,3-1 0,4 2-3,0-1 1,2-1-3,2 2-3,2-1-2,5 1 0,-1 1-2,4-2 2,0 0 0,1 0-2,1 0 0,-2-1 1,2 0 2,-2-1-1,2-2 4,0-1-2,2 0 1,1-2-1,0 0-2,4 0 0,0 0-3,0 0 1,-3-1 2,-1 1 0,0 0-2,-2 0 2,-1 1 2,-1-1-2,-3-1 3,1-1 0,-2 1 1,2-2 1,-2 0-4,-2-2 0,2 1-1,-1-3 0,-1 2 1,-2-1 0,-1-2 2,0 2-1,0-2 0,-4 3-1,3-3 0,1 2 2,-1 0-3,0 2 3,1-1 0,1-1-2,-1 2 2,-3-2-2,4 1-1,-1-1 0,0 2 0,0-2 0,-2 0 1,0-1 1,1 2 1,-5-1 0,3-2 3,-1-1 1,-2 0 6,3-1 1,-2-4 4,1-1 1,0-1 0,-1-2 1,-2-3-4,1 0-4,-3 0-1,3-2-3,-2 1 0,2-2-3,-3-2-2,3 1 0,0-4 0,-5-1-2,2 0-1,-3-3 0,-2-1 2,1-2 1,-2-2 0,-2-3 2,0 1 0,-2-1 5,-3 0-2,-1 0 0,-3-2 2,-4 1-1,-1-2 2,-4 1-1,-5-4 3,-3 1 1,-4-5 6,-5-5 0,-3-2 0,-3-2-1,-2 0 1,-3 0-2,-1 1-5,1 4 3,0 2-3,-3 4 5,-2 0-1,1 5-1,-6 0-1,-5 4-7,-4-1 0,-5 2-3,-7 0-6,-6 2-3,-7-2 0,-5 1 0,-3 1-1,-6-1 0,-1 2 0,1 1 1,-3 3 0,-1 0-1,0 4 0,-1 2 2,-3 2 0,-4 0 0,-2 3 0,-4 0-1,-6 2-1,1 1 1,-3 0-2,-4 2 0,3 3 5,1 1-2,-3 0 0,2 3 2,-2 2-2,0 1 0,0 0-3,-1 3 0,1 1-4,2 1 1,1 1 0,0-1 2,4 3 0,1 0 1,0-1 3,1 2 3,-1 0-2,2 2-3,-2 1 3,4 1-1,2 2-1,0 2 2,2-1 2,2 4 0,1-1 1,0 1 2,3 2-3,2 1 0,-3-2 0,4 1-2,0 1 0,3-1-2,2-1 3,5 0 1,1 0-3,5 2 3,-1 1 0,3 0 0,1 1 0,-1 4 0,0-2-3,0 1-4,3-1-6,-2 3-21,0 0-23,1 0-44,1 2-128,0 1-64,0 1-28,1-3-3,1 0 15</inkml:trace>
  <inkml:trace contextRef="#ctx0" brushRef="#br0" timeOffset="174520">305 781 56,'-4'-6'207,"-1"0"14,2 0-17,-1 0-79,1 2-45,1-1-22,1 1-16,-1-1-6,2 2-10,-4-1-2,4-1-1,-3 2 2,3-1-1,0-2-2,-2 1 3,2-1-4,0 2-4,-1 1-4,1 0-5,1 3-1,-1 1-4,3 2-3,3 3 0,-1 5 0,3 2 0,0 4 0,4 0 2,1 3-1,3 1 3,-2 0-2,4-1 2,-1-4-3,5-1 4,0-4 3,2-4 6,8-5 4,4-7 2,5-7 2,8-6-1,7-7-4,7-5 1,11-8 1,7-4 1,12-7 1,13-5-4,9-8-2,7-5-12,4-4-17,3-1-32,-6 0-103,2 2-84,-5-1-44,-5 2-18,-4 2-1</inkml:trace>
  <inkml:trace contextRef="#ctx0" brushRef="#br0" timeOffset="176014">3831 484 164,'-7'-6'223,"0"2"8,2-1-61,0 2-74,-1 0-40,1 0-23,0 2-13,-1-1-10,0 2 0,-2 2-5,1-1-3,-2 4-1,0 1 5,-1 2 0,-2 3 0,0 3 5,3 2-2,-2 2 3,3 3-2,0 3 0,2 3-1,0 3 0,2 5 1,1 1 2,3 1-1,0 5 0,3 3-2,-1 2-2,4 4-1,-3 2-4,2 5-1,3 2 0,-2 0-1,5 1-1,-1-1 1,1-1 0,3-1 2,2-2 0,3-1 3,3-3-1,0 0 1,2-4-1,4 1-2,-1-1-1,3 2-1,2-2 1,0-2 1,2 1-2,3-4 3,2-1 3,2-3 2,4-3 5,2-4 8,5-4 4,1-2 5,5-5 5,4-3 3,3-5 1,1-2-1,5-4-2,2-1-3,4-3-4,2-3-5,5-2-4,4 0 0,-1-4-7,2-2 1,0 1-4,-1-6 0,-1 0-2,0-2 0,-2-4 4,1-4-2,1-2 5,-2-8 1,0-5 2,-2-7 2,1-6 2,-6-6 2,-1-4-1,-3-9 4,-6-3 0,-7-5 0,-5-4 0,-12-7-1,-9-2 1,-11-5 3,-12-3-4,-12-2 1,-14-1-2,-13 2-5,-16 0-7,-17 6-11,-19 3-5,-22 5-9,-22 10-11,-24 11-11,-25 16-17,-28 16-33,-34 19-29,-41 23-130,-44 22-75,-36 24-31,-22 14-3,-3 10 20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2:32.77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3317 1701 28,'-12'-5'247,"3"2"17,4 2 13,2-2-65,1 1-86,4 2-47,3 0-24,6-1-13,0 1-5,5 0-2,8 1 5,4-1 3,5 0 6,10 2 6,4 1 1,10-2-4,6 2-3,7 2-3,7-1-7,1 1-7,4-1-4,-1 2-2,-7-1-6,-1-1-2,-5 0 0,-5 0-5,-5-3-2,-7 2-6,-2-1-12,-6 1-11,-7-2-18,-2 2-19,-8-1-23,-2-2-22,-5 1-20,-5 0-31,-1 1-40,-7-2-47,2 2-31,-5-2-4,-3 0 13</inkml:trace>
  <inkml:trace contextRef="#ctx0" brushRef="#br0" timeOffset="257">4675 1754 153,'-2'0'255,"1"-1"32,-3 0 4,1-2-60,3 0-53,-2-2-34,1 1-16,-1 0-3,2 0 0,-1 1-5,1 2-11,0-1-15,0 2-11,1 2-6,-1 5-1,3 4 14,1 7 24,1 3 34,-2 7 34,2 5 7,-1 6-1,1 5-22,-1 5-20,1 7-28,0 2-33,2 4-17,-3-1-17,2 2-13,-1-1-10,-2-2-10,2-3-2,-2-2-6,1-6-2,-4-2-11,0-6-9,0-5-25,-5-5-67,-2-5-122,-1-5-136,-2-8-182,-7-3-88,-3-5-33,-3-5 36,-6-6 107,2-7 129</inkml:trace>
  <inkml:trace contextRef="#ctx0" brushRef="#br0" timeOffset="743">3413 1692 229,'0'0'306,"0"4"13,3 5 7,0 6-142,1 6-82,3 8-38,0 4-20,-1 7-6,2 5 1,1 7 4,-1 5 10,-3 4 10,-2 2 8,-1 1 8,-4-1 3,-1-1-3,-3-5-8,-1-3-13,0-5-12,0-1-15,4-6-6,1-3-5,1-5 4,2-3 7,3-6 3,2-2 6,6-2 2,5-5 1,3-2-2,8-1-1,7-4-1,8 0-1,12-2 2,9-2-1,5 1 4,8-1 0,2-1-1,2 1 0,1-1 1,-2 1 0,-2-1-6,-3 1-9,-1-2-9,-6 0-14,-5-2-31,-6-1-42,-9 0-45,-6-1-47,-8-1-44,-9-1-41,-9-2-64,-10 0-88,-9-4-21,-10 0 11,-12-5 29,-8 2 42</inkml:trace>
  <inkml:trace contextRef="#ctx0" brushRef="#br0" timeOffset="1280">2412 2782 224,'-11'8'307,"5"-1"21,3 1 13,4 1-131,7 0-76,6 0-33,5 1-9,7 1 8,7-2 9,5 0 15,12 1 12,10-2 8,12 1-3,13-2-11,12-1-20,11 0-22,9 0-19,8 0-19,7-2-15,5 1-11,7-2-9,3-1-3,-4-1-3,-3-1-2,-4 0 0,-3 0-3,-7 0 4,-2-1-5,-11-2-5,-7 1-2,-7 1-10,-13-1-13,-7 0-20,-7 2-32,-11 0-39,-6 0-44,-10 0-44,-7 0-58,-11 0-115,-8 0-41,-13 0 1,-11-2 24,-6-1 42</inkml:trace>
  <inkml:trace contextRef="#ctx0" brushRef="#br0" timeOffset="1722">3196 2851 224,'-11'2'311,"0"2"15,0 1 6,-2 4-131,-4 0-90,-2 4-45,-2 1-21,-4 4-8,-3 0 2,-4 1-5,1 2-3,-3-1-11,1 1-12,3-2-21,0-1-32,3 0-41,5-3-83,4-1-92,5-5-46,3 0-11,5-5 8</inkml:trace>
  <inkml:trace contextRef="#ctx0" brushRef="#br0" timeOffset="1938">3563 2971 265,'33'0'352,"-11"2"17,-7 1 14,-6 1-128,-7 4-114,-11 2-60,-4 2-32,-8 3-19,-4 3-13,-2 0-6,-3 2-5,-5 0-10,2 0-7,1 1-15,1-1-23,2-2-28,5 0-53,-1-3-101,6-2-68,5-1-28,3-4-2,11-3 21</inkml:trace>
  <inkml:trace contextRef="#ctx0" brushRef="#br0" timeOffset="2144">3998 3132 196,'33'4'376,"-11"0"28,-9 4 15,-10 0-72,-6 1-143,-10 1-105,-5 1-73,-8 1-60,-3-2-59,-3 2-64,-3-3-104,-2-3-74,-1-3-19,0-3 10,-3-6 32</inkml:trace>
  <inkml:trace contextRef="#ctx0" brushRef="#br0" timeOffset="2506">2728 1657 46,'0'3'205,"5"0"18,8-1-30,11-1-45,10-1-33,12-1-17,14-1-9,13 1-3,15-1-3,9 0 2,13 1 3,11 1 0,8 0-3,8 0-3,6 0-4,3 1-5,-4 1-2,-1-2-7,-5 0-9,-5 0-10,-8 0-7,-14-2-13,-9 1-11,-11 0-8,-14-2-3,-10 3-3,-8-2-5,-11 2-13,-6 0-24,-9 0-28,-7 0-28,-7 0-42,-12 0-74,-10-1-89,-12-2-32,-13-2 0,-11-1 15,-11 0 30</inkml:trace>
  <inkml:trace contextRef="#ctx0" brushRef="#br0" timeOffset="2868">3653 1353 126,'-14'-9'257,"3"1"13,-2 2 5,-1 2-120,-2 2-69,-4 5-33,-5 5-16,-5 4 1,-7 4 5,-3 5 4,-7 5 0,-4 1-4,-4 1-8,-7 4-16,-1-1-26,0 1-28,0-4-37,4 1-62,5-4-90,7-2-44,8-5-13,9-5 5</inkml:trace>
  <inkml:trace contextRef="#ctx0" brushRef="#br0" timeOffset="3108">3974 1437 114,'40'-3'399,"-12"1"23,-7 4 13,-6 1 6,-6 3-211,-9 3-132,-9 6-76,-11 1-53,-7 5-35,-6 0-25,-5 1-27,-2 1-30,0 0-75,1-4-67,6-2-23,3-4-8,10-4 10</inkml:trace>
  <inkml:trace contextRef="#ctx0" brushRef="#br0" timeOffset="3922">4126 2199 155,'-13'6'298,"5"-2"11,1-1 12,4 0-110,3-1-91,3 1-57,3-2-26,3-1-12,6 0-10,4 0-4,3 0-4,3-1-6,5-2-3,6 1-12,2-1-17,8 0-39,3-1-93,5-2-80,6-2-41,8 0-11,7-2 6</inkml:trace>
  <inkml:trace contextRef="#ctx0" brushRef="#br0" timeOffset="4111">5631 2143 278,'32'4'349,"-5"1"17,-2-2 6,-1 0-152,1-1-132,4-1-107,-1 1-115,7-2-119,3-2-56,1 1-23,7-2 7,6 0 34</inkml:trace>
  <inkml:trace contextRef="#ctx0" brushRef="#br0" timeOffset="4245">6847 2167 153,'54'3'323,"-2"0"21,-5-3 11,-1 0-84,0 0-118,-2 0-79,4-1-60,-2-1-45,4 2-43,1 0-31,8-1-36,1 1-20,6 0-18,2 0-10,3 0-3,0 0-18,2-2 11,0 0 17</inkml:trace>
  <inkml:trace contextRef="#ctx0" brushRef="#br0" timeOffset="4401">8501 2146 133,'63'0'272,"-1"-1"21,-2-1-3,-1-2-92,-3 1-68,1-3-49,-2 0-29,0 0-29,-2-2-31,-1-2-32,3 0-44,0-1-65,2-1-82,-1 0-36,8-2-9,-1 2 12</inkml:trace>
  <inkml:trace contextRef="#ctx0" brushRef="#br0" timeOffset="4592">10759 1958 70,'55'-1'258,"1"-2"14,-4-1 8,1-2-96,-2 1-79,1-1-49,0 2-28,-2-1-14,2 1-8,-2 1-5,-1 0 0,3 0-1,0 1 0,-1-1 0,1 3 1,2-2-1,3 1-12,-2 0-17,6 1-31,0-3-54,2 0-81,2 0-41,4-2-14,1 0 7</inkml:trace>
  <inkml:trace contextRef="#ctx0" brushRef="#br0" timeOffset="4743">12299 1879 57,'61'2'192,"1"0"48,-6 2 30,-1-1-35,2 0-74,-4 0-52,-2 1-31,1-1-17,0 0-14,0 0-4,-1 0-4,4 2-3,1-1-8,5-1-8,3 3-6,4-1-11,1-1-15,5 1-20,1-1-24,1-1-29,0-1-21,-2 1-15,2-3-14,0 0 2,3 0 20,3 0 37,-3 0 34,2 0 40,-7 1 34,-6 0 26,-3 3 11,-10-1-4,-1 0-16,-4 0-39,-7 0-96,1 0-79,-2-2-41,-1 0-24,4-2-9</inkml:trace>
  <inkml:trace contextRef="#ctx0" brushRef="#br0" timeOffset="7867">12863 1906 51,'2'2'209,"-1"-1"16,-1 1-31,0-1-50,0-1-37,0 0-22,0 2-16,0-2-8,0 1-7,0-1-4,0 2-6,0-2-6,0 1-3,-1-1-4,-1 2-4,2-2-1,0 0 1,-1 0-3,1 1 1,0-1 0,-2 0 2,0 1 0,2-1 1,-1 0-1,1 0-4,-2 2 2,1-2-5,-1 0 2,0 2 0,0-2 2,-2 1 3,4-1 1,-3 2 3,2-2-1,-1 1 2,0-1 0,1 0 0,-1 0-2,1 0 0,-1 0 1,0 0 1,1 0 3,1 0 3,0 0 7,-2 0 2,0 0 2,2-1-3,-1-1-5,-1 1-6,1-1-5,-2-1-2,0 2-2,1-4-1,2 2 1,-1-1-1,-3-1 1,3 1-4,-1-2-3,-1-2-1,1 1-1,1-1-1,-3-1-4,3 0 1,-1-1-4,1 1-3,-2-2-1,1 1-1,2 1-3,0-2 4,0 2 2,0 0 0,0 0 0,0 0-1,2 0 2,1 0-1,-2 2 2,-1-2-3,3 0 2,-3-2-5,2 2 1,1 0-1,-1-1-1,0-1 4,-1-1-1,1 1 1,1-2 2,-1 1 1,-1-1 4,2-1 1,2 2 2,-4 0 5,2 0-1,1 2-1,-3 1-2,3-2-2,-1 1-2,2 1-4,-4-2-1,4 1 0,-1-1-1,1 1-1,-2-2 1,2-2 1,0 2-1,-2-1-1,2-1-1,1 1-1,-1-1 1,0 2-1,-1 0 2,1 0-3,2 1 2,0 1 1,0 0 0,-1 1-3,-1 0 2,1 0-3,0-1 2,1 2-3,-3-2-1,1 3-1,2-2-3,-1 2 4,-2-2-1,3 0 0,-1 0 2,-1 1-1,3 1 1,-2-3-1,1 3 0,-1-2 0,0 2-2,4-1 2,-2 1 0,0-1-1,-2 2 2,2-1-1,-2 1 1,0 1-1,-1-1 1,-2 3-1,2 0 0,0-1-2,-2 2-3,-2-1 3,3 0 1,-1 2-4,-2-1 4,3 1 1,-1 1 0,0-2 0,0 1-1,2-2-2,-1 1 2,0 1 0,-1-1-2,2-1 4,-2 3-2,0-1 2,0-1-1,2 1 2,-2-1-2,0 1-2,0 1 4,-1-2-2,1 1 0,0 1-2,1-2 2,-3 1 0,2-1-2,2 2 0,-2-1 2,-2-1-1,3 2 1,-3 0 0,-1-2 1,2 2 2,0 0-2,-1-1 2,1 1-2,-1-1 3,1 1-3,0 0-1,-1 0 0,-1-2 0,2 2 0,-2 0-6,0 0-9,0 0-13,-2 0-16,2-1-23,0 1-26,-1-2-23,1 2-18,0-1-14,0 1-19,1-3-10,1 1-6,-1-1-14,3 0-51,-6-1-67,0-1-17,1 1 5,-2-2 18</inkml:trace>
  <inkml:trace contextRef="#ctx0" brushRef="#br0" timeOffset="9149">13085 925 139,'-4'-1'260,"1"-2"20,3 1-23,0 1-80,2 1-62,3 0-41,-1 0-26,1 0-16,6 0-11,0 3-7,3 0 1,1 1 0,0 1-2,1-1 1,3 1-1,-3 0-2,3 0-2,-1 1 2,-3-1-1,0-3 1,-1 3 4,-3-2-1,0-1 3,-3-2 0,-2 1 3,-1 1 6,-2-2 7,0 0 7,-3 0 5,0 0 4,0 0-1,-1 1-8,-1-1-12,1 2-9,-3 1-9,1 1-9,-2 4-1,-1 0 2,-3 5 0,-1 0 0,-1 4 1,-5 1 1,0 3-4,-3 0-8,3 3-24,-1 1-33,0 1-58,3-2-132,-2-1-69,1 2-27,3-4 3,-6 0 21</inkml:trace>
  <inkml:trace contextRef="#ctx0" brushRef="#br0" timeOffset="9840">12689 1697 21,'0'2'239,"0"0"15,0 1 12,0 0-74,0 3-78,-1 1-45,-1 2-23,1 2-16,-3 1-12,1 1-5,0 1-2,0-1-1,1 1 1,1-1 3,-1-1 1,2 0 4,2-3 4,-1 0-1,2-1 5,2-2-1,2 1 1,1-2 0,1-1-5,2 1-4,3 1-4,0-4-6,1 3-16,2-2-30,0 0-58,-2-3-114,-1-1-56,-1-1-32,-4-2-4,0-1 18</inkml:trace>
  <inkml:trace contextRef="#ctx0" brushRef="#br0" timeOffset="10360">12587 990 36,'-9'-9'251,"0"1"19,1 2 13,-1 3-70,-4 3-81,2 1-45,-2 7-21,-1 0-9,1 4-5,-2 3-3,0 1 2,1 5-2,-2-1 0,4 2-5,1 1-5,1-1-5,5 0-9,1 1-5,7 0-8,0-1 0,3-1-6,6 0 2,1-1-5,4-2 3,1-2-4,0-1 2,1-3-1,1-3 0,-2-3 2,1-3-3,-2-4 0,4-2 0,-4-5-1,-3-3-4,3-2 2,-5-3 0,-3-4 1,-1-2-1,-5-4-3,-3-1 5,-3-1 7,-3-1 9,-2 1 13,-2 2 12,-2 4 13,1 2 3,-2 5-2,1 5-9,-1 2-9,-1 5-11,1 5-3,2 2-4,0 5-2,4 5 2,3 1-3,2 3-4,4 3 0,2-2-6,5 4-14,1-1-23,5-1-26,2 0-39,2 0-64,3-1-145,2-2-66,-3 0-23,1 0 6,0-2 25</inkml:trace>
  <inkml:trace contextRef="#ctx0" brushRef="#br0" timeOffset="10812">12906 1428 18,'-1'4'338,"1"2"16,0-3-14,-2 0-81,0 0-295,2-3-173,0-3-90,0 3-36,0-18 7</inkml:trace>
  <inkml:trace contextRef="#ctx0" brushRef="#br0" timeOffset="15286">10686 1050 60,'0'-3'260,"3"-2"22,-3 1 17,5 1-79,-4-2-67,2 1-43,2-1-24,-1 2-16,2-1-5,0-1-3,4 2 4,-1-1 7,2 2 9,2 1 15,1 1 13,2 1 5,0 2 1,3 3-9,-3 0-13,1 5-18,2 1-20,-5 3-19,3 1-15,-4 4-11,2 1-4,-1 3-7,-5-2-7,2 4-10,-3-2-10,-2-2-19,-1-1-17,-3 0-22,-2-1-21,-2-2-25,-1-2-29,-2-1-46,-4-1-110,-5-4-47,-1 1-11,-2-6 14,4 0 29</inkml:trace>
  <inkml:trace contextRef="#ctx0" brushRef="#br0" timeOffset="15626">10806 1278 159,'13'-5'258,"1"-1"18,3 2-17,1-2-100,1 1-59,2 0-35,-1 1-25,4-2-28,-1 0-38,1-1-63,-2 1-102,2-3-51,-1 0-25,2-1-4</inkml:trace>
  <inkml:trace contextRef="#ctx0" brushRef="#br0" timeOffset="15808">11315 1057 69,'0'-6'224,"-1"0"20,-1 1-12,-2 0-66,0-1-44,1-1-24,-2 0-16,1 1-7,-1 0-6,-2 0-2,0 2-1,-1-1 0,1 3 0,-1 0-4,-1 2-2,0 0-8,-3 2-4,0 3-4,1 1-8,-2 1-4,4 3-7,-3-2-6,3 3-4,1 0-1,2-1-4,1 1-3,2-1-2,0 1-3,1-1-3,2-1-6,2-3 1,1 2 0,2-4-1,1 1 2,0-1 5,5-2 0,0-2 5,1-2 3,0-1-2,-1 0 1,2 0 4,-4-3 0,3 2 4,-3-1 7,-1 2 9,-3-1 6,-1 0 2,0 3-1,-1 0 0,-2-1-6,1 2-8,1 2-6,-3-1-3,1 4 0,1 1-3,-1 1 2,3 2-2,-4 2 0,1-1-3,-1 2-2,0 2-3,2-2-7,0 1-16,-2 1-15,1-1-25,1 1-33,-1-1-40,3 1-56,-3-2-127,1-2-55,1-2-14,1-1 11,3-4 30</inkml:trace>
  <inkml:trace contextRef="#ctx0" brushRef="#br0" timeOffset="16316">11473 1174 151,'2'-3'294,"0"0"18,-2-1 11,1 1-113,1 1-86,-1-1-58,1 0-45,1 2-59,-1-2-99,-1 0-94,3-2-48,-2 2-23,2-3 3</inkml:trace>
  <inkml:trace contextRef="#ctx0" brushRef="#br0" timeOffset="16473">11589 964 62,'8'-12'248,"0"2"15,1 1 9,4 1-83,0 4-76,-1 1-41,-1 4-17,0 2-11,-1 4-7,-2 4-10,-4 1-5,0 5-5,-3 0-4,-2 1-7,-3 2 1,1-2-4,-2-1-1,4-2 0,-2-2 0,3-1 1,0-1 5,1-4 5,2-1 3,4-1 1,2-2 0,5-3-4,2-2-9,5-2-12,-1-1-6,1-4-9,3-1-3,-2-4-3,0-2 3,-1-2 5,1-3 8,-5-2 5,-1 0 8,-3 1 11,-3 0 10,-3-1 13,-4 4 17,-3 1 17,-2 2 10,-2 2 7,-1 3 3,-3 2-6,4 2-10,-5 2-11,3 2-15,-2 3-13,0 2-10,4 1-6,-1 3-8,2 0-2,3 1-1,0 4 0,0-2-2,4 4 3,1-1 1,2 3 0,3 2 5,0 1 2,0 1 3,4 1 3,-5 1 0,4 1-4,-4-1-2,-2 0-4,-1-3-5,-3 0-5,-3 0 0,0-4-2,-4-1 2,-1-2 11,0-2 25,-2-3 29,-3-3 40,0-3 38,0-2 28,0-2 13,2-4-13,4-2-24,4-4-47,5-3-62,3-2-95,9-3-109,2-2-127,4-2-183,4 1-88,1 1-23,4 1 35,6 4 71</inkml:trace>
  <inkml:trace contextRef="#ctx0" brushRef="#br0" timeOffset="18281">14136 1840 85,'17'20'106,"1"1"-19,2-2-15,4 2-8,3 0-3,1-1-9,2 2-5,2-1-10,1 2-6,0-1-7,1 2-6,0 0-5,-4-1 0,2 2 2,-3 1-3,1-1 2,-4-1-1,1 3 3,0-1-1,-1-3 0,-1 3 0,0 0 2,0-1 7,-1 1 4,-2 0 5,2 0 5,0 1 0,-1 2 2,1-1 0,0 2-5,1-1-5,-1 1-3,1-2-4,-1 2-4,1-1 3,5 1-2,-1 1 3,2-1 0,4 2 2,0-1-5,3 1-1,0 1-6,0 0-3,-2 0-5,5 0-2,-1 0 2,-1-2 2,4 1 5,0-2 2,-2 1 3,1-1 0,-2-1 2,-2-1-4,-2-1-1,-1 0-4,0-1-6,-2 1 1,-3-2-5,-2-1 0,0 0-6,-5-2-15,2 0-32,-6-3-86,-6-3-89,-3-3-46,-4-3-23,-2-5 3</inkml:trace>
  <inkml:trace contextRef="#ctx0" brushRef="#br0" timeOffset="29625">12729 1808 215,'0'-2'247,"0"-1"18,0-2-64,0 1-62,0-1-39,1-1-27,-1-1-12,3-1-14,2-1-13,-2 0-9,2-3-6,2-1-3,0-1-4,0-1-2,2-2 3,-1-2-2,5-1-1,-4 0-3,4-4 2,0-3-3,-1 0 2,6-5 3,-2 1 9,2-2 2,4-2 7,-1-1 6,5 0 1,-1 0 0,-2 0-4,3 2-9,-1-1-2,-1 2-7,1 0-6,0 3-12,0 0-27,5 3-46,4 2-141,1 4-74,-1 3-40,3 2-11,-2 5 11</inkml:trace>
  <inkml:trace contextRef="#ctx0" brushRef="#br0" timeOffset="30534">14118 1839 26,'4'0'216,"2"0"10,1-2-15,3 2-64,2 0-56,0-1-38,6-1-20,-2 2-11,2 0-4,3-1-6,0 1-1,2-2 0,1 2-2,1 0 2,0 2 1,1-2 0,1 1-1,1-1-3,1 0 1,-3 2-3,1-1-5,2-1 1,-2 0-2,1 0 0,-2 0 0,4 0 4,-3 0-2,4 0-2,1 0 3,3 0-3,1 0 0,2 0 0,0 2-2,6 1 4,-1 0-2,3-1-3,-1 2 0,3 0-4,1-1-2,-5 0-1,3 0-1,-2 0 0,1 0 4,0 0-1,-1-3 2,6 2 0,-4-1 2,5 1 0,-2-2-3,2 0 0,1 0 0,1-3-1,0 1 1,1-1 0,5 0 1,0 0 5,1-1 1,0-2 5,1-1 1,1 2 2,2-1 3,0-1 2,1 3 0,2 1 0,0 2-3,3-1 2,5 2-2,-1 0 1,3 2 0,2-1 2,-2 1 5,-1 1 4,-3-1 5,-1 3 5,-2 0 3,0 1 0,-2 0-2,-1 0-7,-1 1-4,-2 2-12,0-1-23,-4-2-39,-5 0-101,-6-3-73,-9-3-42,-7-3-17,-8-3 3</inkml:trace>
  <inkml:trace contextRef="#ctx0" brushRef="#br0" timeOffset="32219">13451 999 14,'4'-6'242,"-4"-1"19,1 2 15,2-1-69,1 1-76,2-1-47,-2 0-25,3-1-18,1 1-12,3-2-2,0 0 1,2 1 4,2-2 4,3 0 3,1 0 2,3-1-2,1 1-3,0-1-7,2 0-1,2 0-6,1-1-3,1 2-6,1-1 1,0 2-1,0 1-1,0-1 0,0 2-3,1 0 2,3 2-2,1 1-3,-1-2 1,3 2-4,4 0 0,-3 3-3,1-2 1,1 4-1,1-2-1,-3 3 0,-2 0 1,1 2 1,-2-1 2,-1 2 1,-1 2 3,-3-3-2,2 3 2,0 1-4,-1 0 2,1 2-2,-1-2 2,1 2-2,1 2 0,-1-1 1,1 1 3,-1 1 1,-1-2 1,0 3 2,-1-2 6,0 4 0,-4-2-1,0 0 0,-2 1 0,-2 1-4,-2-1-4,-1-1-2,0 2-2,0 1-1,-1 0 0,0 0-1,2 1 1,-2 1 1,3 1 5,-5-2-2,3 1 0,-5 0 1,2 2 0,-5-3-2,1 4-4,0-2-1,-4 0 1,2 1-1,-2-1-1,-1 0 3,-1 0-2,1 2-1,-1-2 0,0-2 3,0 1 0,-1-2-1,2 0 2,-3 0-2,-1 0 0,0-2-2,-1 1 0,0-1 2,-2 2-2,-2-1 2,0-1 1,1 1-1,-1-1-1,1 1-1,-4-2 2,5 1-1,-1-2 0,1-1 0,0-1-1,0 0-6,0-3-12,1 2-13,-1-4-18,0-1-22,0 0-21,0-3-22,0 0-25,0-3-54,0 0-77,-5 0-32,-3-3-3,-1-1 15</inkml:trace>
  <inkml:trace contextRef="#ctx0" brushRef="#br0" timeOffset="32928">15278 1827 129,'-5'0'279,"2"1"19,-1 0 4,1 1-99,2 1-78,-3 2-47,4 1-29,0 1-14,0-1-7,4 1-6,-3 1-3,6 1 0,-2-3 7,1 2 11,5-2 11,-2-4 8,4 0 6,0-4-2,-1 0-10,4-4-11,-2-3-28,0-3-34,1-3-43,-1-3-81,-3-8-123,-1-1-65,-1-4-22,-4-4 8,-4-4 23</inkml:trace>
  <inkml:trace contextRef="#ctx0" brushRef="#br0" timeOffset="33442">13823 549 58,'-5'-8'246,"0"1"17,2 2 13,0 1-94,1 1-70,0 0-38,-2 3-21,1 3-10,-2 1-6,-3 5-2,0 3-3,-2 3-1,-2 3-7,-2 2-6,1 2-6,-4 1-6,3-2-3,-3 3 1,1-2-3,0 1 1,2-2-1,0 0 3,1-3 3,1-2 5,3 1 3,5-2 5,-1-2 5,5 1 5,1-1 2,7 1 4,5-1-4,1-1 1,8-1-8,7-1-8,4-1-22,5-1-42,4-1-78,1-1-118,2-4-63,0-2-30,6-2-4,3-2 28</inkml:trace>
  <inkml:trace contextRef="#ctx0" brushRef="#br0" timeOffset="33902">15382 289 49,'5'-13'274,"-2"1"21,-3 0 15,0 1-63,0 2-99,-5 2-56,-1 0-31,-4 3-18,-2 3-5,-7 1 0,-4 1 4,0 5 8,-6 2 5,-1 2 3,0 4-5,0 2-5,2 2-7,-1 2-9,7 1-9,3-2-5,2 2-6,6 0-4,1 0-3,4-1 0,5-1-1,4-1 2,4-1-1,3-1 1,4-1-1,3-1 0,2-1-2,2-4 2,1-3-4,2-3-1,-2-4 2,2-4-2,-1-2 1,1-3-1,-3-3-3,-1-3 2,1-4-4,-5-2 2,-1-4-4,0-1 0,-3-1 0,-2-2 2,-2 0 0,-3 1 3,-1 1 2,-2 2 6,-2 5 5,-5 2 2,4 4-1,-1 6 2,-1 1-3,0 5-2,-2 5 3,-2 4 1,-1 3 4,1 4 4,-1 4 1,1 1 1,3 3-4,-2 1-5,2 2-4,1 2-14,3-1-25,3 4-36,3-1-49,-1 4-118,3 1-104,3-3-45,2-2-7,8-4 20,-1-6 39</inkml:trace>
  <inkml:trace contextRef="#ctx0" brushRef="#br0" timeOffset="34380">15628 586 308,'5'2'363,"-2"2"20,1 1 18,-3 4-135,3 4-99,-1 4-56,-2 2-28,1 7-17,2 2-34,-1 5-54,-3 6-109,0 3-150,0 2-80,-4-2-43,-1-5-4,-3-5 25</inkml:trace>
  <inkml:trace contextRef="#ctx0" brushRef="#br0" timeOffset="46586">10968 552 18,'0'-6'233,"0"1"16,0-1 12,-2 0-73,0 2-68,2 1-40,-3-2-26,3 2-13,-1-1-15,-3 1-8,3 0-6,-2 0-4,-1-2-1,1 4 1,-3-4-1,1 2 3,-1 2-2,0-2-1,-4 3-3,-2 0 1,0 0-3,-3 3-1,0 0-1,-2 1 0,-1 2-2,-2 2 2,-2-1 0,1 4 0,-2-1 3,1 2 1,-4 0 5,5 1-1,-4 3-1,2-3 0,-1 4-3,0-1 0,-1 1-3,0 1 1,-1-1-1,3 3 3,0 1-2,1-1 3,0 2 0,3 1-1,0-1-1,0 0-1,3 1 1,-1 0-1,3-2-1,-2 1 1,3-1 2,-1 2 0,1-1-1,2 1 1,1-1-1,0 1-2,2 1-1,0 0 0,3 1 0,2 1 0,0 1 0,3 3 0,2 0-1,1 1-1,2 2 1,2 0-2,1 0 2,2-1 1,1-1 0,0 1-1,0-4 1,5-2-1,-3-1 0,4-1-1,0-3-2,2-1 3,3-1 0,1-1 1,2-1 2,3-1-2,4 2 0,1-3 0,2 1 0,3 0 0,0-1-1,1-2 0,-1 2 1,3-1 0,-3-2 0,2-2-2,-4-1 2,3 0 0,-4-1 2,0-2-2,0-1 1,-2 0-1,1 0-1,-3-1 1,2 0 0,1 0-2,0-1-2,-1 0 0,2 0-3,0 0-3,1 0-1,1-3-2,-1 1 1,3 0 4,-2-1 0,-1 0 3,1-1 2,-1 0 1,0-2 2,-3-3 0,1 0-1,1-2-5,-4-2 1,1-2-2,0 0-3,-1-2-4,-1-1 3,0 0-1,0-1 0,-1 1 5,-3-2 0,1 1 7,-3-1 0,0-1 0,0 0 0,-2-1 3,-3-2 0,1-1 0,1 0 2,-4-3 1,2-3 0,-4 2-2,2-5 1,-4 0 0,-3 0-2,2-1 3,-4 2 1,-2-1 0,0-1-1,-3 2 2,-1-1 0,-2-1-1,0 2 3,-2-1-2,-1-1 0,-1 1 4,-1-2-4,0 1 1,-1 2 1,-1-1 1,-2-1-4,-1 2-1,1 0 2,-5-2-2,-1 1-5,-2-2 3,-1 0 1,0 0 0,-4 0 0,1-1-2,-3 2 0,-1 2-1,-2 0-2,-1 3 0,-4 2-1,-3 1-1,-3 3-3,-3 0-7,-5 4 0,-6 1-9,-3 4-13,-10 1-29,-16 5-104,-6 2-65,-11 1-34,-6 1-11,-4 2 2</inkml:trace>
  <inkml:trace contextRef="#ctx0" brushRef="#br0" timeOffset="69444">12888 1414 15,'12'-19'72,"0"-1"2,-1 4-9,1-1-23,0 2-42,-3 0-50,3 0-41,-2 2-20</inkml:trace>
  <inkml:trace contextRef="#ctx0" brushRef="#br0" timeOffset="114047">443 3240 38,'-7'0'237,"1"1"12,-2 2 4,-4 4-85,-2 3-77,-2 3-35,-3 5-14,-4 6-7,-2 4 7,-1 9 4,-3 3 4,-1 5 2,0 6-1,0 8-5,0 4-6,0 4-8,2 5-6,4 3-2,2 2 0,6-1 1,4 1 6,7-1 9,5-1 4,3-1 1,8-1-3,5-3-2,6 1-6,5-2-11,6-3-5,7-3-9,5-1-1,3-2-3,7-1-5,5-1 4,7-5 1,5-1 1,4-6-1,8-1 0,9-4-4,7-2-1,6-5-6,6-1-1,2-5 0,0 0 1,6-7 3,2-5 1,1-4 1,7-7-2,-1-8-8,0-6-5,-3-9-11,1-9-11,-2-6-4,-4-8-4,-1-7 5,-3-5 6,-6-6 16,-3-7 19,-7-8 23,-6-4 14,-8-9 14,-12-3 11,-10-9 8,-15-3 0,-16-4-10,-15-4-9,-19-1-11,-19 0-11,-19 2-11,-20 4-8,-22 7-3,-24 6-3,-24 9-6,-27 12-17,-26 10-38,-33 14-77,-29 11-145,-37 11-76,-35 9-36,-31 9-7,-24 7 25</inkml:trace>
  <inkml:trace contextRef="#ctx0" brushRef="#br0" timeOffset="117936">12862 1828 175,'-5'9'223,"0"-1"16,-1-1-60,1-1-49,0 0-19,1-1-13,0-2 2,3 0 0,-3-2-1,3 1-1,-1-2 2,1 0 5,1 0-7,0-3-7,-3 1-9,3-2-15,-2-1-11,2-2-9,2-1-10,1-2-3,-2-2-4,2-5-6,2 1-4,2-4-9,-1-2-2,3-5-4,1-2-5,0-2 0,2-2-2,1-2-1,1-1-1,3 0 0,1 1 1,-2 1 0,2 0 0,2 1 1,0 1 1,1 2-1,-2-1 2,1 2 1,2 1 1,-2 2 0,0 2 2,0 2 0,-4 2 5,3 2-3,-3 3 0,0 2-2,-3 1 0,2 1 0,-2 1-6,-2 2 0,2-1 2,0 3-2,-3-1 0,3 1 1,-2 1-2,0 0 3,-1 1 0,-4 1 1,3-1 1,-1 2-1,-1-1 1,-2 0 0,-1 2-1,1-1-1,-4 1 1,2 1-1,-1-2 2,0 2-2,-2-1-2,0 1 1,0 0-4,0 0-1,0 0-1,-2 1-7,-1-1 0,1 0-4,1 0 1,-4 2 0,2-1 2,-2 1 7,1-1 2,-5 0 3,0 3-1,1-1 3,-3 0 1,-3 3-3,0-2 3,-3 2-2,-1 2-1,-1-1-1,1 4-4,-4-1-2,0 2-5,0 2 2,1 1-4,-2 0 2,-1 1 1,1 2 2,2 2 2,-3-1 0,1 4 0,-1-2-8,1 3-3,0 0-6,-1 1-5,2 1-4,0 2 1,1-1 0,-1 0 2,5 2 5,0-2 1,2 0-2,0-1 2,2 2 0,-3-3 2,3 1 1,4-2 3,-4 0 4,4-2 2,-1 1 2,1-2 7,2-2 2,1 1 0,1-1 4,0-1-1,-1-1-1,3-1-2,2 0-2,-3 0-2,1-3-2,3-1-1,-1 0 1,1-1 2,0-2 3,-2-3 1,0 0 2,2 0 0,0-4 2,0 0-1,0 1 1,0-1 0,-1-2-1,1 0-3,-4 0-3,1 0-4,2-2 0,-4-1-2,4 1-1,-1 0 5,2-4 1,0 0 3,3-2 3,2-2 2,-2-2 2,3-5 4,2-2 1,6-4-2,-1-2-1,2-2 1,3-2 0,1-2-1,1 1 1,0-3 1,0 1 3,1-2 3,0 1-1,1-2 4,-2-1-1,2 2 1,2-1-2,0-1 1,-2 3-2,2 0 2,1 3-2,-1 2 3,0 2-3,1 2 1,-2 3-4,1 3 1,0 3-1,-2 2-2,0-1-1,0 2-3,-1 3 1,-1 0-1,-1 0-1,-3 2 1,1-2 2,-4 1 4,1 0 6,-4 1 7,-2 0 3,-2-1 6,3 2 1,-5 0-1,1 1-4,-2 3-8,-3-1-4,1 1-7,-1 1-7,-1-1-3,1 1-9,-3 1-5,1 1-4,-1 1 0,-2-1 5,-3 2-1,2 0 5,-2 2 6,-2-1 2,0 1 2,-2-1 0,-2 2 1,0 0 0,-3 3 0,1 2 0,-5 1 0,4 1-1,-4 4 0,-1 1 1,1 1 0,-1 3-2,-1 1-1,-1 3 0,2-1-1,-4 2-1,3 2-2,-4-1-3,0 2 0,-1 2-5,-1-2-1,2 0-5,-1 1-3,1-1-3,2 2-4,1-2-2,5-1 0,-2 2 2,6-3 3,0 1 4,1-1 2,5-1 5,1 0 2,1 0 1,0-1 6,0-2 2,2 0-4,1 0 0,-1-2-5,1-1 1,1 0-4,2-1 1,-2-2 3,3-4 1,3 0 6,-2-3 3,1-2 5,1-3 2,0-3 4,1 0 0,0-3 4,1-3-2,0 0-1,1-2-1,-1-2-1,0 1-3,-2-3-1,2 1-4,-1-2-5,0-3-1,2 2 1,0-4-1,0-3 2,3-2 2,1-4 6,3-3 4,3-4 2,0-4 8,4-1 5,1-3 3,3-1 0,-1-1-1,2-1-3,1-1-2,-1 1-4,1-2-4,0 1-2,1-1-2,0 2 0,0 2 2,0-1 4,-3 5 2,-2 3 4,1 3 3,-1 3 1,-2 5-1,-2 4-3,2 1-5,-2 5-2,0 2-4,-2 2-3,-2 2-1,-2 2-3,1-1 0,-2 4 0,-3 1-3,-1-2 2,-1 2-2,-2 0 3,-1 0-4,1 0 1,-4 2-2,0-2-2,0 0-1,0 0-3,-2 0 1,0 1 2,1-1 1,-1 0 2,1 0 3,-4 2 2,2-2 0,-2 1 0,-1-1 2,-1 2-2,0-1 0,-1 1 1,-2-1-1,2 2-1,-4 0 1,1-1-2,-2 2 0,2-1 1,-2 0 1,-1 0 0,1 2 0,-2-2 0,2 0 0,-3 2-2,4 3 1,-6 0-1,2 2 1,1 2-1,-5 3 0,0 3 2,-2 3 0,1 1-1,-2 4-2,-3 1 1,1 5 0,1 1-2,-3 0-3,2 2 0,1 2-3,-1-3-2,6 2-1,-1-3 0,2 0-3,6 0 1,0 0-1,5-3 3,2 1-1,3 0 3,2-3 3,4-1 1,-1-2 2,3 0 4,-2-4-1,5-2 2,-3-1 0,2-1 0,1-1 2,-1-2-2,0-2 0,0-2 2,-2-1 0,-1 0-1,0-3 0,0-1-1,-4-1 2,4-1 0,-1 0 0,0-3 0,-1 0 0,-2-2-1,-1 1-1,2-2 1,-2 2 1,-2-4-1,2 2 0,-1 0 2,-1 0 0,1-1-1,-3 1 0,2 1-4,-2-1 2,4 0 2,-1 0 1,-1-1 0,2-2 2,0-2 3,0 1-3,0-2 0,2-3-2,-1 0 0,-1-5-2,4-1 1,-2-3-2,5-1 0,-2-4 0,1 0 1,4-2 0,4-2 4,2-1-3,2-4 3,3-2 3,1-2-1,4-2 1,-1 2-3,0 0 1,2 1 2,-5 4-5,4 3-1,-3 2-1,-1 4-1,2 1-1,-5 3 0,3 1 0,-2 2-2,1 2 3,-2 1 1,-1 3 1,-1-2 0,-3 5 3,-1 0 1,-2 3 0,0 0 0,-7 2-2,1 1 0,2-1 2,-6 3-6,1 0 0,-2-1-2,-2 2-4,2 0 0,-1 2-1,-4 0-1,0 3 4,-1 0 0,-7 4 4,2-2 1,-4 4-1,-3 1 1,-3 0 2,-2 1-1,-2 4-2,-1-1 0,-3 1 0,-1 1-2,0 3 1,0 0-1,-1 1 1,-1 2 1,0 2-1,-1-1 1,2 2 0,-4 2 1,4-2-1,1 1 1,1 1-1,3-1-2,3 2-7,4 0-5,5-1-3,1-3-6,5 2-3,3-6-1,1-1 1,0-4 5,4-4 3,0-4 4,0-1 2,4-5 4,-3-2 0,4-2 2,-2-2-2,4-4-2,-3 2 0,-1-4-1,4-2 0,-3-2 3,3-1 5,-1-4 6,3-1 4,3-4 2,2-2 5,-1-4-3,1-1 1,5-4-2,1-2 0,3-6 2,2-2 2,3 1 0,4-2 1,1 1-2,2 2 2,3 3-2,-4 3-1,3 6-2,-2 3-3,-4 5 0,-1 2 0,-1 4-5,-6 2-1,-3 4-1,-2 0 0,-5 3-3,0 3-4,-5 1-2,0 1-1,-1 0-3,0 1 1,-2 1 1,-2 0 2,0 0 3,-1 0-3,-1 0 3,-1 1 0,-1-1 2,-3 2 0,3-2 3,-2 0 2,-2 0 2,-2 0 4,0 0-2,0 2 2,3-1-2,-1-1-3,-2 0 3,1 2-4,3-2 3,-2 1 2,2-1-1,0 0 1,0 0-2,1 2 2,0-2-4,-1 0 0,0 0-1,-1 0-1,1 0 0,-1 0 0,3 0 0,-3 1-7,1-1-14,2 2-34,-6 1-116,1-3-69,1 1-35,-1 0-13,6-1 4</inkml:trace>
  <inkml:trace contextRef="#ctx0" brushRef="#br0" timeOffset="125889">13581 1251 178,'16'-9'289,"-3"1"13,4 2 6,4 0-130,2 2-79,6 1-47,1 1-19,1 0-9,4 4 2,2 0 1,5 1 5,1 3 6,6-1 1,2 5 1,4 2-7,3 1-5,6 7-7,1 2-5,-1 7-4,0 2-3,2 4 0,-5 2 2,-1 5-2,-2-1 4,-3 2-4,-1 2 1,-6 2 0,-2-1 2,-1 2 2,-3 0-1,-4 1 3,0 4 2,-4 3 0,-4 1-1,-3 4-4,-7 1 2,-6-1-1,-5 2-3,-4-3-2,-6-1 3,-4-2-3,-4-2 2,-2-2 0,-2-2 0,-5-3 3,0-1-3,-3-1-2,-3-1 2,1-2-3,-6 1-1,2-1-1,-3-1-2,-1-1-2,-2-4 3,-2 2-4,0-4 3,-3-2-2,0-2 0,-1-1-2,2-3-2,1 0 2,-1-1-1,1-2-3,-3-2-1,0-1-1,0-2-2,-5 1-4,2-2-2,1-2-2,-3 0-2,5-3 2,-3 1 1,2-2-1,0-2 4,-1 0 0,-2 0 6,2-3 1,0 1 2,-3-2 0,1 0 3,0-2 0,0 1-2,4-2-2,-5-2-2,3-1-3,-1 0 0,-2-1-5,3-4-5,-1 0-3,-1-2-1,0-2-5,1-1 0,0-3 5,1-1 4,0-3 6,5-1 4,-1-3 4,2 0 0,4-1-2,1-2-4,3-3-1,2-3-3,1-3 1,3-2 2,1-4 3,3-3 3,2-3 5,6-1 2,-4-2-1,8 1 3,1-1 5,0 3 3,4 0 1,0 1 1,4 3 1,-1 0 0,2 2-3,-1 2-1,2 1 1,2 0 4,-1 0 5,-1 0 3,2 0 0,1-1-3,-1 3 1,1-2-2,1 3-6,-2-1-3,2 1-2,1 1 1,-2 2-3,-1 0 2,2 2-2,-1 0 2,-2 3 0,1 0 3,-2 0 0,1 3-1,0 0 1,-1 1-2,-1 1 1,2 2 1,-3 2 1,1 1 1,-2 1-1,0 2 0,-1 3 0,-1 0-4,1 3 0,0-1 0,-2 2-3,0-1-1,1 1 1,-1 0 1,0 2 0,0-2 0,0 2 1,0 0-2,0 2 0,0-1-2,0 1-3,0 1 0,0-2-3,0 2-4,-1 0-6,1 0-18,-2 0-23,0 2-35,-2-1-69,0 1-128,-4 0-62,-1 3-19,-2 0 4,0 1 26</inkml:trace>
  <inkml:trace contextRef="#ctx0" brushRef="#br1" timeOffset="128421">13693 1304 42,'3'-1'243,"2"0"16,2-1 10,0 1-85,1-2-64,5 0-40,1-2-22,1 2-11,2-1-3,-1-2-3,3 1-1,-2-1 3,5 2 1,-1-1 1,-4-1-4,4 2-3,-1 1-3,-1-2-9,3 4-6,0-1-6,2 4-4,0 1-2,3 3-4,1 1-2,6 4-1,2 1-1,3 3 0,2 1 0,2 5 0,1 0 0,-1 3 2,3 0 1,-2 0-1,0 0 1,-1 2 4,-2-4 7,-1 2 4,-2-3 4,-5 0 4,-1-1 3,-2 1 0,-5-2 0,-3 2-1,-1 2-1,-3 1 0,-1 3-1,-4 1 3,-1 3-3,-3 3 1,2 2-3,-4 0 0,1 0-1,-4 3 1,4 0 2,-3 2-2,0 0 2,-2 3 2,-2-1 0,-1 1-2,-1-2-5,-6-2 0,-1-1-5,-4 0-4,-3-1-3,0 1-2,-1-3-1,-3 1-5,-1 1 2,-1-1-3,0 1 1,-2-1 2,0-1 0,1 0 2,-1-1 1,-4-1 2,2-1-1,-5-1-3,0-1-2,-4 0-2,1 1 0,-3-2 1,-1 1-2,-1-2 1,-1-1 0,-1 1 0,1-3 0,-1-1-2,-2-1 4,2 0-2,0-2-2,0 1 2,-2-2-3,3 0 0,-1 0-2,2 0 1,-1 0 4,2-1 0,0 0 0,2-2 2,2-1 0,1 0 0,0-4-1,2-1 1,0-1-1,-1-4 1,-1-1-3,-1-1 0,-1-2-2,1-2 0,-3 1-2,-1-2-4,-2 1 3,4-2-1,-1 1 1,-1-5 1,4 1 0,0-4 6,0-2-1,3-4 0,0-2 2,3-2 0,0-5-1,3-1-1,2-4 0,3-4 0,2-4-3,4-4 0,2-5 0,3-3-3,3-3 0,1-3 2,0 1-3,4 0 1,-1 4 0,1 0 1,1-1 2,3 4 2,0 1 2,1 0 1,0 0-1,3 1 1,0 1 2,0-1-3,0 0-1,2 4 0,-1 3 0,-1 0 0,1 5-2,-3 2-1,1 4 0,1 2-4,-4 6-5,2 2-2,1 1-9,-2 3-7,-1 3-3,1-2-1,2 2 5,2-1 4,-3-1 8,2 1 10,0-2 5,1 0 2,-2 0 2,-1 1 1,-1 1 1,-2-1 0,3 1-1,-3 1-2,-1 0 5,0 1-4,-1 1 1,-1-1 1,0 1-3,2-1 2,-2-1-2,0 0 1,0-1-2,0 1 1,0-2 2,0 2-1,0 2 0,-2 1 2,2 0-2,0 3-2,0 1-1,-1 0-3,-1 2 1,-1 2-2,0 3 2,-6 1-1,0 2 3,1 3-1,-2 3 0,-2-1 0,0 5-1,-2 0 3,1 1-1,-4 3 0,0 0 0,0 2-2,1 0 2,-1-1-3,1-1-2,-3 1 0,4-4-4,-1-1-2,2-1-2,1-4-1,2-2 2,1-4 1,2-1 4,2-1 1,1-2 1,2-5-2,0-1-3,3-3 0,1-1-3,2-7 2,2-1 2,3-3 4,4-1 10,-2-2 4,2-2 7,2 3 4,-2 2 7,1 4 1,4 0 2,1 5-1,-1 3 1,5 2-2,5 4 0,2 1-3,5 4-2,4 1-5,5 3-6,6 3-21,6 0-71,2 1-179,-6-2-98,-5-2-49,-13-6-27,-11-6 5</inkml:trace>
  <inkml:trace contextRef="#ctx0" brushRef="#br1" timeOffset="132830">3735 4189 84,'-4'-3'256,"1"2"20,1-2 12,1 3-99,-1 0-71,0 0-43,2 3-27,0 1-14,0 2-10,-1 6-2,1 2 2,0 1 5,1 3 5,-1 0 9,4 1 2,-3 1 3,4-2 2,-1-2 5,1-2 7,3-2 7,0-2 10,5-4 1,3-3 1,6-3-7,8-4-12,6-6-14,10-3-11,5-6-10,7-4-5,7-5-7,3-5-2,6-3-4,-1-2-6,-2 2-11,-2 2-38,-5 2-48,-7 6-70,-13 3-148,-9 5-76,-10 4-32,-12 4 12,-7 2 39</inkml:trace>
  <inkml:trace contextRef="#ctx0" brushRef="#br1" timeOffset="133266">3675 4119 97,'-7'4'257,"4"1"13,-2 2 14,3 4-100,0 4-74,2 1-38,0 4-22,2 1-9,0 1-11,1 0-8,0 1-4,5-2-4,-4-1 1,4-4 3,2-2-2,6-4 4,3-2-4,11-6-1,11-2-3,8-5-2,11-7-7,13-5-3,6-2-1,8-7-3,4-2-5,8-5-19,-3-2-62,3-4-113,-5 3-62,-12-1-32,-8 4-10,-11 3 12</inkml:trace>
  <inkml:trace contextRef="#ctx0" brushRef="#br1" timeOffset="139422">10540 628 164,'-4'-30'283,"1"-1"22,1-1 17,2 2-121,2 3-68,1 3-34,1 2-25,0 5-20,0 4-16,0 4-14,-1 2-12,2 5-6,3 3-2,1 5-3,2 5 0,3 4 1,0 6 1,4 1-2,-2 4 0,2 2 2,0-1-2,4-3-1,-1 0 0,-1-4 2,4-5 6,1-3 7,0-6 12,5-5 12,4-5 6,4-7 5,5-4-3,2-6-8,6-6-12,1-3-10,8-4-10,4-2-7,2-5-5,6-1-2,1-1-5,5-1-11,-2-2-16,1 2-27,-3 2-39,-5 3-111,-8 3-84,-6 3-37,-7 5-8,-10 1 10</inkml:trace>
  <inkml:trace contextRef="#ctx0" brushRef="#br1" timeOffset="139945">10518 277 150,'4'0'244,"-1"0"12,0 2-31,0-1-92,0 1-61,1 2-25,2 2-13,2 5-6,0 1 2,0 4-3,2 2 1,2 5-8,2 1-5,-2 2-5,3 5-2,1-1-2,2 1 2,-2-1 3,5-3 8,0-3 7,2-4 12,2-4 11,5-5 5,5-7 3,3-3-1,11-3-5,5-7-7,9-3-13,8-6-6,11-2-8,5-4-7,8-2-6,7-2-2,1-3-2,5-1 0,3-4-3,6 2-19,7-4-28,1 2-45,-2-1-135,-6 4-70,-13-2-34,-9 5-1,-14 2 17</inkml:trace>
  <inkml:trace contextRef="#ctx0" brushRef="#br1" timeOffset="142789">13655 1318 144,'5'-4'215,"1"1"7,1-2-55,4 2-75,-3-1-40,1-2-19,4 1-7,-4 1-3,3-2 3,-2 1 8,0-1-1,0 2 0,2-2-1,-1 0-8,0 1-7,2 1-12,0-1-16,1 4-27,-2 1-70,6 0-76,-4 1-40,2 1-18,0 1 0</inkml:trace>
  <inkml:trace contextRef="#ctx0" brushRef="#br1" timeOffset="144222">12708 1960 18,'5'0'247,"-2"-2"17,1 0 12,0-1-65,1 1-74,-4-1-48,2 0-26,-1 0-10,0-1-8,-1-2-8,1 0-5,-1 0-3,1-3 0,0 0 1,-2-2-1,1-1-2,3-2 0,-1 0-6,-2-3-3,5-1-6,2-3-1,-1 0-5,2 0-3,2-1 2,-1-1-3,4-1-2,-1 0 3,1 0-1,2-3 0,0 0 0,2-3 1,4 2 0,-2-4 3,2 2-1,0 0 3,1 0-1,-2 3-1,1 2 0,2-1 0,-2 4 1,0 1-2,3 0-1,1 0 0,-3 1-3,3 1 2,1 1-3,0-2 2,-1 2 1,1 2 3,-3-2 5,-2 3 1,0 1 5,-1 2 1,-4 2 0,2 1-3,-3-1-2,1 3-4,-1 1-3,-2 0-2,-1 2-1,1-2 0,-2 3 0,1-2 3,0 2 5,0 0 1,0 0 3,-4 0-1,4 2-2,-4-1 1,2-1-6,0 2-4,-3 1 0,0-2 0,-1 1 0,2-1-4,-4 2 1,-1-1-2,0 1 2,-1 0 3,-1 0-1,1 0 5,-3 0 3,0 0 4,0 0 3,0-3 3,0 3 0,0 0 1,0-2-4,0 4-7,0-2-6,0 0-12,-2 0-20,1 0-26,-4 0-24,-2 0-32,-1 3-45,-4 0-82,-1 0-71,-3 1-24,0-1 1,-2-3 16</inkml:trace>
  <inkml:trace contextRef="#ctx0" brushRef="#br1" timeOffset="144902">13176 858 20,'-8'-6'233,"2"0"11,3 3 7,3 0-77,3 1-83,2 2-45,4 0-22,4 3-10,1 2-8,5-1 0,3 2 2,4 0-1,0 2 5,4-1 1,-1 1 7,1-1 5,-2-1 6,1 0 3,-2-1 3,-5-1 3,-2-1 3,-1 0-1,-4 0-4,-6-1 1,0-1 2,-4 1 1,0 0 6,-3 3 4,-5 3 9,-1 1 12,-4 4 9,-4 5 15,-3 3 2,-7 6-2,-4 3-12,-4 5-14,-5 2-29,-3 3-43,1 4-48,0 0-52,3-2-67,4-2-146,4-1-69,1-3-19,0-4 10,7-5 30</inkml:trace>
  <inkml:trace contextRef="#ctx0" brushRef="#br1" timeOffset="146013">13678 1203 15,'6'-3'197,"0"0"12,0 0-25,-1-1-61,3 2-41,1-3-26,-2 2-16,1 0-8,0 0-5,3 1-2,-2 0-4,4 2-3,-2-2-4,0 1-2,5 1 3,-3-2-1,1 2 2,-2 0 3,1 0 2,1 0 4,-1 0-1,1 0 0,-1 0-4,1 2-2,-1-2-5,1 1-3,-1 1-4,-1-2-3,2 1 2,-1-1 3,3 1-2,-3-1 1,2 2 0,-2 0 0,3-1-2,-4 2-2,6-1 0,-4-1 1,2 2-2,-2-1-1,2 0 0,-3 2 1,-1-1-2,2 0 0,-2-2 4,2 2-2,-5 0 0,3 0-2,0-2 2,-3 3 1,3-1-1,0 1 6,-1-1 2,3 0 1,-1 0 0,0 0 4,3 2-6,-4-2-2,4 1-1,-2 2-3,2-1 0,-1 1-2,2 1 1,-1 1-2,-1-1 1,1 1 0,3 2 1,-2 1 5,3-3 0,-2 3 7,0 0-1,1 1-1,0-2 2,0 2-4,0 2-2,-2-1-1,4-1-1,-3 3-3,-1-1 1,1 2-4,-2-1 2,3 0-2,0 3 4,-1-1 4,0-1-2,2 2 6,-1 0 2,-1 0 4,0 2 1,-1-2 1,-2 0 1,0 1 1,-4 1-1,1-1 2,-2 2 2,-2 1-1,-1 3 2,-2-1-4,-1 2-2,-2 2-1,-2 3-3,-2 1 0,-2-1 0,1 4-3,-1-1 1,1 2 0,-2 2 2,-1-2 4,-2 1 0,0-2 4,2 1 0,-5-3-1,0 0-4,0-2-4,-1 1-2,-3-1-1,0-1-2,-3 0-3,0 0-1,-3 2-3,1-2-1,0 0-1,-1 1 2,-1-1 1,-2 0 0,3 2 2,-1-1 1,2-1-1,1 2-1,-2-1-2,1-1-1,1 2-2,0-2 0,-2 0 2,2 1-2,0-1-2,-3 0 2,5 0 2,-5-1-2,1-1 0,0-1 1,-1-1 2,-3-1 0,3-1-2,-2-2 0,-1 0 2,0-1-2,0-2 0,-1 1-1,2-2-1,-3-2 1,4 2 0,-4-2-1,2 0 0,-1-1 2,-1-2 1,0 2-1,1 0 1,-1-1 0,-3-1-1,0-2-3,0 1-1,-4-2 1,3-1-2,-2-2 2,-1 1 2,3 0 0,-4-2 0,2-2 0,-1-1 0,-2 0-6,2-1 1,-3-2-2,1 0 0,-2-3 0,0 1 1,2-1 2,1 0-3,0-2 2,3 3-1,1-3-2,1-1-3,3 0-5,0 0-1,2-1-3,-1-4 1,2 0-1,1-2 1,1 0 4,2-2-3,0-2 0,0-1 0,0-3-3,0-1-1,0-1 1,0-2-1,2-1 2,-2-1-1,2-1 0,0-1-1,2-1 0,2 0 3,2 0 3,2-1 5,1-1 6,2-1 6,4 2 3,0-2 2,3-2 3,0 2 0,3 0 2,-1-1-2,3-2-2,-1 0 4,2-2-3,2 1-1,0-2-1,0 1-1,5-1 3,-2 2-3,3-2 1,-1 0 1,2 0 4,-2 0 5,3-2-1,1 2 3,-1 2 4,-2 2 3,2 4 2,-2 2-3,-1 4 2,1 1-2,-2 3-5,0 1-6,1 2-6,-4 3-3,5 0 1,-2 1-5,-3 3-2,2-1-1,-3 3 1,-2 0-1,4 0 1,-6 1 2,1 1 0,0-1 0,-2 4 2,1-2-1,-1 1-1,-2-1 0,2 2 0,-1-2 2,-1 1-2,-1-1-2,2 2 2,-1-1 0,-1 0 0,0 3 0,2-3 3,-2 4-2,0-2 2,-2 1-3,2 1-3,-3-1-3,2 2-1,-1-1 0,-2-3-3,1 3 3,-1-2 3,1 2 2,-2-2 2,0 0 0,1 0 0,-2-1 0,1 2 0,-2-1-1,-1 0-1,2 1 0,-3 2-1,-1 0 2,1 2-3,-4 1 2,0 1-1,-4 2 0,3 3 1,-7 0-2,4 2 3,-5-2 1,0 3 1,0-2-1,1 0 0,-1 1 0,3 0-1,1-1-4,1 1 2,4-2-3,4-2 0,-2 1-2,4-1 1,3-1-4,0-1-1,4-2 0,4-2-1,-1 1 5,2-2 5,4-2 2,4-2 3,1 1 0,5-4 5,1 2-1,3 0-1,4-3-1,-1 4 1,6 3 2,0-1-4,4 4 1,3 1-3,4 3-1,9 3-35,8 1-151,10 3-102,5 1-55,5-2-27,-1-4-14,2-4 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3:58.3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1361 601 35,'-2'-15'259,"1"2"21,-5-1 21,4 2-53,-4 2-81,3 1-43,-2 2-22,0 2-15,0 2-15,-2 1-11,-3 4-8,-1 4-3,-3 6 3,-1 4 8,-2 5 8,0 5 8,-1 4 4,1 4 1,-2 2-1,5 2-4,1 1-9,3 1-9,4 1-7,6-1-5,3-1-10,2-1-8,6-4-3,5-4-4,2-1-3,4-5 1,4-3 2,3-5 2,1-2 0,1-7 2,1-4 1,-2-3-4,0-4-4,-1-4-3,-1-5-8,-1-4-3,-3-4-6,-2-3-9,-3-4-7,-6-4-8,-4-2-5,-4-2-4,-5-3-3,-3 1 5,-7 1 0,-3 1 8,-4 3 2,-2 3 8,0 4 8,-3 4 1,0 7 5,3 4 2,-3 5 6,1 9 7,2 6 7,-1 6 2,1 6 8,4 3 4,6 6 1,1 0-6,5 5-2,9-2-4,2 3-8,5-3-14,7 1-23,5-2-34,4-1-43,4-2-53,5-4-47,0-1-30,2-5-26,2-3-2,0-6 21,-3-2 41,-1-7 49,-5-4 47,0-4 54,-6-4 49,-3-3 33,-3 0 22,-6-3 21,-2 4 17,-3-1 14,-3 5 13,-2 3 10,-2 4 27,-1 6 30,-1 8 28,1 6 16,-2 9 15,2 4-1,-2 7-22,0 2-34,-2 5-44,0 2-44,1-1-29,1 1-24,-2-2-18,2-2-17,0-2-11,0-2-13,0-3-29,2-5-44,1-4-73,0-4-78,2-6-73,4-3-72,-2-6-134,-1-5-39,2-6 23,0-6 57,3-6 66</inkml:trace>
  <inkml:trace contextRef="#ctx0" brushRef="#br0" timeOffset="2745">2406 1093 125,'3'0'302,"-1"0"26,1 0 22,2 0-78,0 0-81,6 0-51,0 0-30,6 0-25,-1 0-19,6 0-21,3 0-19,-1 0-18,3 0-21,0-1-27,0-1-30,-2-1-35,0-2-58,-7 0-99,-1-1-55,-7-2-16,-5-1 9,-5-1 23</inkml:trace>
  <inkml:trace contextRef="#ctx0" brushRef="#br0" timeOffset="2923">2496 976 217,'-19'0'317,"7"0"24,3 2 17,5-2-124,6 1-85,7-1-50,4 0-32,9-1-36,6-1-51,2 1-102,5-4-125,2-1-67,1-3-31,1-4-5,2-4 22</inkml:trace>
  <inkml:trace contextRef="#ctx0" brushRef="#br0" timeOffset="20462">3 1006 201,'-2'3'288,"-2"2"10,4 4 8,3 4-140,0 5-81,0 5-38,5 0-23,-1 3-10,2 0-7,-1-1-1,1-2 0,4-7 13,-2-4 14,5-6 19,6-8 23,6-8 17,9-11 8,10-12-7,10-9-8,13-9-20,13-7-21,14-9-27,12-6-24,13-6-32,12-10-54,-1-6-106,8-5-108,6-9-52,0-10-18,11-19 11,-8-10 38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3:52.1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60 177 182,'-14'-3'294,"3"-3"25,0-1 24,0-2-120,4-4-70,3 0-35,2 0-22,4-4-11,2 2-15,6-2-6,4 3 3,2 0 3,6 1 0,0 1-5,3 4-7,-4 5-6,1 3-8,0 5-9,-4 5-7,-4 7-3,-3 5-3,-6 4-12,-5 5-10,-5 2-7,-5 3-8,-3-2-4,-4 3-4,-3-6 8,-2-1 7,4-3 16,-2-4 13,6-4 11,0-5 9,4-2 11,2-3 1,5-4-5,0-1-6,9-3-7,2-1-8,5-3-7,7-1-8,7-1 1,6 1-5,0 1 0,2 1 1,-1 4 0,-4 2 1,-4 4-3,-5 1-8,-7 2-17,-6 5-16,-5 0-9,-9 2-13,-7 0-6,-7 2-2,-3-1 10,-5-1 8,-4 0 1,2-3-6,2 0-16,3-3-26,3-3-28,7-1-33,4-4-43,8-3-80,8-5-52,9-5-11,10-6 11,6-6 23</inkml:trace>
  <inkml:trace contextRef="#ctx0" brushRef="#br0" timeOffset="462">685 101 160,'6'-15'292,"-3"3"23,-3 2 25,-4 5-98,-4 3-72,-2 5-28,-4 6-5,-2 4 3,-1 8 11,-2 4 6,1 4 8,-2 6-2,2 3-8,1 3-19,1 2-26,2 0-29,6-1-22,3-3-20,8-1-14,2-4-5,6-4-7,7-1-1,2-7-5,1-2 2,4-6-2,2-3 3,1-3-1,-1-7 0,0-2-2,-3-7-2,0-3-3,-4-2-3,-4-3-1,-2-4 3,-6 2 10,-3 0 9,-5 2 5,-5 1 6,-8 2 1,-6 5 1,-6 2-12,-3 3-6,-4 3-7,1 4-8,-1 1-18,2 1-33,5 1-52,5-1-71,3-1-68,9-3-54,5 3-58,8-5-102,6-1-16,9-5 32,6-5 50,5-1 49</inkml:trace>
  <inkml:trace contextRef="#ctx0" brushRef="#br0" timeOffset="865">1213 273 187,'0'8'302,"-3"0"25,-5 5 32,-3 3-108,0 4-64,-1 1-34,3 2-23,1 2-16,5 0-21,3-2-21,3 1-10,5-5-4,6 1-1,2-6-3,6-1 3,4-4-3,2-3-4,0-6-4,2-3 8,-1-5 5,-2-5 3,-5-4-2,-3-4-3,-8-3-10,-2-3-17,-7-1-27,-8-1-36,-2 1-50,-5 1-55,-4 3-59,-1 4-82,-4 2-126,-1 6-46,-2 2 1,2 5 38,1 5 49</inkml:trace>
  <inkml:trace contextRef="#ctx0" brushRef="#br0" timeOffset="1549">2053 426 41,'-2'2'204,"-1"-1"14,1 1-28,-1-1-53,-2-1-40,0 2-26,1-1-11,-4 1-4,3 0-1,-1 0 3,1 0 1,-2 1 4,0-2-2,2-1-1,0 3-2,-1-3-7,3 2-2,-1-2-7,0 0-6,-1 1-1,4 1-6,-2-2-1,1 0-1,2 1 1,0-1 1,3 0-2,0 0 3,6 1-3,3-1-3,3 0-4,5 0-4,5 0-5,3-1-4,4 0-5,3-2-2,0-2-1,-1 2-9,-2 0-11,-2 0-18,-6 0-23,-4 0-31,-4-1-91,-4-1-96,-5 1-45,-4-1-10,-1-2 5,-4-2 28</inkml:trace>
  <inkml:trace contextRef="#ctx0" brushRef="#br0" timeOffset="2971">2795 138 165,'-10'-6'294,"2"-1"27,1-1 28,4-1-104,3 0-80,1 0-39,4 1-25,3 1-12,2 0-13,7 2 1,2 1 9,0 4 18,6 3 15,2 3 13,3 3 4,0 6-1,2 3-11,-2 4-14,-2 3-18,-1 6-20,-4 2-19,-4 1-14,-5 0-16,0 3-16,-6-1-32,-5-2-46,0 1-63,-4-4-68,-1-1-61,-6 0-119,-2-3-81,-5-3-15,0-1 31,0-8 50,2-3 56</inkml:trace>
  <inkml:trace contextRef="#ctx0" brushRef="#br0" timeOffset="3262">2871 402 107,'5'-10'284,"3"-1"17,6-1 13,7 2-85,4-3-95,9 2-55,6-1-27,5 0-19,5 0-26,2 0-26,2-2-47,-2 1-130,0-2-63,-4 2-34,1 0-9,-3 4 8</inkml:trace>
  <inkml:trace contextRef="#ctx0" brushRef="#br0" timeOffset="3429">3774 209 14,'2'-2'239,"-2"1"21,-2-4 14,-1 2-70,0-3-76,-2 0-39,-1-3-24,-1 0-15,0-2-3,-1 3 2,0-2 6,-3 3 11,3 0 12,-2 1 11,1 4 8,-4 2 9,0 4 11,-4 3 2,0 3 6,-4 2 6,-1 3 1,1 0-12,1 1-17,1 0-17,3-1-25,5-2-24,5 1-14,1-1-16,5-2-5,2-1 0,3-1-2,4-1 1,0-2 1,3-3 6,1-2 8,2-1 9,-1 0 17,-3-1 16,2-1 14,-2 1 8,-2 1 2,-2 1-3,-2 1-6,-1 2-9,-2 1-14,-1 2-5,1 2-8,-2 3-8,-2 0-8,1 2-5,-1 1-6,-2 1-8,2 1-23,0-1-52,2 2-96,0 2-106,-1-1-155,-1 2-125,2-1-51,2-2 18,3-2 74,5-5 93</inkml:trace>
  <inkml:trace contextRef="#ctx0" brushRef="#br0" timeOffset="3853">3895 506 196,'9'-5'365,"-5"-1"33,0 2 35,-1-1-51,-1 2-132,-1 0-83,1-1-57,-1 1-71,1-2-92,4 2-108,-1-1-159,-1 0-82,1 2-26,0-3 16,2-2 41</inkml:trace>
  <inkml:trace contextRef="#ctx0" brushRef="#br0" timeOffset="4024">4318 231 135,'21'-13'332,"-7"1"31,5 1 42,-2 4-35,-1 4-108,0 1-58,-2 5-34,-3 5-20,-3 2-38,-6 4-36,-2 4-25,-5 4-20,-1 2-10,-4 1-9,-2 1-5,2 1-4,0-1-1,0-4-2,2-1 0,1-3 1,4-1-2,1-2-5,4-3-8,4-3-13,4 0-29,9-5-29,4-3-30,9-2-16,3-3-9,3-5-1,3-3 14,3-3 22,-1-6 25,3-2 19,-5-4 17,0-1 18,-3-2 25,-7 0 22,-4 1 24,-9 2 25,-6 1 34,-4 3 40,-8 3 28,-3 4 17,-6 2 6,-2 4-5,-4 2-14,1 4-36,-2 2-27,2 4-31,5 2-21,-1 5-12,4 0-12,3 3-6,3 3-8,2 0-3,2 3-4,5 0-4,3 3-2,2 2-3,2 1-1,2 1-3,2 4-1,0 2-2,-1 0 0,-3 1-2,-2 0 2,-6-3-3,-5 0-1,-6-2-7,-8-1-8,-2-2-2,-7-3-4,-2-3 6,-4-2 9,1-5 11,-2-4 14,4-4 9,0-4 8,1-5 1,5-3-9,4-3-4,5-5-11,3-4-17,7-2-24,4-5-42,7-2-57,8-3-68,5-1-59,11-1-64,1 1-124,4-1-46,4 3 14,2 6 42,1 6 55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3:56.7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86 28,'16'15'338,"-2"-2"31,-1-1 33,2-3 36,-2 0-155,4-3-91,1 0-46,4-1-29,0-2-37,5-3-45,-3 0-55,1-3-54,0 0-57,-3-5-83,-7 2-124,-4-3-56,-8-1-9,-8 1 24,-6 0 37</inkml:trace>
  <inkml:trace contextRef="#ctx0" brushRef="#br0" timeOffset="142">141 78 75,'-21'0'277,"4"-1"38,4-1 34,5 1-47,5-1-87,6-1-59,5 0-33,8 0-51,9-1-76,7-3-182,4 0-108,4-5-53,-6-3-30,-4-3 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4:11.4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69 191,'1'-9'289,"4"-3"15,4 0 21,1 2-125,1-1-67,5 4-35,-4 1-18,2 3-15,-2 4-17,0 4-16,-4 4-13,-2 4-8,-1 7-4,-3 4 1,-4 6-5,-1 1 3,-5 4-2,-2 1-1,-2 0 0,-1-1 5,1 0 8,1-3 6,1-4 13,2-4 10,5-3 10,3-1 6,5-5 0,7-4-7,3 0-7,7-4-13,6-3-14,9-4-21,2-5-18,7-2-21,0-4-18,4-2-20,-1-4-16,-3-2-7,0-6 1,-3 0 3,-3-5 11,-6 0 17,-2-3 19,-10-1 16,-5 2 17,-7 4 16,-9 1 15,-4 5 15,-6 5 17,-9 3 13,-2 5 17,-3 5 9,-3 4 10,-1 3 3,2 3 0,1 1-7,6 4-12,3 1-14,4 1-7,4 1-6,5 2-3,4 0-3,6 3 1,5-1 0,4 2-4,4 2-6,1 0-11,2 1-7,-1 1-5,2 1-8,-5-1-4,-3 2-2,-6-3-5,-2 3-4,-5-2-7,-8 0-3,-5-1-2,-2-2-1,-6-2 6,-1-4 17,-4-3 22,2-3 26,0-6 23,0-3 18,6-4 8,0-5-11,4-5-14,4-6-34,4-2-39,5-3-48,4-4-55,5 1-54,7-1-51,3 2-30,8 3-34,0 4-75,3 4-49,2 3 1,-1 2 25,2 2 28</inkml:trace>
  <inkml:trace contextRef="#ctx0" brushRef="#br0" timeOffset="641">1063 432 226,'8'8'392,"-1"-4"49,-4-1 67,0 0-35,-3-1-90,0 1-62,0-3-46,-3 1-44,1-1-86,-1 0-131,-2-1-154,2 1-141,-5-5-193,-1 2-94,-1 2-29,1-3 41,1 0 91</inkml:trace>
  <inkml:trace contextRef="#ctx0" brushRef="#br0" timeOffset="1726">1120 353 236,'-1'-12'266,"-4"-2"18,2-1-50,0-1-79,-2-2-42,2 0-21,-2 0-6,2 1 2,0 4 3,-2 0 3,2 5-1,1 0-7,1 3-15,-1 3-18,-1 2-16,0 4-6,-4 4 0,1 3 11,-5 6 16,3 4 18,-2 2 15,-2 2 7,4 2-3,-2 0-7,3 3-12,1-1-15,2 1-18,1-2-14,3-1-9,5 0-9,1-4 1,5-1-1,0-4 0,5-1 2,0-5-1,3-4 1,-2-1-4,2-4-3,-3-3 2,1-5-1,-1-1 0,-3-6-1,-2-3 3,-2-3 0,-4-6-3,-5-1-2,-3-5-1,-5 0 1,-3-2-1,-2 2 0,-2-1-1,-1 4 2,-2 1-4,1 4-3,1 4-13,-1 2-23,4 3-33,3 3-51,3 4-58,5 1-60,1 3-94,2 6-89,5 0-24,2 2 17,8 0 44,5-3 53</inkml:trace>
  <inkml:trace contextRef="#ctx0" brushRef="#br0" timeOffset="2163">1484 383 372,'19'9'467,"-8"-5"30,-2 1 22,-7-3-97,-2 2-162,-5-4-104,-1 1-69,-2-1-53,3-1-64,-1 1-73,4-2-76,2 0-103,4 0-125,2-3-47,2-2 5,4-4 36,1 0 52</inkml:trace>
  <inkml:trace contextRef="#ctx0" brushRef="#br0" timeOffset="2332">1729 160 322,'6'-7'378,"-1"1"24,-2 1 30,0 3-120,2-1-100,2 3-41,3 3-11,3 3 5,4 1-4,1 5-8,3 1-10,-4 4-20,2 3-20,-2 2-25,-2 2-26,-6 2-17,0 2-23,-2-1-24,-4 0-38,-3 2-55,-3-3-69,-2 2-64,0-2-64,-5 2-114,-2-3-64,-2-1-2,1-3 41,1-5 50</inkml:trace>
  <inkml:trace contextRef="#ctx0" brushRef="#br0" timeOffset="2550">1810 537 95,'1'-13'321,"3"-1"29,-1 1 24,0 1-45,5-2-119,0 2-72,1-1-59,5-1-47,1 2-48,2-1-46,1 2-64,-3-1-135,1 0-62,1 2-17,-1-1 4,6-1 17</inkml:trace>
  <inkml:trace contextRef="#ctx0" brushRef="#br0" timeOffset="2700">2237 264 137,'17'-1'293,"0"-1"22,1 2 22,-1 3-87,0 5-79,1 2-45,-4 2-27,-1 4-14,-7 6-23,0 0-18,-7 2-15,-4 3-10,-3 0-5,-3 1-8,-3 0-2,3-3 0,-3-1-2,6-4 9,1-2 12,3-2 19,4-4 16,4-3 7,9-1 1,5-5-6,7-3-14,3-2-29,7-4-52,1-1-62,3-4-103,-5-1-128,2-3-71,-6 2-24,-1-5 17,-2 1 46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2:28.4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2448 146,'-2'1'250,"2"1"21,0-2-33,0 1-59,0-1-38,2 0-30,1 0-13,-2-1-16,2 1-9,2-2-11,0 1-4,3-1-4,1 0-5,3 0-1,0-1-3,6-2 3,-2 1 4,4-2 1,0 0 2,6 0-5,-2-2-1,4 1-8,2-2-8,3 0-8,1-2-7,3 1-5,0-1-5,2-1-4,1 2-3,2-2 1,0 1 0,-1-2 2,1 2 2,0-1 4,-3 2 3,2-2 3,-1 1 3,-1 1 1,1-2 4,-1 1 4,-1 2 6,2-3 5,-3 0 7,2 2 6,-3-3 5,2 3-4,3-2-3,-1 0-9,1 2-9,1-2-11,-1 0-7,4 0-3,1-2 0,-2 2-2,3-1 3,-1-1 2,-2 1 1,-2-1 1,2 1 0,-5-2 2,4-1-3,0 0-3,-4 1-3,3-3 5,-2 2-2,2-2-6,-1 1 6,1-1-1,-1 2-3,2-2-3,5 0-1,-4-1-2,6 1-2,-1 2-1,-1-2-2,1 2 0,-3-2-1,-1 0 2,-2 0 0,1 0 4,-4 0 0,1 0 2,-1 1 0,2-1-1,0 0 0,0 0-3,-1 0 0,2 0-1,3 0-1,-2 1 2,3 1-3,0 0 0,3-1 2,-1 1 1,2-1 0,1 1 3,-1-1-1,-1 0 0,-1 3 1,-1-3-4,0 1-1,-3-2-1,0 0-1,0 0-2,-1 0-1,-1-2 3,1 1 1,0-1 1,-1 1 1,4 1-2,-4-3 1,4 1-1,-2 1-1,1-1-2,-4-1-2,6 0-2,-4 2-5,1-2 1,0 0-2,1 0-5,2 0-3,-2 1-2,-1-1-2,1 0-1,2 3 0,-2-1 2,-2-1 2,-3 2 2,1 0 3,0-1 1,0 1 2,-1 0 3,0 1 1,1-1 0,2 2 4,-1-2-2,1 1 1,2 1 0,-1-2 0,-2 1-1,3 0 2,-2 1 1,-1 1-2,3-1 0,-3 2 2,1-1-2,-3 0 0,0 0 1,2 2 0,-4-1 2,3-1-1,-2 2 3,0-2-2,0 1 2,-1 1-3,4-2 2,-4 3 0,5-2 2,-2 1 0,1-1-1,0 2 4,-1 0 0,1 0 1,1 0 0,-5 0 1,5 2 0,-2-2 4,-3 1 0,4-1 4,-4 2 4,-1-1 4,0 2 5,-3 0 4,1 3 7,-1-1-2,-2 1 1,-3 1 2,-1-1-1,-1 1 2,-4 1-1,2 1-1,-5-1-4,0 2-5,-2-1-12,-2 1-35,1 1-68,-2 0-105,-4-1-177,-2-1-92,-9-1-42,-2-4 0,-9-2 51</inkml:trace>
  <inkml:trace contextRef="#ctx0" brushRef="#br0" timeOffset="1854">7054 73 42,'-2'-6'216,"-2"2"19,1 1-8,2-2-67,-3 2-47,4 0-22,-3 1-10,3 1-4,0 0-4,-1-1-3,1 2 1,0-1-2,0 1-5,0-2-4,0 2-9,0 0-9,1 0-12,2 2-9,1 1-7,0 1-8,4 1-2,-2 4-3,4 0 0,0 1 1,0 2 3,3 2 1,3-1-1,0 4 2,3-2-1,3 1 0,-1 2-1,2 0 1,2 0-2,1 0-1,-2 0 0,1 0-2,0 0 2,-1 0-2,-1 0 0,-2-2-1,3 1 0,-1 1 0,1-1 1,-1 1 2,2-1-2,0-1 1,2 2 0,-2 0 1,3 0-1,0-2 1,-1 2 2,3-2-4,-5 1 1,2 0 0,-1-1-2,0 1 0,-2-1 2,1 1-2,2 1 1,-1-2-1,0 2 2,4 2-2,-2-2 0,4 1 2,-1 1-2,-1-1 0,4 2 1,-3 0-1,3-1 0,-4 2 0,0-1 0,0 0 0,-4 0 0,1-1 0,-3-1 0,2 1 0,-4-2-1,0 0-1,-1-2 0,2 2 2,-1 0 0,2-1 0,-2-1 2,5 2 0,0-1-1,0 1 0,1 0-1,0-2 0,-1 2 0,3 0-1,-2 0 1,2-1 0,-2 1 0,1-2 1,1 1-1,-2 1 0,0-2-1,1 1-4,-2-2-2,-1 1-3,0-1-2,-5 0-4,1 2 1,-1-2-3,0 0 3,0 1 4,1-1 2,-3 2 2,3-2 6,0 3 0,2-3 1,-2 3 1,3 0-1,1 0 1,0 0 2,1 1 1,0-1 0,-1 3-2,1-3 2,-2 2-1,2-2 3,-2 1 4,-3 1 7,2-4 4,-2 1 8,-3-3 6,-2 0 4,-3-2-3,-2-2-2,-3 0-8,-1-3-7,-2-1-8,-3-1-10,2-2-23,-2 0-43,-4 0-126,-4-5-110,-2-1-57,-5-4-27,-1-5 4,-2-6 33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07.1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14 308 84,'-2'-20'268,"1"-1"30,-1 0 21,2 0-77,0 0-58,0 1-30,0 1-4,0 1 9,0 2 18,0 2 17,-2 1 19,2 2 12,-2 2 3,2 2-15,-2 1-29,2 3-38,0 1-41,0 2-39,0 5-28,0 2-23,2 8-6,0 5-2,2 4 2,-1 3 0,0 1-2,2 3-7,0 1-16,-1 1-24,4-3-41,-3-1-46,1-2-48,-1-3-51,2-3-44,-3-5-33,1-2-37,-5-7-82,0-7-16,-2-4 20,-4-5 35,6-7 46</inkml:trace>
  <inkml:trace contextRef="#ctx0" brushRef="#br0" timeOffset="285">0 20 225,'5'-12'268,"1"4"22,0 6-22,5 6-94,3 3-49,2 7-19,3 2-8,2 7-8,1 1-14,2 3-12,-1 3-11,-2 0-13,-2 1-9,0 1-11,-8-1-10,-1 0-6,-7 0-5,-6-3-3,-7-1-2,-7-2-2,-6-2-5,-2-2-6,0-3-12,0-3-22,1-3-30,5-1-43,0-2-102,3-5-65,5-2-24,5-5 0,9-5 20</inkml:trace>
  <inkml:trace contextRef="#ctx0" brushRef="#br0" timeOffset="560">463 344 63,'3'6'252,"2"0"17,-4 0 13,1 0-84,1 0-76,2-2-41,1 2-18,1-1-11,3-3-10,2 0-6,-1 0-5,3-2-3,-3-2-6,3-1-3,-1-1-1,-1-2-4,1-3-3,-3 0-3,-1-3 1,-3-4 0,1 2-1,-4-4 0,-1 0 4,-2-2 5,-2 2 12,-3 2 25,2 2 22,-3 2 28,0 3 17,-2 2 16,1 2 0,-4 4-8,-3 3-14,0 5-11,-5 4-16,0 3-6,-2 3-7,2 2-7,0 1-8,2 1-7,1 0-12,5-1-9,3 2-10,3-4-13,2-1-16,3-1-11,3-3-13,0-1-13,4-3-3,2-3 0,2-3 9,2-3 7,1-3 9,-1-4 12,1-4 6,0-4 8,-1 0 6,-2-3 12,-1 3 19,-2 3 19,-5 2 14,0 2 6,-1 4-4,-2 1-9,-2 3-21,0 3-18,-1 3-15,3 3-10,0 1-8,0 4-8,5 1-8,4 0-12,-1 0-19,5-2-20,3 1-16,0-4-23,4-2-26,0-3-32,3-1-28,2-6-16,-1-2-7,1-4 0,-1-5 21,-5-3 34,1-3 36,-4-3 32,0-4 29,-5-1 28,0-3 23,-5 2 23,1-1 27,-4 5 26,-1 3 29,-1 4 24,-1 7 24,-1 0 18,-1 4 8,0 1 4,-1 2-2,0 3 6,1 3 4,-1 3 0,-2 5-10,1 3-10,-1 4-15,2 5-25,3 3-33,0 0-27,2 5-18,1-1-24,0 0-31,3 0-45,0-2-59,1-2-68,-1-2-66,3-3-60,-4-2-94,0-4-65,-3-1-1,-4-4 37,0-4 51,-1-3 60</inkml:trace>
  <inkml:trace contextRef="#ctx0" brushRef="#br0" timeOffset="1269">825 414 91,'0'-7'280,"3"1"15,1 0 9,3 1-81,4-1-99,4 2-59,5-1-32,5 1-21,4-2-18,4 0-30,2 1-40,1 1-91,-1-1-67,-3-1-31,1 1-10,-3 0 12</inkml:trace>
  <inkml:trace contextRef="#ctx0" brushRef="#br0" timeOffset="1694">1247 426 23,'3'-1'230,"-1"1"14,1-3 15,2 1-77,-2-2-70,0 1-39,3-3-23,-1 1-12,0-1-14,0 0-10,0 0-8,1-1 2,0 1-1,0 0 2,-1-2 4,0 2 3,-2-1 6,-1-3 9,1 3 14,-3 1 13,-3 0 17,1 0 12,-1 3 8,-3 0 3,-3 3 2,-4 3 1,-2 2-2,-4 2-4,-4 4 0,2 1-2,-3 3-2,2 0-7,3 1-10,2-1-13,4 0-10,1-1-14,5-2-21,2-2-15,2-1-13,3 0-10,2-3-13,1-1-4,2-3 0,1 0 0,5-2 5,0-2 7,-1 0 5,5-4 8,-2-2 2,1 1 6,-4-2 3,1 0 3,-2 1 5,-4 4 2,0-1 0,-4 2 1,-1 2-2,-1 4 0,-1-1-1,1 6-2,-3 1-3,3 3-2,1 0-8,3 3-8,2-1-15,3-1-9,4 2-13,4-1-14,3-4-15,0 0-12,7-2-15,0-2-19,3-3-17,1-2-13,3-2-16,0-3-20,2-1-42,0-3-27,1-3 3,-1-3 12</inkml:trace>
  <inkml:trace contextRef="#ctx0" brushRef="#br0" timeOffset="2131">1761 432 26,'22'-23'205,"-3"0"48,-6 3 22,-2 2-9,-3 3-8,-5 3 15,-3 5 13,-2-1 3,-3 4-9,-5 0-17,-2 3-29,-2 1-43,-5 1-40,2 3-36,-1 0-29,0 2-28,1 2-17,2 1-15,2 1-12,1-1-2,2 2-9,2 1-11,3-3-12,1 0-17,4 0-18,0-3-21,4-2-9,1-1 0,0 0 8,3-1 14,4-2 17,0 0 25,-1 0 16,1 0 14,1 1 15,-1 2 13,0 2 18,-1 1 14,0 3 10,-2 3 8,-1 2 1,0 4-4,-2 2-10,-1 1-13,0 3-10,-2-1-9,-3 2-13,0-1-9,-2-1-6,-1-1-2,-3-2-3,-2-1-7,0 1 2,-3-4 1,-1 1-5,-1-2-5,0-2-6,-1-2-12,4-2-15,1-3-41,1-5-58,5-2-62,1-5-57,7-6-47,4-5-37,4-5-19,4-4-11,4-5-18,3-4 4,1-1 65,2 0 124,1-1 122,-2 2 122,1 4 124,-5 4 96,-2 4 23,-5 5-40,-6 5-33,-1 4-21,-2 1-16,-4 4-16,-2 4 0,0 4 4,0 4-5,0 2-12,0 4-9,0 2-17,1-1-30,1 3-35,1 0-38,1 0-48,0 0-62,-1-3-67,2 0-64,-2-1-59,0-2-55,-4-5-95,-1-2-28,-1-4 24,-5-4 40,2-6 48</inkml:trace>
  <inkml:trace contextRef="#ctx0" brushRef="#br0" timeOffset="2733">1952 326 162,'5'-15'291,"1"2"20,1 5 18,4 2-105,0 1-79,0 2-38,3 4-6,-1 3-8,2 3-2,0 5-7,2 2-1,-2 2-11,0 4-16,1-2-12,0 3-11,-3-2-13,1-1-4,-3-1-3,-1-4 11,-3-1 21,-1-3 32,-1-3 49,-3-1 39,1-4 18,-1-1 2,1-5-15,0-3-32,2-4-47,1-3-43,0-3-31,2-5-36,0 1-43,6-4-58,-1 2-59,1 0-47,2 3-42,1 2-23,-1 6-12,2 5-2,-4 5 4,0 4 8,-3 7 30,-3 2 66,-2 4 90,-4 2 87,-1 1 86,-1-1 66,-1 1 45,-1-1-6,2-1-19,-3-2-17,3-2-14,0 0-8,0-4-4,3-2-3,-1-1-1,1-1 2,2 0-8,3-3-12,0 0-15,4-3-16,1-2-16,1-2-17,-1-2-13,3-3-11,-2-3-14,3-1-12,-2-5-6,-3 1-3,-1-1 3,-4 5 10,-4 1 18,0 4 18,-3 4 17,-3 4 21,-2 1 18,-5 5 17,-4 5 16,0 1 4,-2 4-2,2 4-14,-2 2-14,5 1-21,0 2-25,3 2-22,5 0-23,0-3-28,5 0-34,1-1-37,6-2-37,1-3-33,4-5-35,5-1-46,1-4-92,-2-5-42,2-5 1,-1-2 20,0-7 39</inkml:trace>
  <inkml:trace contextRef="#ctx0" brushRef="#br0" timeOffset="3304">2680 374 164,'1'-8'291,"-1"4"20,-1 2 16,-1 2-112,-1 3-85,0 2-48,1 2-29,1 4-18,-1-1-15,2 2-11,2 0-5,-1 0-8,1-1-3,1-1-1,0-2-2,2-3 1,-1-1 2,0-6 3,-1-2 5,2-4 6,-1-5 7,3-4 9,2-2 18,2-2 17,0 1 25,5-1 29,-1 5 30,3-1 22,4 3 7,-1 6 2,4 2-8,2 4-20,0 5-32,0 5-23,3 5-26,-6 5-20,1 5-31,-6 2-43,-5 2-51,-3 5-71,-8-2-75,-15 4-146,-4 2-101,-11 0-33,-8-1 17,-3-5 49,-6 0 66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10.97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2 372 178,'-15'1'292,"8"-1"14,14 0 16,11-1-113,17-2-74,14 0-34,14-3-9,13 1 1,15-2 6,13-2 2,9-1 2,7-2 2,6 0-1,7-2-6,6-1-13,1-1-11,1 0-16,0-1-12,-3-1-11,1 0-10,-3 1-11,0 2-8,-8-2-8,-3 2-17,-13 2-11,-11 2-17,-11 2-18,-12 2-20,-9 0-26,-12 5-28,-12-2-36,-10 4-56,-13 0-97,-12 4-33,-18-1-1,-14 3 15,-18-1 42</inkml:trace>
  <inkml:trace contextRef="#ctx0" brushRef="#br0" timeOffset="340">564 518 237,'33'7'281,"21"-4"14,17-1-10,16-5-102,19-2-49,13-2-19,11-2-8,8-2-5,6-2-6,5-1-6,1-1-10,2-3-9,-1 0-12,0 0-13,-8 0-29,-5-1-47,-7 1-54,-14 0-101,-11-2-123,-15 2-64,-13-1-22,-15-1 14,-11-2 37</inkml:trace>
  <inkml:trace contextRef="#ctx0" brushRef="#br0" timeOffset="6921">1953 893 223,'3'-3'262,"1"-2"27,-2 0-51,-2-1-65,0-1-38,0 0-10,-2 0-5,-2-1-3,1-1 1,0 1 7,-1 0 8,-1 1-4,1 0-9,-1 1-10,0 2-19,-1 3-21,-2 1-23,-3 2-19,-5 6-14,-1 4-6,-4 6 2,-4 3 2,3 4 2,1 2 2,-1 2 1,6 1-4,2-2-7,4 1-12,6-1-14,4 1-17,6-4-23,4-2-26,7 2-32,4-5-22,7-5-24,4-1-31,1-4-63,0-4-73,0-6-24,0-1 6,-3-4 17,0-7 40</inkml:trace>
  <inkml:trace contextRef="#ctx0" brushRef="#br0" timeOffset="7197">2138 967 97,'6'-17'305,"0"2"26,-1 4 20,2 1-56,0 3-103,2 2-58,2 4-27,0 2-20,3 4-12,1 3-15,0 6-15,3 4-11,-1 2-12,-1 3-8,3 4-6,-2 2-4,-4-1-6,-2 1-8,-3-1-3,-5 1-2,-3-3-3,-3-1 0,-5-5 12,0-2 21,-1-7 26,-1-1 27,-1-7 26,0-3 22,3-6 4,-1-4-12,2-7-22,4-5-30,2-4-47,4-8-46,3-2-41,8-3-34,1 1-35,5 1-30,-1 5-24,5 3-47,1 6-89,-1 1-30,-1 9 4,0 4 18,-3 7 38</inkml:trace>
  <inkml:trace contextRef="#ctx0" brushRef="#br0" timeOffset="7515">2673 1189 63,'0'14'275,"1"-3"17,1-3 14,0-1-64,1-3-94,2 0-51,0-4-26,2 0-15,3-4-10,1-2-9,1-3-9,1-2-10,0-3-3,1-3-8,-2-3-3,2-4-4,-6 0-3,0-2 4,-5 2 17,-1 2 23,-4 7 23,-1 1 22,-5 4 16,0 3 9,-6 6-1,-3 6-6,-3 4-7,-2 5-3,-1 4 1,0 5 3,1 0-4,2 1-9,3-3-12,6 3-13,0 0-14,8-3-17,1-3-14,4-2-8,3-3-8,1-2-2,2-3 0,0-2 2,3-6 5,3-3 2,2-4 4,1-1 1,-1-6-2,-2-2 1,-1 1 0,-1 3 7,-4 1 8,-1 2 10,-2 0 0,-2 4-2,1 3-4,-4 2-11,2 1-12,-1 4-16,1 1-19,1 6-22,2-3-19,3 3-25,2 1-30,0-2-29,3 1-21,2-3-20,3 0-14,1-6-20,1 2-22,0-5-29,-2-2-54,-5-4-6,1-6 13,-3 0 33</inkml:trace>
  <inkml:trace contextRef="#ctx0" brushRef="#br0" timeOffset="7949">3015 1128 221,'5'-8'304,"0"-1"31,-2 6 6,-1-2-98,-2 3-79,1 2-53,-1 4-31,0-1-28,2 6-19,2 0-11,-2 1-10,1 0-5,2 1-1,0-1-3,-2-1-1,0-2-1,-1-1 3,1 0 7,-3-4 4,0 0 7,0-4 4,-2-3-1,1-4 2,1 0-7,1-5-6,3-2-2,3-2 2,0 0 8,4-2 18,3 2 20,2 0 20,1 5 11,-1 0 4,1 4-4,-2 5-11,0 4-16,-2 4-19,0 5-12,-4 4-7,-2 2-7,-1 3-8,-3 3-11,2 3-15,-4-2-20,1 1-28,-2-2-28,3-1-26,-3 1-25,3-5-18,-1 1-17,-1-4-17,3-4-40,-3-3-82,-1-6-27,4-3 2,0-4 18,7-5 34</inkml:trace>
  <inkml:trace contextRef="#ctx0" brushRef="#br0" timeOffset="8313">3370 1007 176,'3'-17'320,"0"4"33,-2 1 26,-1 5-106,2-1-80,-2 7-42,0 2-27,3 7-18,-3 5-15,2 4-8,-1 3-5,1 3-16,1 3-19,3 0-24,2-1-28,0 3-33,0-1-36,1-4-31,2 1-31,0-5-32,1-3-37,0-3-78,-3-4-40,3-6-9,0-6 14,-1-6 28</inkml:trace>
  <inkml:trace contextRef="#ctx0" brushRef="#br0" timeOffset="8513">3571 995 24,'2'-13'277,"-2"2"24,2 2 14,-1 5-46,-1 1-97,0 3-66,-1 3-31,-1 1-22,0 5-10,-1-1-8,0 7-5,0-3-2,-5 1 2,2 1 1,-2 0 0,-3 2-1,0-1-3,-4 0-7,0 2-4,0-1-5,-2 2-4,4-5 4,1-2 10,4-1 11,1-3 11,3 0 8,4-3 7,3 0 5,3 0 2,4 2-6,7-2-9,2 1-6,5 0-13,4 0-31,2 1-43,2-1-49,3 0-46,4 1-75,-1-2-125,2-1-50,-2-3-5,1-1 20,-4-5 35</inkml:trace>
  <inkml:trace contextRef="#ctx0" brushRef="#br0" timeOffset="8813">4142 872 11,'12'-23'358,"-4"7"42,-1 3 37,-4 3 30,-2 5-138,-1 3-96,-3 8-53,-5 5-29,2 5-31,-5 6-21,3 7-24,3-1-27,0 6-31,2 0-38,1 2-53,4-1-62,1 3-65,2-2-85,3-1-121,0-5-43,1-4 6,3-6 37,3-4 52</inkml:trace>
  <inkml:trace contextRef="#ctx0" brushRef="#br0" timeOffset="8994">4287 1227 58,'2'-3'318,"-1"0"28,1 0 24,1 2-25,0-1-126,3 1-79,-1 0-42,3-1-25,2-2-15,2 1-12,1-1-4,3-1-9,0-4-5,1 1-4,-1-3-5,1-2-9,-2-2-2,0-3-5,-2 0-2,-2-3-1,-2 2 2,-4 1 11,0 1 27,-5 4 34,0 2 36,0 4 27,-3 0 16,-2 5 4,-2 0-11,-2 5-24,-2 3-19,-5 6-17,0 2-8,2 0-11,-2 4-9,5 1-13,0 2-22,5 1-17,3-1-20,4-3-19,4 0-24,0-2-26,7-3-26,0 0-30,3-5-29,3-1-27,2-5-23,2-4-10,-1-5-6,1-2 5,0-7 10,-3-1 30,0-5 44,-4 3 54,-1-2 56,-4 2 60,-2 2 62,-2 2 52,-4 2 40,-1 4 28,-1 0 10,0 4-3,-1 0-23,1 4-34,0 2-35,-2 3-35,2 2-27,0 5-21,0 3-10,0 3-7,2-2-11,1 3-14,0 0-11,0 0-12,2-2-8,0-3-10,0-3-6,1-1 4,-1-5 4,1-3 5,1-4 11,2-6 7,0-3 8,1-2 2,1-4 2,-2-4 7,1 1 10,-2 1 23,0 2 25,-4 2 28,1 4 13,-3 3 3,-1 4-7,1 0-20,-2 4-28,0 2-28,0 4-20,0 0-16,2 3-10,-1 1-9,2 0-9,2-1-10,-2-1-7,3-2-10,-2 1-3,-1-3 6,0-2 5,2-1 3,-2-1 11,0-2 10,0-1 10,-1 0 2,-2-2 7,0 0 10,0 0 7,0 1 8,-2-2 5,2 1 8,0 2 5,-3-1 6,3 1 4,-1-1 0,1 2 0,0 2-1,0-3-4,0 3-3,0 1-6,1-1-5,-1 1-1,3 0-6,-3 1 6,2 0 6,1 4 9,-2 3 14,4 2 12,0 2 14,0 3-2,4 3 1,-3 2-5,1 1-13,1 1-21,-2 1-35,0-2-54,-3 2-72,1-2-78,-3 1-81,-4-1-156,0-3-62,-3-3 1,0-3 40,4-2 59</inkml:trace>
  <inkml:trace contextRef="#ctx0" brushRef="#br0" timeOffset="9972">5185 1126 223,'3'-18'294,"0"-2"19,0-1-5,0-1-104,-1 1-59,-4 1-19,-1 2 3,0 3 2,-2 3-5,-4 3-4,-3 3-8,-3 5-8,-2 2-12,-1 5-5,-1 3-5,3 4-11,1 3-8,2 2-16,3 1-17,1 2-14,4 0-12,3 1-3,2 0-3,4-1-1,1 1 1,2-1 4,4-1 12,-3 0 6,2 2 6,1-2 5,-3-1 6,-2 2-6,-1 0-5,-2 0-5,-6-3-8,0 0-1,-4-3-6,-1-1 1,-1-2 0,-2-2-1,1-2-9,2-3-18,-1-1-28,4-6-45,4-2-46,2-7-41,10-2-32,3-7-24,8-4-16,5-3-22,3-4-47,0-4-24,-1-4 2,1-5 23,-2-3 32</inkml:trace>
  <inkml:trace contextRef="#ctx0" brushRef="#br0" timeOffset="10291">5303 1060 10,'18'-38'199,"-3"6"102,-4 9 73,-2 2 65,-2 6-31,-4 3-51,0 4-47,-1 2-47,-2 3-29,0 7-25,0 3-40,0 6-30,-2 7-18,2 4-14,0 3-20,0 2-27,0 5-20,3-2-23,-1 2-28,1-3-47,-1-2-77,-1 0-92,2-2-84,-3-2-114,0-3-117,-3-5-32,-3-5 38,1-5 68,0-4 74</inkml:trace>
  <inkml:trace contextRef="#ctx0" brushRef="#br0" timeOffset="10516">5303 1255 181,'8'-6'285,"4"-3"15,4 1 4,4 0-127,1-1-82,3 0-46,1-1-25,0-1-15,-1-2-16,-3-2-13,-1-2-8,-1-3-5,-6-1 9,-2 1 21,-2 2 25,-4 3 36,-2 2 31,0 2 25,-1 4 11,-2 0-5,0 5-11,0 0-5,0 6-7,-2 4-10,1 2-6,-1 4-7,1 3-8,1 0-16,0 2-21,1 1-17,1-1-14,1 2-12,2-6-10,1 0-11,0-3-5,2-4 0,-1-1 3,1-6 9,2-2 11,0-6 11,3-1 12,1-5 17,0-1 17,0 3 24,1-1 25,-3 3 26,1 2 22,-2 4 12,0 3 2,-3 5-14,0 4-25,1 5-24,-1 4-29,-5 2-37,1 2-54,-3 1-81,-1 3-88,0 1-88,-3 1-132,-2 2-99,2 0-23,1-3 37,2-3 66,4-6 78</inkml:trace>
  <inkml:trace contextRef="#ctx0" brushRef="#br0" timeOffset="11078">6390 1049 15,'0'-23'296,"-2"4"41,2-2 50,0 5 12,-3 1-80,3 3-48,-2 2-28,1 3-36,-1 5-42,1 2-43,-1 2-35,0 7-25,-1 5-13,2 4-6,-1 1-3,-1 3-19,2 4-33,1-2-43,1-1-55,2 1-57,-1-3-53,1-3-50,-2-5-46,-1-3-77,-3-5-14,3-5 22,-3-5 35,3-4 48</inkml:trace>
  <inkml:trace contextRef="#ctx0" brushRef="#br0" timeOffset="11280">6402 1013 216,'10'-16'268,"3"5"19,2-3-36,1 2-80,2 1-46,-1 0-29,0 1-16,-3 1-7,3-2-8,-4 2 0,0 0 3,-4 2 11,-1 0 8,-2 2 6,-3 1 8,-1 0 0,-2 3-9,-2 1-7,-1 5 9,-6 0 12,-1 6 11,-1 3 10,-4 6 9,0 3 4,1 2-14,1 2-20,3 2-22,3-3-19,2 1-14,5-1-16,5-4-6,0 0-10,6-4-4,0-4-5,3-2-8,0-3-20,-1-5-38,4-2-62,2-4-74,-1-3-75,2-3-73,-7-2-131,1-3-56,-3-2 15,-6-3 48,0-3 60</inkml:trace>
  <inkml:trace contextRef="#ctx0" brushRef="#br0" timeOffset="11652">6246 626 47,'-19'4'254,"0"1"26,-2 5 30,1 4-64,-2 2-50,-1 4-17,0 2 3,-2 4 8,-1 7 11,3 0-3,2 3-14,0 4-23,4 1-28,6 1-33,5 0-36,4 0-28,8-2-22,6-3-18,6 1-20,6-4-28,6-3-33,5-5-48,1-5-58,2-3-102,0-7-108,0-4-47,-3-8 2,3-7 30,-3-8 52</inkml:trace>
  <inkml:trace contextRef="#ctx0" brushRef="#br0" timeOffset="11898">6789 675 276,'22'-8'339,"-1"8"40,0 5 46,2 7-123,-1 6-58,1 4-22,0 7-13,-2 3-22,1 5-28,-5 3-33,-1 3-25,-2-1-28,-1 1-28,-7 0-38,-3-4-42,-1 0-51,-5-3-52,-2-1-51,-3-4-51,0-1-65,-3-3-98,0-3-26,3-3 14,2-4 29,6-4 44</inkml:trace>
  <inkml:trace contextRef="#ctx0" brushRef="#br0" timeOffset="12128">7521 1181 41,'17'-6'322,"-1"1"29,0 0 23,-2 2 4,0-3-139,2 0-80,0 3-42,0 0-23,2-1-23,0 0-25,4 3-18,-2-3-18,-1 1-25,0 1-43,-3-2-53,-4 0-88,-2-1-116,-7 0-61,-8 2-10,-7-3 19,-6 3 42</inkml:trace>
  <inkml:trace contextRef="#ctx0" brushRef="#br0" timeOffset="12284">7604 1081 133,'-10'0'290,"6"0"22,4 0 22,4 0-91,2-2-89,8 1-55,2-1-31,4 2-26,4-4-43,1 2-87,0-3-128,5 0-71,0-4-34,6-3-14,2-3 13</inkml:trace>
  <inkml:trace contextRef="#ctx0" brushRef="#br0" timeOffset="12776">8342 935 133,'-8'-22'288,"1"-1"23,-2 2 28,0 3-87,1 0-65,0 0-23,3 5-1,-1 3 5,0 1-4,3 3-7,0 3-14,-1 2-3,3 2 1,-2 6-1,-1 4-4,1 6-7,0 2-9,-1 6-21,0 2-32,0 1-36,0 2-43,1 0-50,0-1-61,1 0-60,2-2-55,2-1-45,3-5-42,-2-1-68,0-8-39,0 0 11,5-9 31,0-5 37</inkml:trace>
  <inkml:trace contextRef="#ctx0" brushRef="#br0" timeOffset="13035">8414 810 73,'5'-11'289,"0"6"21,0-1 18,-4 1-56,1 5-88,-2 4-48,0 1-19,0 3 0,0 5 1,0 0 0,4 1 3,-2 3-1,1 1 3,2 0-3,3 2-6,3 2-4,2-1-12,1 0-10,3 3-9,4-1-10,-2-1-10,3 1-10,-2-4-14,-2 1-7,-1-2-14,-7 0-14,-4-4-8,-6 0-19,-3-3-24,-7 1-46,-2-1-53,-4-2-46,0 0-52,0-2-73,-2-1-99,1-6-28,-1 0 16,0-2 37,2-6 44</inkml:trace>
  <inkml:trace contextRef="#ctx0" brushRef="#br0" timeOffset="13320">8482 1021 54,'19'-17'279,"1"1"21,3 0 12,2 2-60,2-1-107,3 1-64,2 2-34,-2 1-19,0 0-12,1 3-9,-2-1-2,-5 3-5,1 3 0,-6 1 0,-5 4 5,-1 0 2,-7 3 3,-3 6 7,-6 1 3,-2 3 3,-4 2-1,3 2 1,-1 2-1,3 0-3,2 0-2,4-1 2,4-1 2,4-2 3,5-3 3,4 0 4,4-3 5,3-6 10,-1 0 11,0-3 16,-2-5 18,-3-3 12,-1 0 3,-5-6-8,-6 0-11,-3-4-21,-7-4-21,-4-1-23,-4-2-25,-1-1-33,-3 2-41,3 0-37,1 3-42,4 2-58,3 3-110,6 0-58,5 3-13,3 4 14,8 0 30</inkml:trace>
  <inkml:trace contextRef="#ctx0" brushRef="#br0" timeOffset="13666">9214 842 201,'9'6'313,"-2"-3"32,-2 0 33,-1 1-101,-1 1-70,-3 3-38,0 1-24,0 1-20,0 2-28,0 3-23,0 1-22,0 1-14,2 1-8,-1 2-10,1-2-8,0-2-7,-1-2-8,1 1-9,-1-3-5,-1-5-1,0-1 1,0-1 1,0-5 4,-1-3 7,1-4 2,0-1 3,0-4-4,3-3 4,0 1 7,2-1 10,3 2 16,-2-2 14,4 6 9,-1-2 6,4 3-1,-2 3-10,1 0-11,-2 4-13,1 2-9,-2 2-4,-1 3-7,-3 2-7,0 1-5,0 1-11,0 1-9,-1 1-9,-1-2-8,0-1-4,-1-2 2,1 0 7,-1-4 12,-1 0 13,1-3 11,3-4 8,-2 0 8,3-5 7,2 0 5,0-3 7,0-1 10,3-1 18,-2 2 20,1 0 16,-1 2 12,-1 3-1,0 2-6,-3 2-12,0 3-27,-1 3-19,-1 2-14,-1 5-14,-2 0-21,0 2-30,0 0-39,2 3-42,-2 0-50,3 0-46,0-2-36,2 1-27,1-2-29,3-3-54,-2-1-42,2-5 3,-1-3 26,3-2 41</inkml:trace>
  <inkml:trace contextRef="#ctx0" brushRef="#br0" timeOffset="14181">9661 985 20,'6'-13'274,"0"3"27,-1 3 14,1 1-50,-4 4-88,1 2-62,1 3-35,-3 5-25,2 1-12,-1 3-9,2-1-11,-1 3-7,1-1-7,-1 0-3,0-3-4,-1-1 3,1-1 1,-1-2 5,-1-4 7,1-2 8,-2-1 6,1-5 10,-1-1 6,2-5-1,2-3-1,-1-3 0,2 0 2,0-3 4,3 1 5,4 2 11,0 0 11,1 4 2,1 2-3,-2 3-4,2 5-6,-4 3-12,1 4-12,-2 3-8,-2 4-8,-2 5-8,0 0-9,-2 2-14,1 1-11,-1-1-12,-1 1-9,-1-2-10,1-3 0,1-2 2,-3-2 10,0-3 16,0-4 12,2-2 12,-1-2 15,-1-7 6,2 1 5,3-4-4,0-1 1,2-2 0,1-1-5,4 2 2,1 0 2,0 1 5,3 2 0,0 4 4,1 1 4,-1 4 1,-2 3-3,-1 4-6,-2 3-5,0 2-11,-3 5-17,0 3-28,-3-1-36,-1 5-40,1 1-47,-2-2-45,-1 1-38,3-2-55,-2-2-103,-1-2-32,2-2 11,2-5 25,6 0 43</inkml:trace>
  <inkml:trace contextRef="#ctx0" brushRef="#br0" timeOffset="14717">10485 1079 276,'13'-5'347,"3"1"26,-3-1 31,1 3-125,-1-3-90,2 0-47,3 3-31,1-2-26,1 2-31,1 0-31,1-1-36,-2 2-49,-2-4-61,-6 2-136,-4-3-93,-6-2-44,-5 3-5,-4-3 26</inkml:trace>
  <inkml:trace contextRef="#ctx0" brushRef="#br0" timeOffset="14871">10514 971 32,'-14'0'270,"6"-1"23,6 1 8,4-2-57,4 1-103,8-2-74,2-1-65,2 2-135,2-3-84,4 1-43,3-2-25,8-2-5</inkml:trace>
  <inkml:trace contextRef="#ctx0" brushRef="#br0" timeOffset="15328">11296 796 94,'-3'-8'277,"1"1"21,-2 2 14,-3-4-87,-2 3-81,1 3-46,0 0-20,-2 1-11,-2 4-2,-1 3 3,-1 4 5,0 3 6,-4 3 2,2 3-2,-1 3-4,1 1-7,2 2-12,1 1-14,1 0-12,4-1-8,2-2-9,4 2-7,2-3-2,2-3-3,4 0-1,2-4 4,3-1 1,0-5 5,1-1 5,1-4 2,0-3 0,1-4-2,0-6 0,2 0-4,-3-5-5,-1-3 0,-1-3-2,-1-1 1,-4-2-3,-1 0 2,-4-2 2,-4 4-4,-3 0-5,-2 4-15,0 2-22,0 1-32,-1 5-38,1 2-42,5 3-57,0 2-114,3 3-47,0 0-7,4 0 16,5 2 35</inkml:trace>
  <inkml:trace contextRef="#ctx0" brushRef="#br0" timeOffset="15724">11449 962 193,'3'8'325,"0"-2"46,2-3 56,-4 0-73,2 0-43,-1-3-21,-2 0-14,0 0-28,2-2-43,-2 1-52,1-2-51,-1 1-42,2 1-53,0-3-67,-2 2-86,4-3-81,1 0-100,4-2-140,1-2-54,1 0 8,3 0 52,-3 0 66</inkml:trace>
  <inkml:trace contextRef="#ctx0" brushRef="#br0" timeOffset="16021">11659 745 91,'0'-3'268,"0"1"26,0-1 20,-1 1-94,1-1-65,0 1-35,0 0-23,0 1-19,0 1-10,0 0-7,0 0-4,0 3 3,-2 2 3,2 2 2,-2 3 9,1-1 9,-1 6 3,0-3 0,1 3-3,-1 3-1,1 1-10,-2 3-13,1-1-14,2 3-16,-1-2-10,-1 2-13,2-1-14,0-2-22,0-1-29,0-1-38,3-2-43,-1-3-47,4-2-64,0-4-107,-1-5-36,3 0-1,1-4 27,-1-2 40</inkml:trace>
  <inkml:trace contextRef="#ctx0" brushRef="#br0" timeOffset="16343">11855 785 193,'8'-8'304,"-2"2"20,-2-2 11,-1 5-121,-2 2-81,-1 1-37,-1 2-17,-1 2-15,-1 7-4,0-2-1,-1 5-2,1 0-9,-1-1-9,4 0-2,0 2-3,3-2-5,0 0-2,0-3-5,4-3-2,-3 2-2,4-4 2,1-3-3,1 0-2,3-2 0,1 0-2,2-2 1,1 0-1,2-2 2,0 2 5,2-1 10,-1 2 12,-1 2 16,-2 2 14,-3 0 13,-4 4 6,1 2 2,-5 0-3,-1 4-9,-3 0-13,-2 0-9,-2 3-12,-3-1-11,0-2-7,1 2-9,-6-1-8,2-2-15,0 0-23,-4-2-30,-1 0-41,0-2-53,-4 0-62,0-5-72,-2 2-124,-1-3-55,2-2-5,1-5 28,6-2 52</inkml:trace>
  <inkml:trace contextRef="#ctx0" brushRef="#br0" timeOffset="16723">11903 869 221,'6'-18'296,"2"0"17,4 0-7,1 3-110,4 2-65,1 0-40,4 2-29,3 3-16,6-2-21,-1 5-25,2 0-36,0 0-96,-4 0-106,0 2-57,-5 0-27,2-2-5,0 4 22</inkml:trace>
  <inkml:trace contextRef="#ctx0" brushRef="#br0" timeOffset="16920">12500 817 84,'5'3'262,"1"-2"17,-2 0 17,0 3-83,0 1-72,-2 0-29,3 1-5,-2 3 6,-1 2 1,-1 2 0,2 2-3,-3 1-12,2 2-17,-2-1-18,0 1-20,0 2-15,0-2-14,0 1-8,0-2-8,0-4-7,0-1-2,0-3-2,0-2 1,0-2 0,0-3 4,0-5 5,0-3 2,0-3 3,0-3 2,0-6-2,0-3 1,0-2 1,1-2 3,2-1 5,-1-1 3,4-1 12,-1 2 13,3 4 10,3 2 7,-1 4 1,-1 5-3,2 4-2,0 3-8,-1 4-8,2 4-2,-1 3-5,0 4-5,-5 3-4,1 1-10,-3 1-9,0 2-18,-1 0-12,-2-1-19,1-1-12,0-1-7,0-3 2,-2-3 8,-2-3 13,2-2 20,-2-1 20,0-5 13,2 0 12,2-6 9,0-1 10,4-1 6,-2-4 2,3-1 0,2 0 2,4-1 1,0-1-2,4 3-2,1 4-5,0 0-1,0 3-6,2 6-1,-1 2-5,0 3-3,-3 5-3,-2 4-7,0 4-12,-2 3-42,-3 5-60,-1 2-75,-2 4-86,-7 0-163,-6 4-76,-7-2-15,-8-2 32,-5 0 60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30.9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40 18,'-1'-14'269,"-1"4"22,2 2 12,-1 3-44,1 2-97,0 3-47,1 4-16,-1 4-4,0 6 2,0 5 1,0 5-3,0 4-13,-1 4-16,-1 2-15,2 4-12,0-1-15,0 1-10,2-1-14,-1-1-12,2-4-17,2-2-25,0-2-28,2-2-34,2-4-54,-3-1-109,6-3-53,-2-4-12,1-4 8,2-2 27</inkml:trace>
  <inkml:trace contextRef="#ctx0" brushRef="#br0" timeOffset="224">215 496 90,'2'2'262,"1"1"16,-3-2 10,3 2-89,0 0-88,-1 2-45,4-3-24,-2 2-12,1-1-9,2 0-2,1-2 2,1 1 4,2-2 1,-1-2 2,2-2 0,3-1-6,0-2-5,0-4-6,0-1-5,-2-1-3,0-3 0,-2-2-3,-2-1 0,-4-3 0,0-2 3,-2 0 0,-3-1 0,-3 3 8,0 4 10,1 2 10,-3 4 12,1 4 9,-1 2 9,-2 3 5,-2 6-3,-2 3-5,0 5-5,-2 4-4,2 3-6,0 3-6,0 1-6,3 4-9,2 1-7,1-2-7,4 0-6,2 1-7,5-2-4,2-1-2,0-4 2,5-4-1,-2-1-2,3-6-2,3 0-9,2-6-11,-1-4-13,2-6-13,-2 0-11,1-6-3,0-2 3,-3-4 12,-1-1 11,-4 0 15,1 0 22,-3 3 26,-1 2 31,-3 2 31,-2 4 21,-1 1 12,-1 4 0,-2 1-12,-1 4-22,0 1-24,-3 5-19,2 3-10,0 3-11,0 2-5,1 1-5,2 1-3,0 1-4,2-3-3,3 2-1,-2-3-2,3-1 0,-1-3 0,4-3 2,-1-1-2,0-5 1,5-2 0,-2-5-1,2-2 0,2-5 3,-2-2 2,1-1 1,-1-1 4,-2 2 5,-2 2 4,-2 2 10,-1 3 5,-1 3 2,-2 0 1,-3 5 0,3 2-2,-3 4-6,0 4-6,2 1-2,-1 4-4,-1 1 2,2-1-6,1 2-2,2-3-2,-2 1-4,2-4 1,1-1 0,2-1 0,-2-5 0,2-2 3,2-2 1,-1-4 0,1-1 1,-2-3 2,1-1 2,-3 1 3,1-2 8,-1 2 13,-3 3 12,3 0 4,-4 2 3,0 2-3,-1 2-7,2 2-7,-1 4-2,3 1 3,-2 7 4,0 2 7,-1 4 3,-2 1-2,0 3-8,0 1-8,0 2-4,-2 0-10,-1 2-8,-2-1-10,-1-1-10,-3-1-20,-1-3-31,0-1-34,1-3-39,-2-3-37,6-3-34,0-4-48,2-6-97,3-3-44,3-7 1,5-3 18,5-8 31</inkml:trace>
  <inkml:trace contextRef="#ctx0" brushRef="#br0" timeOffset="1139">1073 315 287,'8'-25'392,"-3"5"50,-3 3 53,-1 4-88,-1 4-109,0 1-72,0 4-44,0 2-43,0 7-42,0 5-31,0 7-13,0 5-2,2 4-1,0 5-4,-1 2-11,4 3-15,-2 0-17,2 3-33,-1-3-43,1-1-60,0-1-64,1-3-70,-3 1-124,-3-3-81,0-5-17,-3-3 30,3-6 50,-3-5 63</inkml:trace>
  <inkml:trace contextRef="#ctx0" brushRef="#br0" timeOffset="1375">1058 580 48,'11'-4'243,"0"-3"15,6 3 11,4-2-87,2 2-75,4-4-45,0 2-22,0-2-14,1 1-14,-5-5-13,-1 0-17,-2-4-7,-7-2-3,0-3 8,-4-3 12,-2 0 23,-4 0 29,-2 1 31,1 4 29,-2 1 25,-2 4 17,2 2 1,0 5-10,-1 1-19,1 1-25,0 4-28,1 4-10,-1 3-3,2 5 8,0 5 2,-1 4 4,1 5-3,-1 0-15,5 2-14,-3 2-17,2-1-12,0-1-8,2 0-9,-1-1-9,1-5-4,0-3-3,-2-3 2,-2-5 4,2-4 9,0-3 8,2-8 8,0-2 6,2-5 4,2-3 7,0-1 7,2-4 13,4 1 13,1 1 14,4 0 13,-2 3 6,4 3 7,-3 3 4,1 2 0,-2 7-5,-2 4-7,-1 3-9,-4 4-11,-4 3-18,-3 3-30,-2 3-45,-6 2-76,-1 1-88,-2 1-91,-4 0-161,-1 1-97,-1-1-26,0 2 35,6-6 66,4 3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8:06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280 519 189,'-5'-12'296,"2"3"16,-2 0-7,2-1-133,-2-1-83,2-1-33,0 0-8,3 3 4,-2 2 15,2 2 7,2 1-8,-1 1-14,3 1-17,-3 2-22,6 2-16,-3-1-10,1 5-5,4 5-2,1 5-1,1 3 1,2 6 7,3 3 3,-1 2 3,3 0 4,2-3-1,1-1 4,-2-6 3,5-4 1,-1-6 3,4-4 3,1-9-1,7-6-1,3-6 1,10-6-3,3-4-9,10-9-9,6-3-9,10-6-15,5-8-17,5-5-23,2-4-71,4-3-92,-1-1-43,-4-4-15,-2-1 0,-14 0 17</inkml:trace>
  <inkml:trace contextRef="#ctx0" brushRef="#br0" timeOffset="837">0 376 47,'4'-4'208,"3"1"8,3 2-17,0 2-87,5 4-52,4 2-27,0 6-14,4 5-12,-1 4-3,4 3 0,-2 3-1,3 4 1,-2 0-4,2 1 1,-2-2 3,-3-2-2,4-4 3,-1-4 1,2-6 5,3-6 6,3-7 4,8-6 7,6-6 4,8-8 3,9-6-3,9-3-2,5-6-5,5-3-10,4-4-20,1-4-49,1-2-106,-2-5-53,-5-3-30,-1-2-11,-2 1 4</inkml:trace>
  <inkml:trace contextRef="#ctx0" brushRef="#br0" timeOffset="1501">82 306 83,'5'-6'200,"3"0"6,-2 3-44,2 3-72,2 5-44,0 2-22,3 5-10,0 3-9,0 3-3,-1 3-1,2 0 1,-1 3-1,3 0-1,-2 2 4,3-3-1,-1 2-1,3-3 2,3-1 1,1-3 0,2-3 0,3-3 6,2-6 7,5-1 5,6-7 6,3-6 6,8-5 1,4-8-1,12-4-3,6-7-6,7-4-6,6-4-9,2-7-15,2-4-30,-1-1-94,1-4-66,-5-1-34,-5 0-13,-7 0-2</inkml:trace>
  <inkml:trace contextRef="#ctx0" brushRef="#br0" timeOffset="2471">149 301 139,'-3'-8'204,"1"0"6,2 4-66,2 2-66,1 5-37,3 3-20,0 5-9,2 1-4,2 1-1,4 5-1,-3 0 1,3 0 3,-1 3 1,2 0 0,-2 2-3,3-2 3,-2 0-1,1-1-3,-1 3-3,0-2 3,2 0-3,-3-1-3,4-2 3,-3-2 1,5-3-1,1-2 8,4-4 2,8-7 11,7-4 1,7-8 3,10-6-2,8-6-5,11-7-7,5-9-8,7-4-8,3-4-14,-1-6-45,-8 1-98,-6-1-49,-10 2-26,-9 2-10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32.9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110 257 283,'-5'-1'373,"2"-3"29,1 4 29,1-1-116,-1 0-109,-1 2-67,1 0-36,-4 6-26,-5 0-21,1 4-13,-1 0-7,-1 5-3,1 0-6,1 2-5,-1-1-8,6 2-12,2-1-9,2-1-11,2-2-6,4-2 1,3-2 2,1-4 4,4-4 7,-2-3 6,5-4 9,-2-5 7,2-5 17,-2-1 11,-3-4 13,-3-2 14,-3-2 14,-5 1 5,0 1-4,-5 1-9,0 4-14,0 1-15,2 3-24,2 3-34,1 1-37,3 4-39,3-1-30,7 2-35,6 0-25,6-1-5,5-2 7,0 0 21,2-5 24,-2-2 34,-2-2 30,-4-2 37,-3-2 36,-6 1 36,-5 0 43,-7 1 39,-3 1 38,-3 1 32,-5 2 23,-4 3 6,0 1-8,-3 5-16,2 1-26,-1 4-30,1 5-29,0 6-23,1 3-17,4 6-23,1 6-5,4 3-12,0 2-8,3 4-9,2 0-12,-1 1-14,2 1-29,2 1-45,-2-3-70,2-1-81,2 0-73,0-2-77,-4-4-123,1-7-31,-3-2 29,-1-7 59,2-5 65</inkml:trace>
  <inkml:trace contextRef="#ctx0" brushRef="#br0" timeOffset="490">279 523 120,'-5'-11'327,"2"-1"51,1 2 49,-1 1-33,3 1-102,0 1-79,3 1-59,0 1-48,5-1-47,5 2-59,4-3-64,7 3-65,1-2-90,-1 0-127,3-3-64,-3 2-11,-2-1 24,-3 1 46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33.7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211 147 40,'-9'-22'282,"1"2"30,-1 4 30,2 4-42,-1 3-75,2 1-44,-5 5-30,1 3-14,-1 6-13,-5 3-9,0 6-10,-1 3-8,0 3-3,1 3-12,0 0-10,3 3-20,4 0-19,1-1-24,4-1-21,4 0-20,4 0-25,4-3-30,5-4-29,4-3-24,4-3-24,6-6-20,3-4-14,1-7-8,-1-4-1,2-4 4,0-5 9,-6-3 23,-2-3 49,-4-2 71,-5 2 75,-4 2 66,-3 4 54,-4 3 37,-4 3 10,0 4-15,-3 2-20,0 5-25,-6 2-18,1 5-13,-2 5-13,-1 2-16,2 2-15,2 3-12,-1 2-11,1 0-12,4 0-8,1-2-9,2 0-8,0-1-6,5-4-1,0-1-2,2-3 2,1-1-1,3-5 6,3-5 3,1-3 0,2-2 3,-1-5 1,0-1 2,-2-4 1,3 1 3,-4-1 10,-1 4 12,-2 1 8,-2 3 5,1 3 4,-4 1-1,-2 3 2,1 4-1,-3 3 0,2 2 2,-3 4 2,0 0-1,0 3-12,-3-2-9,3 3-10,-3-1-10,3-1-6,0-1-6,0-3-8,0 0-7,3-1-2,0-4-1,1-4 0,2 0 4,3-6 5,1-1 3,-1-4 3,5-2 2,-2-1 2,2-1-1,-3 0 5,0 2 7,1 2 5,-5 2 4,1 3 5,-3 3 10,-2 3 11,1 3 3,-4 5 5,0 1 0,0 2-1,0 5-9,0-3-11,2 4-9,-1-2-9,3-2-11,-1-1-2,0-2-10,2 0-4,-2-4-10,2 0-10,2-5-13,0-1-13,3-5-13,0 0-7,2-6-2,-1-1 8,1-3 13,-1-3 16,1-3 18,0 0 14,-4 2 15,0 1 25,0 1 31,-5 5 22,0 3 9,0 2 3,-3 4-3,0 1-11,0 5-17,-3 3-18,0 5-3,1 2-3,-1 1-2,0 2-9,2-1-6,1 2-8,0-2-6,1 0-5,2-3-8,-1 0 0,1-3-5,0-3 0,0-2 0,5-4 2,0-3-2,3-4-3,0-4-8,2-1-3,0-3-2,-1-1-2,2-2 0,-1 0 10,-2 3 9,-3 1 8,-2 4 4,-2 3 8,-3 3 10,1 4 10,-2 2 6,-2 4 4,1 4 0,-1 2 1,2 2-5,2 0-13,-1 0-6,2 1-8,2-1-1,1-4-2,-1 1-3,1-4 1,3-3-2,1 0-5,0-4-2,3-4-6,2 0-6,0-5-3,2-1-4,-3-3-1,2 0 7,0-2 3,-2-3 8,-4 3 7,-1-3 9,-3 2 14,-3 2 28,-1 1 32,-2 1 23,0 1 22,-2 4 4,1-1-8,-1 5-23,-1 2-28,-3 4-24,1 1-17,-3 7-7,2 2-9,-1 4-1,0 2-6,2 1-6,3 0-1,2 3-3,4 0-2,0-2-8,4 0-7,2-2-16,1-1-42,3-1-76,2-5-85,4-3-73,4-4-60,0-5-65,3-2-68,-2-6 7,0-4 48,0-6 58,-1-3 59</inkml:trace>
  <inkml:trace contextRef="#ctx0" brushRef="#br0" timeOffset="1290">1448 198 282,'9'-24'334,"-6"3"50,0 4 8,-3 4-70,0 3-51,-3 2-34,2 2-30,-5 5-23,1 2-24,-3 5-14,1 6-6,-2 5-8,0 3-8,2 5-15,1 0-24,1 4-24,3 1-22,2 0-16,2-1-17,3-1-10,1-3-11,5-1-9,0-5-7,2-3-12,3-6-16,1-4-26,2-6-19,0-6-18,2-6-16,1-4-10,0-5-2,0-5 15,0-2 20,0-4 23,-6-4 22,1-1 24,-4-1 38,-2 1 42,-5 2 54,-2 5 53,-1 3 47,-3 8 33,0 1 2,0 6-15,0 3-38,0 1-43,0 5-43,1 3-27,1 6-18,0 5-10,1 5 0,2 5-3,2 3-4,-2 5-5,3 0-5,-3 5-2,1 0-10,0-1-16,-1 2-24,-2-3-56,2-3-86,0-2-86,0-3-80,-2-4-103,1-6-105,-4-3-9,0-4 49,0-3 70,0-4 75</inkml:trace>
  <inkml:trace contextRef="#ctx0" brushRef="#br0" timeOffset="1706">1765 397 47,'-4'-10'275,"4"1"33,3-3 22,0 2-47,3-3-96,4 3-61,1-2-39,0 2-23,3-1-12,2-1 2,-3 3 13,2 0 22,-3 2 27,0-1 29,-1 2 26,-3 0 18,-1 0 2,-1 3-9,-2 0-20,0 0-28,-3 3-22,2 0-19,1 3-14,-1 2-7,0 2-6,2 4-2,1 1-8,-3 1-14,0 2-14,1 2-12,-3-1-12,2 0-23,-3 1-50,0-2-82,0 0-97,0-1-88,0-2-111,0-3-110,-3-3-19,0-3 44,3-3 75,0 0 83</inkml:trace>
  <inkml:trace contextRef="#ctx0" brushRef="#br0" timeOffset="1982">1936 302 126,'-3'-23'308,"3"-1"33,0 2 26,0-2-67,3 3-89,2 3-58,0 1-44,4 4-33,-1 2-26,2 5-28,2 1-16,1 5-8,1 2-3,-1 3 1,-2 4 4,3 0 6,-4 4 11,-1 4 15,0 1 16,-2 1 11,-4 4 7,2-1 1,-3 2-7,-1 0-15,1-1-14,-1-2-14,2-2-10,0-2-2,2-4-5,0-1 0,1-4-2,1-2 1,3-5 2,0-4 0,1-3 2,0-4-1,2-5 1,-1-2-3,1-4 0,-2 0-3,3-1 2,-4-1 14,-4 4 29,2 1 38,-5 4 29,0 4 17,-3 1 7,0 3-10,0 3-26,0 3-33,-1 3-27,1 4-11,-2 5-10,4 2-4,-1 2-5,3 4-3,0-1-4,1 2 0,0 0 1,3 0 6,-2 2 5,0-1 5,1 1 5,-4-1 4,0 0 0,-4 3-6,-2-3-5,-4 2-15,-6-1-46,-2-1-80,-3-1-100,-6 0-141,-4 0-141,0-1-63,-4-2-1,8 0 57,8-5 85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36.47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3 356 174,'-1'-8'290,"-1"3"15,2 2 8,2 0-121,1 3-78,1 3-33,1 1-11,2 5 1,-1 2 1,0 2 1,2 2-8,-2 2-12,-1 2-14,-2 2-13,1 0-11,-1 0-8,-2-1-6,1-2-1,-2-3 0,-2-4 3,1-1 7,-2-4 2,-1-5 7,0-1 3,0-6 1,-1-3-2,2-4-5,3-4-4,0-4-7,2-3-6,4-3-3,2 0-4,4 0 2,0 2-2,1 4 2,-1 4 4,-2 5 0,-2 5 6,-2 4 10,0 6 14,-4 4 8,-2 4 14,-3 4 5,-3 3 0,1 1-3,2 1-5,1 2-9,2-1-10,3 0-5,2-1-6,4-2-4,4-2-6,3-2-4,1-4 1,5-2-4,0-4 4,-2-2-2,0-4 3,-4-2 1,-2-5 1,-1-4-1,-4-3 0,-3-3 0,-4-3 4,-7-3 5,-4-2 5,-2 2 9,-8-1 8,0 2 6,-5 5-3,-1 4-4,1 4-9,3 2-20,4 6-43,6 2-46,6 4-51,8 1-49,7 2-57,12 2-64,5-1-78,4-2-21,6-1 20,-1-2 32,3-6 45</inkml:trace>
  <inkml:trace contextRef="#ctx0" brushRef="#br0" timeOffset="504">517 263 71,'14'-19'251,"-3"-2"36,-3-2 20,-3 1-41,-2 2-21,-1 2 7,1 1 6,-2 6-8,-1 2-22,3 4-3,-3 5-9,2 6-28,0 5-21,-1 5-13,1 5-10,1 3-34,0 5-32,2 1-27,-2 3-20,2-2-17,-1 2-14,3 0-16,-4-3-30,2 0-40,-2-3-48,2-3-43,-1-3-38,-2-6-20,-1-4-5,1-4 4,0-5 17,-1-5 19,-1-5 26,0-5 21,0-4 22,-3-4 27,-2-1 38,-1-3 46,-2 2 40,0 3 40,-4 4 40,-1 4 33,-4 6 26,-1 6 12,-5 6 8,-4 4 0,4 4-18,0 2-23,4 2-31,6 3-37,8 0-38,5 3-37,8-2-40,8 1-49,6-3-57,8-2-66,-1-2-135,2-4-74,1-1-24,0-4 19,1-4 42</inkml:trace>
  <inkml:trace contextRef="#ctx0" brushRef="#br0" timeOffset="1032">1277 520 192,'8'7'319,"-1"-1"19,-1-2 16,0 0-97,-3-1-82,2-2-38,-2 1-13,-1-2-6,1-2-7,1-1-2,0 0 0,1-4-9,-1-1-7,1-2-5,-2-2-8,2-2-14,-1-4-23,-1-3-20,-2-3-8,1-6-10,-2-1-5,0-5 0,0 0-2,0-3-1,0 1 0,0 1 3,0 2 14,0 5 19,0 3 26,-2 6 20,2 4 16,-3 6 3,2 2-7,-3 4-14,1 8-13,-3 5-11,-1 6 1,-2 6 4,3 6 3,-1 1 2,1 1-9,1 5-11,2 0-8,2 2-9,2-1-10,2 1-10,2-4-3,1 1-3,2-2-6,0-3-5,1-4-11,1-1-26,0-4-62,0-4-88,-3-3-90,3-2-108,-4-4-138,0-5-55,-3-4 21,0-3 65,-1-2 81</inkml:trace>
  <inkml:trace contextRef="#ctx0" brushRef="#br0" timeOffset="1528">1099 37 161,'-10'-11'286,"-2"1"23,4 2 19,0 4-110,1-1-71,-2 5-24,1 5-6,-2 3 9,-2 6 20,1 4 25,-3 5 29,-2 5 15,0 4-1,2 2-14,1 3-33,1 6-33,5-1-38,4 3-36,5 0-27,4-2-15,5 1-18,5-2-18,6-3-25,2-3-30,6-3-43,6-5-59,0-4-58,4-6-66,0-7-124,-1-5-58,2-8-3,-3-6 37,5-5 53</inkml:trace>
  <inkml:trace contextRef="#ctx0" brushRef="#br0" timeOffset="1790">1714 158 209,'14'-12'305,"2"9"17,0 5 21,4 5-112,1 7-67,-2 5-24,3 4 0,-3 4 1,-1 4 0,-3 2-6,-2 3-13,-2 0-18,-5 0-18,-4 2-14,-4-3-26,-3 0-18,-7 0-16,-1-4-26,-2 0-30,-3-2-40,-3-2-44,3-1-49,2-1-74,3-4-113,2-1-41,3-4-3,6-5 24,6-2 41</inkml:trace>
  <inkml:trace contextRef="#ctx0" brushRef="#br0" timeOffset="2036">2248 628 178,'14'-2'307,"-1"-1"21,1 0 21,2 0-100,3 0-83,-1 0-46,2 0-28,2 0-17,1-1-22,-1 2-21,0-1-15,-2 0-22,-1 0-31,-2-1-42,-2-1-69,-3-1-122,-5-1-60,-4-1-24,-8-1 9,0 2 33</inkml:trace>
  <inkml:trace contextRef="#ctx0" brushRef="#br0" timeOffset="2192">2422 508 87,'-5'-2'284,"1"2"24,2-1 19,2 1-79,3-2-96,0-1-60,2 1-36,3 0-36,5-3-46,-2 2-87,0-1-110,1-2-55,1 0-30,0-4-4,-2 2 21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39.60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225 98 77,'-2'-12'258,"-1"0"17,-2 3 16,-1 1-86,0 3-67,-4 4-38,1 2-18,-3 6-10,-1 2-9,-2 1-2,-2 7-4,1 2 4,-3 2 6,3 5 4,-3 1 4,4 3-1,2-2-4,2 2-10,1 0-9,4 2-9,4-1-12,4-2-7,3 0-9,4-1-4,5-4-6,4-2-1,1-3-2,4-2 1,1-6-2,3-2 0,1-7 0,-2 0 0,-1-5 0,0-3 0,-4 0 1,-5-3 0,-1-1 3,-5-2 1,-5 1 1,-2-1 3,-4 2 1,-4-2 2,-3 3-2,-5 0 3,0 0-4,-4 1-3,-2 0-1,0 4-1,-2 0-4,1 1-4,1 1-3,6 1-21,1 1-25,4 1-33,6 1-33,6 1-40,2-2-49,8 2-93,5-4-45,3-1-2,3-2 13,4-1 28</inkml:trace>
  <inkml:trace contextRef="#ctx0" brushRef="#br0" timeOffset="433">615 252 28,'5'-4'266,"-5"-1"26,0 3 19,-3 0-46,-2 2-87,0 2-48,-3 2-20,-2 2-8,0 2-4,-2 3-5,0 3-5,1 4-4,0 0-10,0 1-14,3 2-13,3 0-16,1 0-13,2 0-10,4 0-6,4-1-4,0-2-1,2-3-2,2-3 1,4-2 0,2-2 0,1-4 1,2-2 0,-3-4 5,3-2 0,-5-4 2,0-5-2,-3-2 5,-6-3-4,-1-5 0,-6-1 0,-1 0-3,-4 0 3,-1 2-2,-2 4-1,3 4-7,-1 4-19,3 2-30,2 4-35,3 2-42,3 2-52,5 2-99,2-1-58,5 1-10,3-2 14,4 0 29</inkml:trace>
  <inkml:trace contextRef="#ctx0" brushRef="#br0" timeOffset="763">846 296 100,'3'0'266,"-1"0"26,-1 0 4,1 1-68,0-1-66,-1 2-43,1-1-28,-1 1-18,-1 1-10,2 1-4,-2 2-8,2 3-4,-2 1-4,1 3-7,1 2-9,1 0-14,2-1-5,2 2-8,-2 0 0,3-4-1,2 0-2,1-1 2,0-4 1,4-1 3,-2-3-1,3-3 10,-3-1 8,0-4 11,-1-2 5,-2-2 4,-2-5 4,-1 1-8,-4-5-9,1 0-13,-3-2-7,-2 1-8,-1-1-15,-1 4-20,0 2-31,-2 5-33,5 2-53,-4 0-131,0 5-65,4 2-17,0 0 8,5 2 25</inkml:trace>
  <inkml:trace contextRef="#ctx0" brushRef="#br0" timeOffset="1558">1433 294 253,'1'-1'304,"-1"-1"26,0-1-15,-1 3-91,-1-1-55,2 1-40,0 0-24,-3 1-13,3 4-13,-3 1-15,0 4-7,-2 4-4,3 1-8,-2 1-10,0 4-14,1-3-10,-3 3-5,3 0-5,0-4-2,0-1-2,-1-3 0,1-2 3,2-2 0,-1-3 1,0-4 1,2-1-1,0-4 0,2-4-3,1-2 0,0-4-4,2-2 2,2-4-1,0-1 0,1 0 1,4-1 1,-2 2 2,0 4-1,0 1 5,-4 4-2,1 2 4,-2 5-4,0 2 1,-2 5 1,2 5 0,-2 1-1,-1 2 1,-2 5 2,3-3-4,-2 2-1,-1 2-1,0-4-1,0-1-1,0 0-2,0-3 1,0-3 2,0-1 2,2-2 2,-1-3 2,1-3 1,3-4-2,1-1 0,1-4 0,3-2-1,0-1-1,3-1 3,4-1 5,-2 1 13,0 1 17,-2 3 11,1 1 5,-3 5 8,-3 2-1,0 4 1,-2 3-8,-3 4-2,1 4-1,-4 1-5,0 3-8,-2 1-11,0 1-14,2-1-26,-1 1-31,-1-1-46,2-1-54,2 0-56,1-3-66,-1-1-98,1-5-58,0-3-5,2-2 30,2-4 42</inkml:trace>
  <inkml:trace contextRef="#ctx0" brushRef="#br0" timeOffset="2127">1768 297 206,'8'-9'316,"-3"3"18,-2 1 7,0 5-124,-1 5-95,-2 1-56,1 5-31,-1 2-15,0 2-7,2 2-5,-2 1-3,2 0-1,-2 0-4,1-3 0,-1-1-1,2 0-2,-2-3-1,1-2 4,-1-4 2,0-1 0,3-4 1,-1-2-2,-1-4 6,4-3-2,0-3-3,1-3 0,2-3 6,3-1 7,0-1 6,5-1 16,-2 2 14,3 1 10,-2 3 3,1 3-4,-4 4-9,1 4-14,-2 4-13,-3 3-9,0 4-5,-2 4-4,-3 2 0,-1 2-2,-1 0 1,-1 0-2,0 0-3,0-1 0,0-3-2,-1-1 2,1-4-1,0 0 2,0-3 3,1-2 4,1-2-1,3-2-1,1-5 10,1-1 8,3-1 12,-2-2 19,4 1 20,0 2 21,-2 0 5,-1 3-2,2 3-10,-3 3-11,-3 2-17,1 4-15,-2 4-13,-2 2-8,-2 3-5,-2 2-19,0 1-28,0 0-39,2 0-44,0 0-52,0-2-54,4 0-71,0-2-112,1 0-38,1-3 4,2-1 29,5-3 50</inkml:trace>
  <inkml:trace contextRef="#ctx0" brushRef="#br0" timeOffset="2647">2427 504 174,'18'-3'328,"-1"0"19,0 0 21,-1 2-91,0-1-107,-2-1-66,-1 2-39,1-1-25,-1 0-40,-1 1-41,-4 1-40,-1-1-38,-2-1-63,-5 2-91,-2-3-33,-4-1-2,-4-1 16,-4-1 28</inkml:trace>
  <inkml:trace contextRef="#ctx0" brushRef="#br0" timeOffset="2762">2521 446 37,'-16'-3'242,"5"-2"49,-1 1 31,3-3-3,3 0-96,4 3-72,2-3-46,4 3-32,5-2-36,2 2-41,5-1-42,4 2-50,4-1-88,0-1-93,0 1-36,3-1-10,-2-1 11</inkml:trace>
  <inkml:trace contextRef="#ctx0" brushRef="#br0" timeOffset="3075">3144 282 114,'5'-12'277,"-1"-1"22,-1 2 14,-1 1-95,-4 1-76,-1 1-46,-1 4-25,-1-1-19,-2 5-6,-2 3-4,-4 3 5,0 5 8,-4 2 10,-1 3 8,1 2 1,1 4-8,2 2-8,1-2-15,3 2-17,3 0-12,2 0-7,4 0-9,1-4-3,3-1-2,2-2 1,1-4 1,3-3 1,1 0 3,3-3 0,1-5 3,-1-4 2,2-2 0,-2-4 1,3-4 4,-3-3 6,-1-1 1,-2-7 2,-4-1-2,-3-4-1,1-1-1,-4 1-6,-2-2-6,-1 4-4,-2 2-8,2 3-16,-1 6-30,1 3-41,3 3-55,3 3-142,-1 3-67,3 3-24,1 0 10,2 2 29</inkml:trace>
  <inkml:trace contextRef="#ctx0" brushRef="#br0" timeOffset="5001">3436 413 44,'-2'0'235,"2"0"23,-4 0 8,4 0-76,-2 0-59,1 0-38,-1 1-18,1-1-15,1 2-6,0-2-1,0 0 7,0 0 7,0 0 1,0 0-1,1 0-6,-1-2-14,2 2-26,-1-1-44,5-3-54,-6 2-122,3-3-89,2 1-47,-1-3-13,0 0 13</inkml:trace>
  <inkml:trace contextRef="#ctx0" brushRef="#br0" timeOffset="5651">3738 32 102,'0'-9'269,"-1"0"18,-1 1 8,1 4-104,-3 0-71,1 3-38,-2 1-23,-3 5-6,-1-1 3,-1 5 14,-2 3 9,-2 2 9,1 1 8,-3 3 10,2 1-1,-2 5-7,2 2-8,0 1-10,2 3-16,4 0-17,4-1-13,-1 3-14,5-3-6,5-1-11,1-2-2,5-2-3,3-3 1,1-5-3,3-1 3,-1-6 2,0-2 0,0-3 3,1-4-1,-2-5 2,-1-2 0,0-4 0,-1-2 0,-5-4-1,-1-2-2,0-2 2,-5 0-3,-3-2 5,-2 5 7,-5 2 1,1 2 1,-6 4-1,-3 4-1,-3 3-7,-4 3-4,0 4-5,3 2-3,-2 3-23,5 3-30,2 2-47,6-1-48,5 4-73,1-1-126,6-1-51,4-3-4,1 2 26,10-5 40</inkml:trace>
  <inkml:trace contextRef="#ctx0" brushRef="#br0" timeOffset="6103">3888 252 154,'5'-6'286,"1"1"20,-1 1 9,-2 1-118,-1 2-83,-1 1-43,-1 1-20,2 4-8,-2 2-5,0 2 5,0 3 5,0 2 3,0 1-8,0 0-7,0 1-6,-2-1-10,2 0-10,0 0-5,-1-3-5,1-3 0,0 0 2,0-4-2,0-3 5,0 2 11,1-6 8,-1-1 2,2-3 1,1-5 3,2-2-4,-2-3-8,3-4-4,-1-1-3,3-1 6,0 0 9,1 2 9,1 2 5,0 3 2,0 1 0,0 6-8,0 4-10,-1 3-9,-3 4-4,2 3-4,-3 4-2,1 2-2,-4 1 0,4 3-1,-4 0-1,-1 2 3,2-3-2,-3 0-2,0-2 0,0-2 0,2 0 0,-2-5 0,0 0 3,2-3 5,-1-2 0,1-4 1,1-1-2,2-4 0,1-2-2,3-4-4,-1 1 3,2-1 7,2 1 6,0 1 6,2 1 1,0 2 5,3 5 4,-1 2 1,0 4-3,-2 2 0,0 5-1,-2 5-6,-4 1-10,-4 4-42,-4 2-73,-11 6-137,-2 2-138,-9 1-73,-8 0-35,0-2 15,-9 2 56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50.4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290 180 192,'0'-15'263,"-1"0"17,-1-1-34,-2-1-81,0 1-44,1 1-20,-2 0-10,1 1 4,-3 1 5,2 2 15,-2 0 12,2 4 14,0 0 2,0 2-6,-1 1-16,0 4-18,-4 3-19,-1 4-10,-4 6-7,-3 6 0,-1 3 0,-3 5 1,0 3-9,0 2-13,1 2-12,2 1-11,3 1-7,5-2-4,0 1-3,8 0-7,5 0-20,5 0-39,5-2-48,6-3-53,6-3-52,6-3-43,5-8-40,3-2-43,-2-10-51,-1-4 0,-2-4 26,1-8 33</inkml:trace>
  <inkml:trace contextRef="#ctx0" brushRef="#br0" timeOffset="270">445 350 78,'5'-26'283,"-2"2"32,-1 5 30,1 4-72,0 3-77,-1 1-56,1 5-39,3 3-26,2 2-13,3 4-9,3 3-2,1 3-1,0 4 1,1 2-3,0 5-12,-3 1-10,-2-1-8,3 3-6,-3 0-5,-2-1-3,-1 2-4,-4-3-6,-3 0-9,-1-1-4,-3-4-2,0-1 1,-2-4 12,-3-4 9,2-3 19,1-2 15,0-4 18,0-5 10,2-2-1,3-4-3,2-4-9,3-4-18,1-3-22,4-1-24,4-4-27,0 1-29,3 1-33,-2 1-33,2 4-47,-2 5-85,-2 2-78,0 5-24,-2 2 5,2 6 24</inkml:trace>
  <inkml:trace contextRef="#ctx0" brushRef="#br0" timeOffset="603">899 500 77,'3'16'246,"0"-3"22,0-2 16,2-2-95,-2-1-62,2-2-30,2-4-21,0 0-16,3-4-14,-2 0-11,3-3-10,-2-1-10,1-3-4,-2-1-2,1-4 0,-1-1-2,-3-3 3,0-1-1,-2-4 3,-1 1 4,-2-3 7,-2 0 13,-3 3 20,2 1 22,-3 3 18,-1 4 4,-2 3-4,1 4-14,0 4-23,-3 6-19,-2 3-17,-1 3-11,0 6-3,3 2 3,-2 1-3,2 3 3,3 0-4,0 0 0,2 0-2,3-2-1,3 1-1,3-2-1,3-3-2,0-2-1,-1-2-6,3-4-1,0 1 1,3-7-2,0-1 4,0-1 4,-1-5 6,-1-2 6,-1-1 14,1-1 26,-2-1 39,-2 2 41,-2 2 31,0-1 20,-1 4-4,-2 1-24,0 0-40,0 3-43,0 1-36,0 2-21,1 3-15,1 3-10,2 0-25,-2 3-31,1 0-48,4 2-62,-1-2-62,4 0-50,0-2-43,2-2-66,-2-2-48,0-5 6,-2-2 38,2-4 40,2-2 57</inkml:trace>
  <inkml:trace contextRef="#ctx0" brushRef="#br0" timeOffset="1072">1141 425 251,'3'-14'322,"-1"4"30,1 2-13,-2 1-103,-1 4-76,0 3-49,0 3-39,-1 4-31,1 4-15,0 0-8,0 5-7,0 0-3,1 1-2,-1 2-2,2-1-2,1 2-6,-1-4-5,1 1-6,-1-4 1,-1-4-3,1 0 5,-1-4 5,1-2 10,0-6 13,-2-2 14,1-4 12,-1-4 10,2-3 14,1-3 13,1-2 19,1 0 14,0 0 14,3 0 10,0 3 8,1 0-8,1 6-13,-1 2-17,5 3-27,-2 3-19,2 6-18,-3 2-15,2 5-8,-3 3-5,0 3-3,-3 3-1,-1 1-6,-2 3-14,1 2-25,-2-2-39,2 1-53,-2 1-54,2-2-51,0-1-39,2 0-31,2-4-50,-3-4-53,5-4 5,-2-6 24,1-3 35,2-4 45</inkml:trace>
  <inkml:trace contextRef="#ctx0" brushRef="#br0" timeOffset="1463">1576 340 181,'7'-29'326,"-2"-1"55,-3 6 65,1 3-53,-3 4-41,0 4-33,0 2-42,0 5-47,2 5-67,-1 5-67,-1 7-48,0 5-23,2 7-8,0 4-2,-1 4 0,1 2-2,1 2-4,-1-1-9,0 2-31,0-3-48,-2 0-57,3-1-67,-1-5-58,1-2-65,0-2-83,-1-7-41,1-4 12,2-6 40,1-6 49</inkml:trace>
  <inkml:trace contextRef="#ctx0" brushRef="#br0" timeOffset="1678">1780 377 97,'8'-27'306,"-1"3"46,-2 2 40,-2 8-59,-3 0-88,0 7-60,-1 4-45,-4 4-43,-3 4-40,0 7-28,0 1-12,-1 5-6,-2 0-2,1 2-4,-2-1 0,2 1-4,-1-1 1,-1-2 0,-1-1-2,2 1-6,-3-6-7,2 2-3,-2-3-4,5-2 4,2-2 8,1-4 22,0 0 36,3 0 33,1-1 29,2-1 25,2 2 15,1-2 7,6 3-4,1 1-18,4 2-18,3 3-25,4 2-23,0 3-21,2 3-21,4 3-15,-2 0-23,5 3-48,-1 1-87,2 0-100,-2-2-145,-1 1-130,-5-3-57,-1-6 7,-2-4 67,-2-3 87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52.7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271 401 58,'2'-10'202,"1"2"13,-1-3-33,-1 1-56,-1-4-34,0 2-15,0-4-9,-3 1-5,0-5-6,0 1-1,-4-2-5,-1-1 7,-2 3 5,0 1 6,0 2 4,-4 5-1,1 2 6,-1 6-2,0 3 5,-3 5 5,1 2 13,-3 5 10,1 2 9,-1 2-1,2 2-7,1 2-14,1-1-22,2 1-21,5-1-18,1 0-13,3 0-10,2-3-7,2-1-5,6-1-3,-1-4-4,0-2-5,3-4 1,3-1-1,2-3 0,1-3-1,3-4-1,1-4 1,-1-1 0,0-5 1,-4 1 7,-2-2 14,0 2 24,-4 1 36,-3 1 41,-2 4 26,0 2 12,-4 2-4,0 2-15,-1 4-33,-3 4-40,-1 4-23,0 2-14,2 4-10,3 0-1,2 4-6,0 1 3,4 0-10,-1 0-9,4-1-14,1-1-23,0-2-32,4-4-40,0-1-36,2-4-32,5-4-24,0-2-5,0-6 12,0-3 26,0-3 37,0-5 38,-2-2 38,-4-4 32,-2-1 31,0-3 40,-4 3 42,-3-1 48,0 4 44,-4 3 37,0 3 16,-2 4-11,0 2-33,-1 4-38,-2 5-43,-1 4-35,0 5-25,1 1-12,2 5-7,1 1-3,2 3-3,0 0-5,4-1-4,-1 0-2,4 0-8,0-3-7,1-1-14,0-4-8,4-2-14,-1-5-7,2-2-4,3-5 1,-3-3 4,2-3 7,-2-5 10,-1 0 13,0-4 14,-4-1 22,1 1 32,-3 1 22,-1 1 30,-2 4 14,1 1 7,-3 2-6,1 3-24,-2 3-17,0 1-29,0 3-17,0 3-11,0 1-8,0 3-1,0 3 1,1 0 3,1 2-4,2 0 2,1 0 1,0 0 0,1 0-2,2 0-1,3 2 3,-1-1-4,1 0 1,3 3-1,-4-1 2,-1 1-2,0 1 0,-2-1 2,-4 1-2,0 1 0,-4 0-8,-3-2-12,0 1-27,-4-2-39,-3-2-59,1-3-74,-1 0-64,2-4-61,2-3-102,3-5-51,0-4 10,6-3 49,6-6 54</inkml:trace>
  <inkml:trace contextRef="#ctx0" brushRef="#br0" timeOffset="921">791 174 24,'13'-40'326,"-2"4"81,-3 4 93,-3 8 24,-2 5-95,-1 5-68,-1 7-47,-1 5-56,-3 7-75,0 8-45,1 6-29,-1 9-10,0 0-25,1 7-25,-1-1-17,1 4-23,1-1-32,-1-1-72,2 2-105,0-2-108,-1-3-180,1-5-102,1-2-28,4-4 34,5-7 88,4-3 97</inkml:trace>
  <inkml:trace contextRef="#ctx0" brushRef="#br0" timeOffset="1113">962 464 145,'11'-3'362,"0"1"41,0-1 35,-3 0-51,0 2-105,3-4-80,-1 2-55,1 0-36,1-1-30,-1-3-27,2 0-18,3 0-15,-2-2-8,2-2-6,0-1-4,0-3-4,-2-1-5,0-4-2,-3-1 1,0-1 2,-5-2 9,-1 3 21,-5 3 30,-3 3 19,-2 3 18,-4 4 20,-4 5 14,-2 6 0,-3 5-3,-1 4-12,3 6-7,1 3-17,3 4-21,3 2-22,3 3-17,4 0-14,2 2-16,5-1-23,2 1-52,3-4-90,0 1-105,2-5-139,-1-2-133,3-3-58,-1-3 11,6-7 67,2-2 92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54.26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120 334 169,'-9'-19'321,"2"-2"42,1 1 48,1 2-51,-1 2-52,3 4-13,0 1-17,1 4-32,1 2-43,-1 3-49,0 6-52,2 3-43,2 5-17,0 4-10,-1 2-1,1 4-8,1 2-7,3 0-5,-3-1-4,0 3-7,1-2-6,-3-1-6,2-3-3,-1-1-6,-2-6-6,0-4-3,0-1-3,0-7-5,-2-4 0,-1-5 3,2-3 6,-1-7 6,-1-3 17,0-5 22,-2-1 20,2-4 14,1-3 9,1 0 14,-1-2 6,2 0-5,2 0-9,1 3-2,0 3-7,3 3-14,1 3-14,-1 5-8,2 2-8,4 7-5,0 1-4,2 4-1,0 4-2,3 4-14,1 4-24,-3 4-40,0 3-60,2 3-66,-6 3-67,-1 0-43,-1 5-39,-7-1-53,-9 1-47,-7-2 12,-6-1 40,-3-1 42,-3 0 50</inkml:trace>
  <inkml:trace contextRef="#ctx0" brushRef="#br0" timeOffset="385">73 324 41,'-24'10'249,"5"-1"41,5-3 31,4-3-40,4-3-82,7-4-59,4-2-36,8-3-28,4 0-20,1-3-5,6 1 10,-1-1 27,-1 3 19,-2 2 22,-2 1 19,-3 3 11,-3 3 2,-1 3-3,-3 1-9,-2 7-2,-1 1-13,-3 1-16,-1 5-22,-1 0-25,0 0-16,0 2-21,0-2-14,2-2-12,-2 1-14,2-3-30,-1-3-46,1-1-54,-1-2-45,3-3-38,0-2-23,2-5 1,-1-2 35,3-4 45,-1-4 43,-1-1 39,0-4 34,0-2 27,2-2 12,0-3 13,5-2 3,0-1 10,2 2 6,3 2 11,1 3 17,-2 6 18,2 0 19,-2 7 20,-4 3 14,-3 6 5,1 3-3,-7 4-11,-2 3-12,-2 1-24,-3 3-21,-2 4-11,-3 1-18,4-1-13,0 1-7,4 0-7,0-2-4,5 1-9,4-2-10,-1-5-14,4 0-25,3-3-35,1-4-32,5-2-31,1-4-23,0-3-11,0-3 5,3-3 23,-3-1 33,1-5 36,-3-2 32,-4-1 35,0 0 42,-5 1 49,-3 1 51,-4 3 45,-4 4 30,-1 1 14,-4 4 0,-6 4-23,0 4-38,-3 2-35,1 3-30,2 2-21,0 2-20,3 1-12,3 1-12,4-2-5,2 2-6,1-1 0,4-3-3,1 0 2,2-4 1,2-2 5,-1-3 1,2-2 1,1-5 3,-2-1 1,0-4 0,0-1 0,-3-1-2,1-3-2,-2 0-2,1 0-2,-2-1-7,3-1-18,1 2-27,1 0-31,2 2-28,0 1-20,2 3-12,-2 1 7,-2 5 19,2 0 30,-4 3 29,-1 0 28,0 0 23,-3 2 23,-2-1 22,0 2 25,0 2 28,-1-1 16,0 2 8,-2 3 1,1 0-11,-1 3-19,2 0-22,-2 2-21,1 1-15,-1-2-14,0 0-7,0 1-4,0-2-5,0-1-3,0-2-5,0-2-1,0-1-3,0-3-4,0-1-3,5-4-5,-1-3-1,1-2 2,5-4 0,1 0 1,0-4 2,2-2 5,-1 2 6,-1 0-2,-1 3 2,1 3 0,-5 3-2,1 3 1,-1 3 0,-3 3-3,0 2-2,-1 1 1,-1 1-5,-1 0-3,0 1-5,0 0-1,2-2-2,-1-2 5,3-1 6,0 0 6,1-3 5,3 0 1,1-1-10,-2-2-27,1 0-55,3 0-73,-3 1-122,-2 0-126,2 2-55,-3 0-11,7 2 36,4 0 60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55.8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111 381 122,'3'-16'307,"3"-1"34,-3-1 35,0 0-44,0 2-44,-1 1-1,-2 3 12,0 1 1,0 4-21,0 2-40,0 4-44,-3 4-53,3 3-46,-2 4-30,-1 5-14,3 3-7,-2 3-18,2 2-13,0 1-21,2 1-33,-2 1-59,2 1-83,-1-2-85,1-1-74,-2-1-99,-2-4-92,-1-1-4,-6-1 48,1-5 65,1-2 66</inkml:trace>
  <inkml:trace contextRef="#ctx0" brushRef="#br0" timeOffset="220">39 629 187,'2'3'317,"3"-2"29,1-1 34,3 0-101,1-1-87,4-1-56,0 1-31,1-1-31,4 2-41,-1 0-44,0 0-46,1 0-42,-1 0-63,-6-1-115,-1-2-57,-4-2-14,-3 1 14,-4-4 26</inkml:trace>
  <inkml:trace contextRef="#ctx0" brushRef="#br0" timeOffset="398">8 386 155,'-7'-18'295,"6"-2"20,2 1 12,4 1-110,3 1-88,5 2-50,1 0-45,5 3-46,2 1-70,2 6-122,1 0-68,3 2-30,-2 2-7,3 4 17</inkml:trace>
  <inkml:trace contextRef="#ctx0" brushRef="#br0" timeOffset="530">349 352 196,'4'13'326,"-3"-5"41,1 0 40,-2-2-79,0-3-56,-2-2-36,2 3-31,0-3-35,2-1-64,-1 2-83,5-2-99,4 3-89,1-2-126,2-1-117,1 0-39,3 0 8,2-1 38,5-2 57</inkml:trace>
  <inkml:trace contextRef="#ctx0" brushRef="#br0" timeOffset="692">576 323 189,'2'-7'361,"-2"3"42,0 1 33,0-1-63,2 1-103,-2 3-41,0 3-14,0 1-14,0 5-18,1 3-22,-1 3-25,0 2-38,-1 2-47,1 1-52,-2-2-63,-2 1-80,2 1-72,1-4-70,-1 1-85,-3-7-96,2-2-14,0-4 36,3-4 51,2-4 57</inkml:trace>
  <inkml:trace contextRef="#ctx0" brushRef="#br0" timeOffset="882">610 306 151,'10'-19'302,"1"1"21,1 4 20,4 2-94,-2 6-78,2 3-44,0 5-19,-2 3-9,3 6-3,-5 4-1,-1 3-2,-2 3-4,-4 3-4,-3 2-13,-4 2-8,-5-1-16,-3 0-16,-3 1-16,-6 0-27,1-3-35,-4-3-50,2 3-48,4-4-62,2-3-108,3-3-69,6-2-15,3-4 18,10-3 34</inkml:trace>
  <inkml:trace contextRef="#ctx0" brushRef="#br0" timeOffset="1133">1108 365 261,'15'-23'311,"-3"4"40,-4 1-11,-3 6-82,-4 3-46,-4 4-21,-2 7-21,-3 4-24,-2 3-27,0 4-11,2 5-11,0 2-17,2 1-15,4 0-11,2-1-6,4 2-6,0-5-9,5 1-6,-2-2-6,4-3-24,1-4-51,0-1-68,1-4-71,-1-1-115,-1-3-122,0-4-44,0-2 7,0-3 47,2 0 59</inkml:trace>
  <inkml:trace contextRef="#ctx0" brushRef="#br0" timeOffset="2643">2471 284 162,'0'-9'306,"-3"0"33,1-2 29,-3 1-95,2 1-60,-3-2-32,-2 1-21,3 1-23,-3 1-22,-1 1-23,1 0-18,-1 3-18,-4 1-14,2 0-5,0 3-1,-5 3-1,3 2-1,-4 1 0,1 4 3,-3 4-1,-1 2-2,-1 4 1,-1 4-3,0 1-5,3 2-11,0 1 2,5 1-6,1-1-4,5 1-3,5-1-4,6 0 4,2-4-5,3-1-5,6-3-1,0-2 1,5-1-2,3-5-2,1-5 0,2-2 1,2-4-1,-2-4-2,2-4-2,-2-4-3,-2-2-4,0-5-8,-3-3-3,-2-5-4,-1-1-1,-2-3 7,-3-1 7,-5-1 11,-3-1 7,-4 2 8,0-1 6,-4 5 10,-3 3 6,-2 3 2,-4 5 3,0 4 1,-6 3-2,1 7-6,0 4-7,-2 5-4,2 2-3,2 8-3,2 1 2,3 4-5,6 4 2,2-1-8,6 1-18,2 0-27,4-1-51,4 0-61,2-4-60,2-1-116,0-4-89,-3-4-25,2-4 21,-3-6 42,-2-2 57</inkml:trace>
  <inkml:trace contextRef="#ctx0" brushRef="#br0" timeOffset="3278">1943 23 119,'-16'-9'271,"-1"1"21,-4 4 17,1 2-103,-3 4-69,-2 1-36,-2 6-22,-3 3-8,0 4-4,0 5 7,0 5 11,0 4 9,2 4 9,4 5 8,3 2-3,3 4-12,6 0-13,4 0-19,8 1-18,5 1-16,10 1-14,7-2-9,8 1-10,6-4-6,11-1-21,4-4-42,6-4-45,6-5-52,2-5-83,0-6-111,-2-8-40,-1-7 8,-2-6 29,-3-7 46</inkml:trace>
  <inkml:trace contextRef="#ctx0" brushRef="#br0" timeOffset="3541">2669 230 230,'19'-39'315,"-1"7"17,-3 4 13,2 6-146,-1 4-76,1 8-45,0 2-29,-2 8-13,1 8-8,-2 4 0,-1 6 2,-1 8 3,-2 2-1,-2 5 1,-5 3-3,0 3-5,-3 2-5,-3-3-1,-3 3-5,-2-2-5,-3-1-1,-2-2-6,0-1 0,-4 1-9,1-2-17,0-1-21,2-4-33,2 0-53,0-2-127,4-4-65,6-5-24,6-5 6,10-4 19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6:59.7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0 135 144,'16'0'296,"-2"0"26,2-2 27,3 2-82,5-1-76,1 1-39,4 0-28,2-1-23,-1-1-27,0 1-30,-3-2-31,0 0-42,-5-2-49,-1 1-66,-6-4-132,-7 0-66,-3 1-28,-8-2 8,-2 0 31</inkml:trace>
  <inkml:trace contextRef="#ctx0" brushRef="#br0" timeOffset="156">177 38 176,'-9'1'292,"2"-1"15,7-1 9,2 1-124,4-2-85,4-1-49,7 2-32,4-2-28,6 0-44,1-1-133,2 0-68,-4 0-39,-3-4-11,0 2 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01.6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77 335 138,'2'-6'236,"-1"0"15,2 0-34,-1-2-78,3 2-46,-2-1-27,2 0-15,1 0-14,0 0-10,-1-1-6,0 2-3,0 0-3,-2 2-3,3-1 1,-3 2 1,-1-1 1,-1 1 3,-1 1 4,0 0 5,0 2 6,0 0 6,0 0 7,-1 0 5,-1 0 3,2 0 5,-2 0-3,2 0-5,-3 0-9,2 2-7,-4 0 3,-1 2 5,-1 5 14,-2 2 12,-2 5 14,-2 2 11,2 2 5,-1 2-2,0 2-7,0 2-10,2 1-11,2-1-9,0 2-13,2 0-10,5 1-10,2-1-3,1 2-9,7-1 0,2-1-4,1-1-6,5-1 0,2-2-5,0-3 0,3-3 0,-2-3 0,1-3 0,1-5 1,-1-4 1,-4-1 0,2-5 1,-1-3-2,-3-2-1,-2-4 0,-1-1-2,-4-4 0,-1 1 0,-4-4-1,-1 1 2,-4-2 2,-1 1 14,-4 2 14,-1 2 13,-2 0 5,-2 5 6,-5 0-1,3 4-11,-5 2-15,1 4-10,-4 2-6,2 4-2,-1 2-4,2 1-4,-1 2-6,4 2-10,0 0-22,5 2-49,6-1-74,4 2-68,7 0-75,8-1-138,4-2-54,4-4 6,4 0 51,1-2 58</inkml:trace>
  <inkml:trace contextRef="#ctx0" brushRef="#br0" timeOffset="644">647 417 261,'0'-9'289,"-2"1"21,0 3-32,1 0-98,-3 2-51,-2 2-28,1 4-9,-6 1-6,2 5-2,-2 3 2,-3 5 5,1 1 1,0 1-2,1 4-12,0 0-11,3 3-18,3 0-17,3-3-11,1 2-10,4-1-5,1-2-2,3-2 1,3-2 0,3-5 1,0-3 0,2 0 5,1-9-3,0-1-1,-2-3 1,1-5 2,-1-3 1,-3-4-3,-1-3 1,-3-3-3,-3-3-2,-3-3-1,-3 0-6,-2-2-4,-1 1-15,0 1-27,0 0-41,2-1-37,1 6-46,0 0-99,1 1-87,2 0-26,0 0 10,5 3 21,3 0 42</inkml:trace>
  <inkml:trace contextRef="#ctx0" brushRef="#br0" timeOffset="995">795 80 71,'6'-11'283,"-1"2"29,1 2 22,-1-1-58,0 4-94,-2-1-56,0 4-29,-3 1-23,0 1-16,0 4-13,-1-1 0,-1 4 1,-1-4 7,-2 1 2,3-1-5,-1-2-16,2 1-59,1-3-176,-2-5-112,-4-4-66,-2-4-31,-2-5-7,-2-8 42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7:50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0 525 15,'0'0'221,"2"0"9,-1 0 4,4 0-81,0-1-66,1-2-34,2 1-9,-2-2 0,1 2 3,-4-1 3,2 1 0,-4 1-4,1 1-10,0 1-10,-1 3-7,2 0-10,0 5-4,2 3-3,1 3-1,-1 3-1,3 3 2,1-1 1,-1-1-3,1-1 1,1-1 0,1-7 2,2-1 5,5-6 1,8-7 6,9-8 1,14-6 4,10-11 0,20-7-2,12-10-6,14-7-5,14-7-2,4-3-3,3 0-2,4 2-16,-4 5-108,-6 5-94,-15 5-49,-22 2-28,-27-1-14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04.8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388 123 48,'-6'-13'291,"-1"0"25,1-2 20,-4 1-33,-2 1-94,1 1-44,-2 3-16,-1-2-5,-2 4 3,2 1-5,-5 1-7,3 1-7,-1 4-6,-1 0-8,-1 1-15,2 2-16,-2 6-19,0 0-18,-2 6-19,1 3-14,1 5-5,1 2-1,0 4-3,3 0-1,3 5 0,5-1-1,2 3-3,7-2-15,3-1-22,9 2-37,4-2-61,5 0-67,9-5-70,1-1-136,5-4-57,1-5-2,-1-6 39,5-6 51</inkml:trace>
  <inkml:trace contextRef="#ctx0" brushRef="#br0" timeOffset="280">530 287 249,'0'-19'329,"0"2"28,2 2 21,0 2-131,1 1-84,3 1-49,0 4-26,4 1-26,1 1-14,5 3-13,1 4-8,0 1-3,-1 3-7,0 3-4,1 2-5,-1 4-4,-2 3-5,-1 3-10,-2 0-8,-3 1-8,-2 2-11,-4-1-9,-4 1-4,-3-2 1,-1-1 6,-5-3 12,0-1 18,0-5 29,0-3 32,0-3 41,-2-5 40,4-2 40,1-4 26,0-4 2,0-1-13,5-5-27,1-2-32,4-2-45,1-4-36,5-2-39,1-1-32,6-1-44,2 0-55,2 3-52,5 3-48,1 3-36,2 5-40,-2 4-78,0 3-29,-2 3 13,-1 3 32,3 3 38</inkml:trace>
  <inkml:trace contextRef="#ctx0" brushRef="#br0" timeOffset="613">1047 347 77,'0'14'266,"0"-2"16,0-3 12,0-2-86,2-1-80,-2-1-43,1-1-26,3-3-11,-1 1-11,2-2-11,2-2-5,1 0-9,0-3-8,0-1-6,0 0-4,0-3-7,0-1-1,-2-2-4,0 0 2,-3-3 1,-1-2 0,0-1 10,-2 0 9,-2 2 11,0-1 14,-1 4 23,0 2 25,-3 2 17,1 2 7,-1 5 3,-2 0-6,-3 4-12,1 4-21,-1 3-18,-1 2-10,1 2-9,-1 3-9,2 1-7,0 1-2,3 0-2,3 2-4,-1-2 0,5-2-4,2 1-6,4-2-8,0-2-10,2-2-6,2-2-3,1-3-1,-2-2 4,3-2 5,0-2 11,-1-3 10,0-2 8,-3-1 16,0 0 13,0-1 14,-2-1 16,-1 1 6,0-1 7,-2 2-4,-2 2-9,1-1-14,0 4-15,-1-2-16,-1 3-22,2 0-24,3 1-28,2 2-36,0 2-33,2 2-37,4-1-37,-2 0-79,2 0-75,-1-3-18,-1 0 8,3-3 24,-4-1 43</inkml:trace>
  <inkml:trace contextRef="#ctx0" brushRef="#br0" timeOffset="1081">1354 305 76,'6'-3'302,"-1"2"25,-3-1 12,1 1-60,-3 2-108,0 1-70,0 1-42,-3 1-19,3 2-14,-2 2-7,1-1-7,-1 1-3,0 1-6,2 0 0,0-2-3,0 1-3,2-2-2,-2 0 0,2-2 2,-1-3 3,-1 1 1,0-4 6,2-2 6,1-3 3,0-4 4,0-2 2,3-2 9,1-2 5,1-1 6,4-1 6,3-1 9,0 2 10,3 0 9,1 3 8,-2 3 1,2 3 3,-2 5-9,-1 2-8,0 5-14,-5 5-14,-1 2-10,-1 4-9,-3 5-9,-2 1-14,-3 4-20,2-2-27,-3 5-30,0-1-36,0-1-38,2 1-32,0-2-33,-1 0-81,-1-3-61,2-3-14,-1-3 14,5-5 25</inkml:trace>
  <inkml:trace contextRef="#ctx0" brushRef="#br0" timeOffset="1468">1838 151 268,'6'-23'361,"-1"4"43,0 4 47,-4 1-103,2 5-67,-1 3-44,-2 2-37,0 4-28,0 4-32,-2 5-34,1 4-27,-1 5-18,-1 4-8,1 2-21,1 1-40,-1 2-58,1 0-73,2 2-74,2-2-78,-1-2-148,3-2-57,0-2 10,2-3 44,3-5 58</inkml:trace>
  <inkml:trace contextRef="#ctx0" brushRef="#br0" timeOffset="1678">2129 155 133,'14'-18'360,"-5"3"48,-2 3 33,-4 3-48,0 2-120,-3 4-85,-1 1-61,-3 4-42,-4 4-35,-4 4-23,1 2-10,-2 2-10,-1 1-1,1 1-3,-1 2-3,1-3 2,-1 3-1,3-3 0,0 0 1,0-1-1,3-4 10,3-2 18,0-2 23,4-2 27,1-1 32,1 0 30,3-3 19,2 2-1,2-2-8,4 1-22,0 1-27,3 1-32,3 1-23,4 1-23,3 2-35,3 2-65,6 3-109,2 2-118,1 2-189,-1 1-101,-3-1-32,-6 1 30,0-2 91,-5-2 110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06.9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267 265 293,'-5'-18'340,"-1"3"20,-4 3 12,-2 5-156,-1 1-85,-6 6-48,0 3-23,-5 4-16,-3 5-5,1 2 0,-1 2 1,4 2 3,3 0-2,3 0-1,7 0 0,2 1-6,8 0-9,5 0-5,6-1-8,6 0-4,5 0-3,1 0-4,7 0-1,0 0 1,2 0-1,-2 0 2,-2 0-1,-6-1 1,-4-1-1,-6-2-1,-7-1 1,-7 1-1,-6-2-2,-7-2-4,-5 1-5,-2-4-14,0 1-13,0-2-21,5-2-19,1-2-23,8-1-19,5-4-20,4-1-17,7-4-15,8-2-38,0-7-51,9-1-14,1-3 8,2-3 21</inkml:trace>
  <inkml:trace contextRef="#ctx0" brushRef="#br0" timeOffset="279">314 534 5,'30'-21'162,"-1"3"99,-6 1 81,-2 2 86,-5 3 1,-3 2-33,-4 2-24,-3 2-25,-3 2-41,-1 4-53,0 1-54,-2 7-52,-2 5-35,2 2-27,-2 5-17,2 2-16,-3 4-18,3 2-13,0 1-11,0 2-16,0-1-27,2-1-60,-1-1-92,-1-2-90,0-4-83,2-2-90,-4-5-107,-1-5-18,0-6 53,1-5 72,-2-5 74</inkml:trace>
  <inkml:trace contextRef="#ctx0" brushRef="#br0" timeOffset="501">477 534 16,'14'-27'263,"1"2"25,0 6 22,1 1-47,3 5-77,-3 4-43,1 3-26,-1 4-16,-2 5-16,-4 3-13,-4 2-19,0 5-16,-7 2-21,-5 3-22,-4 2-26,-1 0-24,-5 3-20,0 0-28,2-1-39,-2-2-107,-1-2-44,6-3-13,0-4 1,9-1 17</inkml:trace>
  <inkml:trace contextRef="#ctx0" brushRef="#br0" timeOffset="711">814 582 127,'14'1'307,"-6"-1"19,0 2 9,-3-2-86,0 0-105,-1 0-65,1 0-36,-2-2-18,3-1-11,1 0-6,2-1-3,1-1-2,-1-2-1,-1 1 2,3-3 0,0-3 0,0 0 3,-3-2 0,-2 0-1,1-3 2,-1 0 10,-4-1 20,1 3 28,-3 2 36,-3 1 42,1 1 35,-1 4 16,0 2 1,-2 2-14,0 3-14,-3 3-23,-1 3-21,1 3-16,-2 3-8,0 2-11,2 4-12,0 0-18,1 1-15,1 2-11,6 1-9,0 1-10,5-3-4,1 1-3,2-3-3,3-2-1,3-1 2,2-4-3,3-1-2,3-4-2,-1-3 1,3-1-3,-1-5-3,-1-3 0,1-3-1,-3-5-5,0-3-1,-2-2-8,1-3-5,-3-4-5,0 1-1,-2-2 4,0 1 2,-3 2 9,-2 0 16,-1 5 12,-3 1 16,0 3 12,-5 3 13,0 3 6,0 1-4,-5 4-8,0 2-13,-7 4-12,1 2-11,-2 4-7,-3 2-4,3 4 0,1 3 1,4 1 1,2 2-2,1 3-1,5-2 0,1 2-3,4-3-6,0 1-6,3-1-15,4-2-17,1-3-34,3-2-50,3-2-56,2-5-53,2-3-46,1-5-31,3-4-8,0-4-4,-2-7-11,2-4-20,0-3 7,-2-4 27,-1-4 32</inkml:trace>
  <inkml:trace contextRef="#ctx0" brushRef="#br0" timeOffset="1279">1617 271 163,'21'-43'289,"-5"4"57,-4 6 57,-1 4-24,-6 5-28,1 8-15,-3 2-16,-1 5-23,-2 5-37,1 4-49,-1 4-45,0 8-30,2 5-18,0 7-11,1 4-21,0 4-17,0 4-13,2 1-13,1 1-13,-3 1-10,2-2-14,-2 1-13,0-2-12,-1-3-11,1-4-13,-3-1-21,0-6-18,0-4-21,0-4-35,0-4-57,2-5-47,1-5-38,0-6-16,-1-3-4,4-6 20,-3-2 48,-3-4 54,0-1 59,0-3 54,-5 3 47,-1 3 48,-2 2 44,-3 4 44,-3 4 34,0 4 26,-5 4 19,-2 5 5,1 3-8,-2 6-23,2 0-33,3 5-31,4 3-35,4 2-35,6 2-41,3 1-55,8-2-66,4 1-61,4-1-64,0-1-122,4-4-89,0-2-11,-2-7 27,3-2 42,1-4 55</inkml:trace>
  <inkml:trace contextRef="#ctx0" brushRef="#br0" timeOffset="1840">2523 409 111,'3'-16'294,"2"-1"33,0 2 33,-2 2-48,2 1-55,-4 3-15,1 1-13,-2 2-18,0 3-27,-2 3-34,-4 4-36,1 4-32,-3 4-18,-1 3-10,1 2-5,0 2-9,3 2-7,-1 2-12,0 1-13,1-2-22,0 2-25,0-3-36,2-3-41,0 0-38,0-4-30,1-5-12,-1-2-8,3-5 13,0-4 22,3-7 29,0-3 25,0-3 28,2-3 32,0-4 29,0-1 23,1 0 26,0 1 24,1 1 26,1 2 26,-2 2 22,2 4 17,-2 1 2,1 2-7,-1 5-9,5 2-11,-2 3-18,3 3-17,0 1-9,2 5-10,2 3-16,-2 0-11,2 5-9,-2-2-10,-1 3-5,3-3-6,-2 2-10,0-1-20,1-2-17,-1-4-20,-3-1-14,3-4-18,-4-3-12,-1-5 4,0-3 9,-1-3 12,-3-3 16,0-4 18,-2-2 18,-1-3 17,-2-3 15,-2 0 15,2-3 19,-3 1 33,3 2 42,-2 3 47,2 3 40,-3 4 26,3 3 1,-3 3-18,1 2-36,1 6-41,-1 3-43,-1 5-30,1 4-19,2 3-13,0 4-4,2 5-8,1 0-4,0 2-12,1 2-35,0-1-54,0 0-86,-1 0-81,0-3-91,-5 0-143,-1-6-56,-2-6 12,-1-1 56,-2-7 72</inkml:trace>
  <inkml:trace contextRef="#ctx0" brushRef="#br0" timeOffset="2525">2281 1 77,'-25'-3'269,"-2"5"29,2 4 23,-2 6-77,3 6-66,2 6-27,0 4-11,4 5-3,1 5 5,1 2 9,4 2 4,2 0-7,2 2-11,2-1-15,4-1-21,8 0-27,1-1-20,7-2-16,5-2-21,8-2-24,4-5-29,6-2-39,1-4-52,6-1-50,-1-7-46,1-5-49,-1-4-94,-4-9-40,-1-5 8,-3-6 30,0-7 37</inkml:trace>
  <inkml:trace contextRef="#ctx0" brushRef="#br0" timeOffset="2762">2861 133 260,'21'-31'342,"1"7"33,-2 9 43,3 6-112,-1 10-47,3 8-16,-1 9 1,-2 9-3,0 5-12,-1 5-19,-2 7-28,-2-1-35,-4 5-35,1-1-29,-6-1-27,-5 2-20,-4-3-13,-6-1-15,-7-2-9,-7-3-21,-1-5-47,-6-4-79,1-1-101,3-5-98,4-5-160,1-4-71,4-3-3,3-6 53,4-3 86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10.0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19 173 63,'-9'2'365,"4"-2"64,2 0 58,1 0 6,2-2-112,0 1-86,2-3-65,3 2-57,6-1-53,1 0-40,4 0-27,3 0-23,3 1-17,3 2-26,0-3-45,1 2-61,1-1-63,-2-1-59,1-1-58,-9-1-106,-1-4-46,-6 0 14,-7-1 35,-5-1 47</inkml:trace>
  <inkml:trace contextRef="#ctx0" brushRef="#br0" timeOffset="185">95 44 45,'-20'0'303,"7"0"42,3 0 40,1-1-28,6-1-109,3 1-71,3-2-53,8 0-58,5 0-76,6 0-84,5 0-163,3-2-82,0-1-42,0-1-7,0 0 24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11.5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21 102 153,'-2'-5'290,"2"-2"23,-3 1 15,1-3-110,1-2-66,-1 2-35,-1-3-15,3 3-4,-2-1 4,2 2 6,-1 2 8,1 2 4,0-1 1,0 4-6,0-1-12,0 5-11,-2 2-11,2 2-13,-1 5-12,-1 5-10,2 0-7,0 3-8,3 0-12,0 2-7,2-1-5,2 2-5,-1-4-3,5 1-2,-3-1 0,2-2 3,0-2-5,0-3 0,0-2-2,0-3 0,-3-2 0,1-2 4,1-4 1,-1-2 2,2-5 2,-1-2 1,2-2 2,-3-3 0,3-2 5,0-2 10,-1 1 16,-1-2 19,-1 3 22,1 3 22,-4 0 13,0 4 11,-2 1-6,-1 3-14,1 0-19,-1 3-19,-2 0-20,1 1-17,-1 4-7,0 1-9,0 2-2,0 5-3,-1 2-3,-1 4-1,1 2 0,-1 3-2,0 2-5,-1 1 4,0 1-1,1 1-6,2 1-10,-1 0-19,1-2-30,1 2-56,-1-4-68,2-1-66,1-2-59,0-4-38,4-3-29,0-2-38,-2-5-23,3-5 21,0-5 42,4-3 42</inkml:trace>
  <inkml:trace contextRef="#ctx0" brushRef="#br0" timeOffset="507">416 247 120,'5'-13'278,"-2"2"21,0 1 13,-1-1-93,1 4-69,-2 1-38,1 0-21,-2 3-15,1-2-12,-1 4-14,0-1-10,0 2-8,2 2-2,-2-1 3,0 4 5,2-1 4,-1 4 2,1 1-3,1 1-5,0-1-7,2 5-8,4-3-4,-1 3-4,5 0-4,1 1-1,2-1 0,3 3 0,3 0 2,-1-1 4,2 1 3,-1-1-1,-1 1 1,-3-2-2,-4-2-2,-2 1-4,-4-1-2,-3 0-2,-5 0-7,-3-1-13,-5-2-15,-6 2-19,0-3-20,-4 2-30,-1-3-34,-3 0-63,0-2-106,1-2-44,-2-2-11,2-2 10,4-4 33</inkml:trace>
  <inkml:trace contextRef="#ctx0" brushRef="#br0" timeOffset="859">473 309 21,'8'-12'283,"0"-1"25,1 5 13,2-3-37,5 4-122,0-2-72,6 1-39,2 2-24,1 2-14,2-1-13,3 1-11,2 1-8,-1 0-11,3-2-3,-1 3-7,1-2 3,-4 1 5,-4-1 7,-4 1 12,-2 0 16,-7 1 20,-2 1 15,-6 1 13,-4 1 12,-4 4 11,-6 2 0,-1 4 3,-2 2-2,-4 5-5,3 0-6,2 4-9,0 3-11,6 0-13,2 2-11,6 2-7,2-4-5,6-2-1,5-1-1,3-2-3,7-4 1,-1-3-3,3-3 0,2-4-1,0-5 1,-3-2 2,-2-4 6,-4-4 12,-1-4 18,-7-2 17,0-5 12,-7-2 3,-3-4 0,-3-4-11,-3 0-17,-3 0-20,-2 3-23,-5 2-38,0 4-50,-4 4-61,0 7-128,-4 2-105,2 7-48,3 1-1,4 1 32,4 2 51</inkml:trace>
  <inkml:trace contextRef="#ctx0" brushRef="#br0" timeOffset="1430">1453 187 120,'7'-15'313,"-1"-1"19,2-1 12,4 4-68,3-1-114,0 4-58,3 1-23,1 4-2,0 5 1,-2 2 3,2 5-2,-3 4-5,-2 2-12,-3 4-18,-1 2-12,-1 2-13,-6 2-10,-1 1-13,-2-2-13,-2 2-10,-2-1-13,-6-3-1,1-4-1,-3-1 9,-3-6 21,2-2 22,-1-5 23,3-2 17,0-5 14,0-2 8,4-2 3,1-3-7,4-3-11,4-2-15,1 1-12,5-4-20,2 1-27,7-4-30,2 2-29,2-1-26,2 1-23,4-1-14,0 3-1,-2 3 13,-1 1 20,0 3 28,-5 1 25,-3 4 33,-2 1 32,-5 1 33,-2 2 30,-2 0 25,1 3 24,-5 0 20,2 2 22,-3 4 13,2 4 5,-2 2 1,0 6-7,2 2-17,-1 2-32,2 3-31,2 3-32,-2-1-24,1 1-20,0 2-23,-1-1-32,2 1-52,-2-3-64,0-1-68,-1-1-56,1-3-45,-1-2-35,-4-7-61,2-4-17,-3-5 26,0-5 35,1-6 42</inkml:trace>
  <inkml:trace contextRef="#ctx0" brushRef="#br0" timeOffset="1892">1877 304 112,'3'-33'286,"0"-1"31,2-1 25,1 2-73,1 3-71,-1 3-37,2 5-22,-2 5-17,-3 5-19,2 3-13,0 5-17,-2 4-18,2 4-9,-2 5-10,-2 3-9,1 3-20,0 3-33,-1 2-40,-1 1-44,3 0-49,-4 1-121,-1-1-77,2 2-25,-1-2 7,5 0 25</inkml:trace>
  <inkml:trace contextRef="#ctx0" brushRef="#br0" timeOffset="2087">2133 334 282,'11'-3'362,"-3"-1"29,-2-3 16,-3 2-141,1-3-102,-1 2-76,0-1-73,0 1-60,4-2-72,0 2-115,1-1-85,0-2-37,5 3 1,1-3 23</inkml:trace>
  <inkml:trace contextRef="#ctx0" brushRef="#br0" timeOffset="2215">2437 130 212,'9'-3'335,"-1"0"28,-3 0 17,-2 2-107,2 1-86,-4 1-47,-1 4-26,0 2-17,0 4-16,-1 2-11,-1 4-19,-1 1-16,0 1-15,1 1-14,1 1-9,-1-2-13,1 1-12,-1-4-9,2-1-5,-2-3 0,2-3 5,0-1 10,0-5 11,0-3 8,2-5 7,1-2 5,0-5 4,2-3 5,4-3 12,-2-3 16,1 1 25,1 2 34,-1 0 33,0 5 22,-1 1 1,0 4-2,-1 1-17,1 5-31,-1 4-33,-1 2-26,-2 4-14,3 2-13,-4 4-10,-1-1-11,-1 2-6,0 0-7,0 2-5,0-4-3,0 2-2,2-3 5,-2-3-1,0 0 1,2-3 1,-1-1 2,-1-2 5,2-2-2,0-1 6,-1 0-1,2-3 1,1 0-19,0-2-36,4 1-47,0 0-50,3-1-39,2 2-24,-1 3-9,1 0 19,0 2 36,-2 2 45,0 1 41,-2-1 36,-2 1 31,-1-1 23,-3-1 21,2 0 7,-1-3-8,1 2-117,-5-2-110,-3-5-61,-9-4-35,-6-6-18,-4-4-1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40.2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101 966 127,'-27'4'308,"4"-1"26,5 0 18,4-2-70,4 1-93,4-2-49,3 1-26,4-1-16,4-1-14,8 1-19,7-3-10,7 0-13,8-2-6,6 1 0,8-2 1,8 1 2,5-1-2,6 2-2,5 1-7,4-2-5,2 2-6,0 0-7,0 0-3,0 2 0,-3-1-2,-2 1 0,-6-2-4,-3 3-2,-6-3-14,-4 1-26,-9 1-30,-2-1-37,-9 0-34,-3 1-40,-6 1-56,-11 1-86,-6-1-32,-9 0 6,-7 4 22,-3 0 33</inkml:trace>
  <inkml:trace contextRef="#ctx0" brushRef="#br0" timeOffset="325">860 1082 41,'-16'0'253,"1"0"16,0-1 13,2-3-73,1 2-84,-1-1-46,-1-2-21,-2 2-10,-1 3-4,-1 0 4,-2 2 2,-4 2 12,2 2 11,-2 5 7,-3 2 8,2 2 3,-2 3 4,2 5-6,1 1-10,2 1-12,3 2-14,3 0-12,2 0-13,3 2-11,6-3-7,2 3-2,3-2-4,3 0-2,5-1 0,5-2-2,3-2 0,1-4 0,7 0-4,3-4-6,0-4-7,1-2-7,0-2-5,1-3-1,-2-3 1,-5-2 3,0-1 7,-3-3 7,-5-1 5,-4-2 1,-1-2 2,-6-1 1,-3 0 5,-3-1 5,-6 1 9,1 1 4,-3 1 7,-5 1 5,0 3-4,-3 0-6,0 3-7,-3 0-10,2 1-16,2 2-24,2 2-29,5-1-36,2 1-34,6-1-30,4 1-59,1-1-86,5-1-28,3-1 2,6-2 20,5 0 29</inkml:trace>
  <inkml:trace contextRef="#ctx0" brushRef="#br0" timeOffset="772">1107 1286 44,'14'3'258,"-6"0"21,-2 3 15,-4 2-63,-4 1-85,-1 4-48,-2-1-24,-1 3-16,-2 2-14,0-2-14,2 1-6,1-1-1,2 0 0,1-1 2,5-4 3,-1 1 1,5-2 0,2-3-1,0-2-4,4-4-4,1 0-6,2-1-4,0-5-2,-2 0-3,0-3-1,-1 0 2,-2-2 4,-3-1 4,-5-1 0,-3-1 4,-5-1 2,-4 0 1,-2 2-7,-6-2-1,-1 3-7,-4 3-11,-2 1-21,3 4-24,3 1-29,3 3-58,-2 0-114,6 1-64,2-1-22,2 2 4,7-2 18</inkml:trace>
  <inkml:trace contextRef="#ctx0" brushRef="#br0" timeOffset="1180">1657 1046 57,'9'0'286,"-2"2"24,-1-2 14,2-2-59,1 2-108,1-3-63,3 0-39,1 0-26,0-1-20,5-1-21,-1 0-23,2 0-38,0-3-72,-7 2-90,0-3-41,-4 2-16,-2-2 7</inkml:trace>
  <inkml:trace contextRef="#ctx0" brushRef="#br0" timeOffset="1344">1659 931 207,'-13'-2'311,"2"-1"23,3 2 12,5-2-132,4-2-82,7 1-54,6-2-38,5 0-35,4 0-32,7-2-52,-2 1-121,4-4-73,1 1-34,-1-2-8,5 1 9</inkml:trace>
  <inkml:trace contextRef="#ctx0" brushRef="#br0" timeOffset="1686">2391 376 146,'-7'1'259,"1"2"12,-2-1-17,2-1-100,-1 0-68,-2 1-39,-2 0-20,0-1-13,-1-1-2,-3-1 1,2-1 6,-1-1 9,1 0 10,-1-3 11,3 0 11,3-3 3,0 0 4,2-1-4,5-2-5,2-2-8,2 1-7,5 1-4,0 0-4,2 1-2,2 2 6,2 0 8,0 5 3,2 2 9,3 4 0,0 1 2,0 3-4,3 4-11,-4 2-7,1 2-11,-3 2-8,-1 1-9,-5 2-6,-2 1-1,-1 1-5,-5 0-3,-2-1-7,-2 2-3,-2-1-1,-5 0-8,-3 1-10,-2-1-14,-2 0-9,-3 0-12,0-3-5,0 0 0,-1-3 12,4-1 11,0-5 14,4-2 16,2-2 13,1-4 6,2-2 2,4-2 4,3-4 2,2 0 3,1-2 1,2-1 3,2 2 12,1-1 7,2 5 8,1-1 9,0 0 3,0 4 5,3 1-7,-1 0-2,4 0-9,-2 3-9,2 0-8,-1 2-13,1-2-19,-1 1-29,0 1-33,-2-2-41,3 0-50,-2 0-98,0-3-83,0-2-30,0 1 5,0-4 25</inkml:trace>
  <inkml:trace contextRef="#ctx0" brushRef="#br0" timeOffset="2222">2691 388 148,'2'-15'297,"-1"3"32,1 1 24,-1 4-100,1 1-76,-2 1-40,3 5-21,0 3-14,2 3-9,-2 5-1,2 2-6,-2 2-4,2 3-15,-2 2-14,0 2-17,2 1-18,-1-1-22,0 1-29,-1-1-31,0 2-33,0-3-31,0-1-36,-1-4-39,3-1-71,-2-4-52,0-4-13,2-3 11,1-2 23</inkml:trace>
  <inkml:trace contextRef="#ctx0" brushRef="#br0" timeOffset="2428">2852 508 70,'2'-21'276,"1"3"31,-3 3 31,2 1-64,-2 4-69,1 2-46,-1 2-28,0 3-16,2 3-9,1 5-8,-2 0-8,1 5-2,1 3-7,0 2-11,1 0-19,0 3-13,-2 0-18,3 2-19,-2 1-22,1-2-32,-1 0-37,-3-1-41,2 1-46,-2-3-76,0-2-92,-5-4-29,-1-1 2,-3-3 26,-3-1 37</inkml:trace>
  <inkml:trace contextRef="#ctx0" brushRef="#br0" timeOffset="2671">2572 481 108,'0'-12'288,"0"1"20,5-1 11,6 2-77,0-1-97,5 1-50,3-1-32,3 2-15,3 2-10,5-1-13,0 4-17,5-1-22,0 0-32,5 4-68,-1-2-116,1 3-59,-4-1-25,0-1-3,-1 1 19</inkml:trace>
  <inkml:trace contextRef="#ctx0" brushRef="#br0" timeOffset="2853">3268 190 32,'0'-17'262,"0"2"28,-2 3 24,1 2-56,-2 2-78,1 2-46,1 3-19,-4 5-11,-1 4-6,-6 4-1,-2 7 6,1 4 11,-4 4 7,3 7-4,-2 2-5,2 2-11,1 3-12,2 2-18,5 0-17,3 2-13,3 0-12,3-1-8,3 0-7,5-3-4,5 0-5,3-3-7,7-3-20,0-4-32,6-4-45,1-3-48,6-5-49,-1-5-53,-3-3-88,-1-7-58,-4-4-7,-4-2 24,-2-5 34</inkml:trace>
  <inkml:trace contextRef="#ctx0" brushRef="#br0" timeOffset="3174">3441 309 146,'-5'-11'283,"0"0"20,0 2 15,2 3-115,0 2-71,-2 1-35,2 4-15,2 2-9,-3 3-2,4 5-2,-1-1-2,2 3-8,1 1-10,1 3-9,2-2-8,4 1-6,1-1-7,1 0-6,1 0-4,1-3-1,4-1-4,-2-2 0,0-3-2,1-2-3,0-4-1,0-3-4,1-1 0,-1-2 1,-2-5 1,-1-1 2,1-3 4,-4-1 9,-2 1 12,-1-2 19,-2 2 32,0 3 34,-2 3 20,-1 2 4,-1 0-6,-1 5-16,2 2-30,-2 1-28,-2 5-19,2 3-6,-3 3-5,2 3-1,-3 1-4,4 4-5,-1-1-5,1 3-9,0-1-19,0 0-33,1 1-42,3-1-53,0-1-52,1-2-53,0 0-88,-1-5-77,0-1-13,0-3 20,1-3 41,5-3 47</inkml:trace>
  <inkml:trace contextRef="#ctx0" brushRef="#br0" timeOffset="3597">3864 319 164,'0'-12'291,"0"1"14,0 2 10,-1 3-118,1 2-80,0 2-43,-2 4-17,0 1-5,2 3 3,0 1 7,0 4 11,2-1 9,1 2 11,0 0 9,2 2 6,0 0-1,4 0-2,-1 3-11,0-2-10,5 0-16,-4 1-14,2 0-13,0 1-10,0-2-9,-2 2-8,0-4-6,-3 0-6,-1 0-14,-2-1-20,0-3-30,-1 0-35,-2 0-44,0-2-46,-3-1-75,-4-1-104,-1-4-37,-2 2 3,-5-4 25,4-1 40</inkml:trace>
  <inkml:trace contextRef="#ctx0" brushRef="#br0" timeOffset="3908">3954 353 108,'16'-12'240,"5"1"12,-1 1-16,1-1-98,3 3-63,-1 0-36,-1 1-18,-1 1-11,-4-1 2,-1 3 3,-2 1 8,-2 2 10,-6-1 16,0 5 12,-5 2 9,-1 2 4,-1 4 3,-1 2-3,-2 2-11,2 2-12,-1-1-6,3 2-11,0 0-8,3-1-4,3-2-2,-1 0 2,3 0 5,0-4 9,6 2 10,-3-6 5,5 1 7,-3-4 3,2-1 4,0-3-2,-1-3-1,0-1 0,-2-1 2,-2-4-4,-2 0-9,-3-1-11,0-4-18,-3-3-27,-2 1-40,-4-2-50,1-3-57,1 1-56,-6 1-127,4 1-69,-4 0-14,2 0 21,4 2 37</inkml:trace>
  <inkml:trace contextRef="#ctx0" brushRef="#br0" timeOffset="4250">4367 22 21,'9'-14'270,"2"7"26,-1 4 26,4 4-42,2 7-90,1 5-50,1 4-24,2 6-16,2 1-11,2 8-10,-1 1-8,2 5-11,-2 4-12,-1 1-14,-4 4-21,-6 2-29,-5 1-33,-7-2-30,-9 1-31,-6-1-37,-8-3-51,-7-3-88,-5-1-30,-5-5-3,-4-5 12,0 1 31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37.16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100 39 208,'0'-6'312,"-2"1"20,-1-1 18,-2 2-125,2 1-77,0-2-44,0 2-26,0 0-12,0 2-6,1-1-6,-1 1 0,1 2 6,1 1 15,-3 2 12,1 4 11,-2 2 12,1 4-2,-4 2-6,3 4-15,-3 2-20,2 4-19,-2 1-20,2 1-12,1 1-7,2-1-5,1-1-4,2-2-4,5 0 1,0-4-7,1-2-2,5-2-13,0-4-10,2-2-11,1-2-13,-1-5-9,4-1-9,0-3 1,-2-3 3,0-3 13,-2-1 11,0-4 12,-1-1 11,-2-1 11,0-2 8,-3 0 6,0 0 9,-4 3 11,0 3 8,-1 1 3,-2 5 2,-2 2 2,0 4-8,1 2-7,-1 5-5,1 0-7,1 2-2,1 2-4,4-2-1,2 1-1,3-2 0,0 0-3,6 1 2,1-4 2,3-2 2,3 0 0,-1-3-1,3-2 1,-1-2 3,-2-3-2,0-2 4,-3-3-1,-1-2 6,-3-2 4,-2-1 0,-1-4 3,-3 0 1,-5-3 4,-2-1 1,-2-4-4,-2-1-8,-2 2-11,-3-1-16,-2 2-20,1 2-33,0 2-39,0 4-38,0 2-57,0 4-124,0 2-62,0 2-14,2 3 17,6 3 34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37.8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79 78,'-1'3'290,"-1"0"25,2-2 20,2 1-59,-1 0-88,2-2-58,3 0-34,2-2-20,2 0-23,1 1-19,3-2-22,1 0-22,0 0-22,3 0-29,-1 2-33,0-3-75,-1 0-97,-3 0-44,-4-1-10,-2 0 7,-4 1 29</inkml:trace>
  <inkml:trace contextRef="#ctx0" brushRef="#br0" timeOffset="187">8 49 221,'-5'3'306,"2"-1"20,3-1-6,3-1-121,4-1-81,4-1-54,4-1-36,5-1-30,3-1-40,4 1-66,3-2-111,0-2-57,0 1-25,0-1-2,-1 1 20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38.3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147 225 52,'-5'-2'252,"0"2"19,0-1 20,-1 0-81,0-1-69,3 1-37,-2-1-26,0 1-14,2 1-13,-2-3-9,0 1-6,-1 1-3,0-1-6,0 0 0,-1 1-5,-2-2 0,1 2 1,-2-1 3,2-1 6,1-1 7,-1-1 9,1-1 11,2 0 11,2-2 6,-1 0 5,4-2 5,0 0 3,6 1 1,-1-1-8,1 1-7,5 0-7,0 1-6,4 2-7,2 2-9,-1 1-3,3 3-5,-2 3-4,2 0-6,1 4-6,-5 1-8,2 3-8,-4 3-5,-2 3-1,-3 1-6,-3 1-7,-2 4-7,-5-1-15,-3 4-16,-4-1-19,-7 2-8,-1-1-4,-1 0 6,0-1 12,1-6 23,0-1 17,6-5 17,1-2 14,1-4 15,6 0 14,1-3 14,4-1 5,3-3 5,4 0-1,4-1 0,4-2-8,1 1-5,4 1-2,1-1-4,3 1-6,1-1-7,1-1-8,-1 2-17,-2-1-29,0 1-50,-1-2-58,-3 0-59,-1 0-60,-2-2-84,-2 2-89,-4-3-12,2 0 25,-4 0 41,4-1 51</inkml:trace>
  <inkml:trace contextRef="#ctx0" brushRef="#br0" timeOffset="519">583 161 133,'2'-17'301,"1"2"30,-3 2 32,0 2-70,0 2-71,-3 0-42,3 5-29,0-1-25,0 2-25,0 3-17,4 3-3,-4 2 5,3 3 9,-1 3 11,1 3-2,-1 2-13,1 2-18,0 0-24,-1 2-20,-2 1-18,2 0-12,-2 0-26,0 0-36,0 0-49,0-2-44,0 1-39,0-4-31,1 1-23,-1-5-18,2-3-36,-1-4-30,1-1 1,4-6 14,-1-2 32</inkml:trace>
  <inkml:trace contextRef="#ctx0" brushRef="#br0" timeOffset="741">672 282 178,'5'-19'276,"-1"1"27,1 1-6,-2 1-59,-1 4-36,-1 1-18,-1 2-15,2 3-10,-2 2-17,0 0-19,1 4-9,1 4-11,0 0-6,1 5-5,0 2-4,0 0-11,3 3-24,-3 1-17,1 2-16,0-1-12,-2 1-12,1 1-13,1 0-33,-1-2-41,-2-1-52,2 2-47,0-4-50,-4 1-92,-1-2-69,-4-3-13,0 0 21,-4-4 34,-1 2 49</inkml:trace>
  <inkml:trace contextRef="#ctx0" brushRef="#br0" timeOffset="1012">520 233 117,'0'-15'282,"2"0"20,2 1 12,2 1-94,4-1-86,0 4-51,4 1-29,3 0-15,2 1-16,6 4-18,2 1-27,3 0-28,0 3-55,2 1-102,-4 1-59,2 1-24,-4 0 0,1 0 13</inkml:trace>
  <inkml:trace contextRef="#ctx0" brushRef="#br0" timeOffset="1164">962 147 133,'4'0'300,"-3"-1"29,-1 1 30,0-2-83,2 2-77,-2-1-52,1 1-29,1 1-13,0 2-13,-1 3-11,1 3-5,1 2-2,-1 1-4,1 3-12,0 1-17,-2 2-14,-1 0-15,0 2-16,0-2-18,-4 0-28,2-2-25,-1-1-26,-2-3-23,2-1-13,0-2 3,1-5 9,-1-1 12,1-6 17,-1 0 19,2-4 18,1-4 11,0-2 13,0-2 14,1-3 12,1-2 12,-1-1 9,1 2 8,0-2 14,1 1 12,0 4 8,0 1 10,2 1 8,0 4 2,4 2 1,-1 2 0,3 2-3,2 4-1,1 0-2,3 4-8,-1 2-7,3 3-10,-3 0-12,1 2-11,-1 1-8,0 0-6,-3-2-3,-1 1-4,1-1-6,-2-1-8,-3-3-6,0-1-4,-2-1-7,0-4-3,-1-1 3,0-4 5,-2-2 3,0-4 8,-1-1 5,0-3 4,-1-3 3,-1 0 2,0-3 3,0-1 2,0-2 6,0 3 14,3 1 17,-1 2 23,0 5 17,0 1 10,0 4 1,0 4-4,1 2-3,0 5-11,3 5-14,-1 4-5,0 4-4,1 4-9,-1 1-14,0 4-15,-2 0-13,0 3-26,-3 3-37,0-1-45,0 3-49,-2 0-48,-1 2-57,-3-2-115,-3 0-38,-3-3 6,-6-2 28,-2-1 40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44.8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24 405 182,'-14'3'299,"4"-2"15,4-1 10,8 0-128,4-3-81,9 0-49,8 0-28,7-3-16,7 0-6,8 0-3,8-1-2,7-1 4,7-1 7,6 0 11,8 0 6,6 2 7,8-3 7,7 3 4,6 0-3,3 2-2,0-1 1,2 2-5,-1-1-5,1 0-5,-1 3-10,3-3-6,-5 2-9,-3 0-6,-7 0-6,-7 0-8,-5 0-8,-13 0-12,-6 0-18,-13 2-24,-9-2-28,-9 1-34,-9-1-65,-11 2-95,-10-1-42,-8 2-6,-11 2 12,-8 0 32</inkml:trace>
  <inkml:trace contextRef="#ctx0" brushRef="#br0" timeOffset="387">917 415 155,'-14'0'208,"3"0"10,-3-1-70,1 1-53,1 1-26,1 2-4,1 2 0,-2 1 7,0 3 2,1 0 0,-1 4-1,-1 0-5,-1 4-4,3 1 0,0 5-4,-2-1-5,4 4-8,1 1-9,0 3-8,3-2-9,2 4-7,5-2-7,1 1-2,2-2-5,2-1-2,3-4-1,1-1 3,1-2 0,4-3 0,0-3 1,0-3 1,1-3 3,1-2-1,-1-4-2,2-1-4,-3-4-1,1-1-3,-4-4-1,1-1-2,-4-2 1,-1-4 0,-4-1 4,1-1 4,-3-2 4,-3 0 3,-3-2 2,-3 4 4,1-2 7,-3 4-1,-1 1-1,-2 2-4,0 2-1,-1 5-3,-2-1-6,1 4-4,0 1-5,3 1-11,0 2-18,3 0-21,4 2-38,3-1-76,4-1-101,5 0-40,3-1-12,5-2 8,2 0 27</inkml:trace>
  <inkml:trace contextRef="#ctx0" brushRef="#br0" timeOffset="827">1265 622 156,'-1'6'288,"-4"0"16,-4 3 15,1 2-114,0 2-81,-3 2-46,3 3-26,3 0-18,0 3-13,0 0-7,5 0-5,0-1 3,2-4 2,1 1 2,2-4 4,2-1 6,2-1 1,0-3 0,1-3 1,4 0-1,-3-4 1,2-1 1,1-3 4,-3-1 8,2-4 10,-4-2 8,-1-2 9,-3-3 5,-2-2 1,-6-2-5,-2-2-11,-3-2-14,-7-1-9,-3 2-14,-4-1-10,-3 4-11,-4 2-21,2 4-38,0 2-47,2 1-67,6 2-148,3 2-75,1 0-23,3 2 14,3-1 34</inkml:trace>
  <inkml:trace contextRef="#ctx0" brushRef="#br0" timeOffset="1449">2453 327 103,'2'4'293,"2"-1"21,2-1 15,2-1-80,2-1-87,4-1-56,4-2-32,0 1-18,4-1-15,1 0-13,2 0-15,0-1-15,1-1-22,-3 1-22,-2-1-34,-2 1-52,-5-2-59,-5 0-75,-4 1-27,-6-1-3,-4 2 20</inkml:trace>
  <inkml:trace contextRef="#ctx0" brushRef="#br0" timeOffset="1614">2519 240 126,'-20'0'279,"4"0"26,6 0 18,4 0-102,4 0-78,4 0-49,4-3-29,7 3-19,6-3-19,3 1-19,3 0-29,5 0-50,-1 0-130,-2-2-70,1 1-37,-1-2-13,3-1 12</inkml:trace>
  <inkml:trace contextRef="#ctx0" brushRef="#br0" timeOffset="4982">3076 30 91,'-5'-5'280,"4"2"18,-1-1 13,0 2-82,1 1-92,-1-1-52,1 2-25,1 0-17,-2 0-3,2 2 2,0 2 6,-2 0 6,2 3 8,0 0 5,2 4-2,-2 1-5,3 0-11,0 1-12,1 0-10,3 1-7,0-2-8,2 0-3,2 0-2,0-1 1,2-1-1,3-1-2,-2-3 1,3 0-2,-1-3 2,0 0 0,-2-3 0,0-1 1,-2-4 3,0 1 4,-4-4 8,0-1 11,-1-1 15,-3 1 16,2-3 20,-3 1 17,-1 0 24,1 3 16,-1 2 12,-1 0 1,-1 1-10,2 1-20,-2 2-25,0 1-26,0-1-24,0 2-22,2 2-8,-2 1-7,0 3-1,0 1-3,0 4 1,0 1 2,0 1-3,0 1-2,0 2-2,-2 1-7,2 1-14,0 0-26,-2 1-38,2-1-51,0 0-67,0 0-53,0-1-44,4-3-32,1-1-33,-5-3-68,1-5 2,-1-5 27,2-2 36,5-2 48</inkml:trace>
  <inkml:trace contextRef="#ctx0" brushRef="#br0" timeOffset="5466">3403 46 208,'5'-10'291,"3"-1"17,-4 4-5,4-1-101,2 3-60,4 1-35,-1 3-12,2 1-7,0 1-6,0 3-7,2 3-9,-4 0-5,2 4-10,-3 0-11,0 3-8,-4 3-6,-2-2-8,0 4-7,-4 1-5,-2 1-8,-2 0-8,-2-2-13,-1 2-16,0 1-22,0 0-27,0-1-34,-1 1-55,-5 1-107,2-4-46,-3-1-14,0-3 10,4-1 27</inkml:trace>
  <inkml:trace contextRef="#ctx0" brushRef="#br0" timeOffset="5745">3520 270 224,'3'-4'320,"-1"0"25,0 3 12,1-2-105,0 0-72,1-2-48,-1 2-34,4-1-23,-1-2-23,4 1-19,1-1-16,0 0-17,3 0-23,0 0-25,4 0-34,-1 0-43,0 1-101,0 1-83,-2 0-33,1-1-1,1 0 16</inkml:trace>
  <inkml:trace contextRef="#ctx0" brushRef="#br0" timeOffset="5957">4015 144 250,'2'1'371,"-2"1"43,0-2 49,0 0-83,-2 0-83,0 0-61,1 0-44,-1 0-38,1 0-45,1 0-50,0 0-62,0-2-77,0 2-76,3 0-93,0 0-153,0 2-73,0-1-11,-3-1 37,2 6 54</inkml:trace>
  <inkml:trace contextRef="#ctx0" brushRef="#br0" timeOffset="6160">4233 94 244,'3'-3'345,"-3"2"39,0-2 42,0 0-92,2 1-59,-2 2-24,2 0-11,-1 0-3,4 3-13,-4 2-23,2 2-24,2 2-32,-2 3-24,1 2-32,1-1-35,-1 4-19,4-1-18,-3 2-19,-1 2-30,1 1-51,0 0-66,0 0-80,2 1-73,-3 0-69,-3 1-127,-1 0-35,-1-5 26,-1-2 54,2-5 59</inkml:trace>
  <inkml:trace contextRef="#ctx0" brushRef="#br0" timeOffset="6385">4442 209 127,'14'-16'317,"2"1"30,-2 2 23,4 1-57,0 1-86,0 3-41,2 3-16,-2 0-8,4 5-12,-3 3-19,-1 3-28,-5 5-25,-1 2-30,-6 3-33,-3 6-32,-4 2-33,-6 3-21,-4 3-10,-1 1-3,-3 1 15,1-2 28,0-3 41,3-3 38,-2-3 36,4-2 30,2-6 35,2 0 26,1-4 10,8-3-2,3 0-14,6-5-20,7 0-31,5-2-43,8 0-62,2-2-115,3-3-152,10-2-206,-6-4-111,1-1-49,-4-5 4,-9-2 80,2-2 133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18.9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37 224 227,'-2'-6'263,"0"-2"21,-1-1-50,2 2-69,-3-1-30,1-1-13,-2 0 4,2 0 12,1-1 19,-1 1 17,-1 0 9,2-2 1,-1 4-6,3-1-11,0 4-25,0-1-28,0 2-25,0 2-20,0-1-25,0 2-20,0 2-17,3-1-7,-1 3 0,2 3 5,-1 2 5,2 4 3,0 2 6,3 5 0,-1 2-10,2 5-1,0 3-2,1 2-3,2 0-2,-2 2-1,1-3 3,2-1-3,-4-3-1,-1-4 1,1-2 0,-2-5 3,-2-5 4,0-2 9,-4-4 11,2-1 8,-1-3 6,2-4 3,-1-4 1,1-4-5,1-2-6,1-7-1,2-4-6,3-4-2,0-5-5,3-4-3,-1-1-6,2-1-8,0-2-5,-1 2-5,0 3-3,-1 6-11,-2 5-17,-2 2-44,0 5-69,1 3-80,2 3-71,-3 5-122,5 2-100,2 2-18,0 0 37,3 1 61,0-2 72</inkml:trace>
  <inkml:trace contextRef="#ctx0" brushRef="#br0" timeOffset="5327">620 381 87,'4'-2'267,"-4"0"30,4-1 11,-4 0-70,1 0-50,-1 0-29,2-2-13,-1 2-1,-1 0 7,0 0 10,0 2 12,0-1 9,0 1 8,0-1 3,0 2-9,0 0-11,0 0-22,0 0-29,-3 0-29,3 2-26,-1 1-20,-1 1-20,0 3-4,0 4-8,0 1-2,0 3-3,-1 0-3,3 3 2,-1 0-6,1 2-3,1 0-1,-1 0 0,2 1 0,-1-1 3,1-1-5,2-3-6,-2 2-14,0-2-27,-1-3-43,-1-1-59,3-1-65,-3-2-60,4-3-47,-3-2-40,-1-1-63,0-3-33,2-4 20,-2-4 39,0-2 45</inkml:trace>
  <inkml:trace contextRef="#ctx0" brushRef="#br0" timeOffset="5680">614 443 246,'-4'-12'300,"4"0"27,0 0-20,2 1-90,3 1-58,2 1-39,5 0-22,0 0-22,4 3-9,0 1-4,4 2-3,-1 2 0,-3 2-4,1 1-6,-2 2-10,-3 4-11,-4-2-8,0 3-3,-4 0-3,-3 0-2,-2 3-5,-6-1-4,-1 2-6,-3-1-9,-1 0-11,-6-2-17,1 0-21,-2-2-24,4 0-28,0-1-30,4-1-50,1-1-88,2-2-50,4-1-9,4-2 11,0 0 29</inkml:trace>
  <inkml:trace contextRef="#ctx0" brushRef="#br0" timeOffset="6010">952 366 193,'6'-7'277,"0"-1"27,-3 1-15,1 1-68,-1 1-35,0 2-13,0 0-4,-1 2-2,-2-1-11,2 2-17,-2 0-23,0 2-20,0 1-13,-2 3-11,-1 3-4,1 3-3,-3 3 4,0 1-3,-4 2-9,3 2-11,-4 1-11,2 0-6,-2 0-6,-2 1-7,1-1-4,-3 0 1,1 0-10,-2 0-18,2-1-35,-3-1-46,5-1-59,1-1-59,1-2-61,3-2-106,3-1-59,3-5-6,0 1 33,8-6 42</inkml:trace>
  <inkml:trace contextRef="#ctx0" brushRef="#br0" timeOffset="6385">1341 419 164,'6'-6'291,"1"0"25,-6 1 10,1 0-102,-4 3-68,1-3-44,-3 2-26,0 3-15,-3 0-5,1 0-3,-3 5 8,-3 0 7,3 3 11,-2 1 4,1 2 3,1 0-8,0 0-11,4 3-9,0-3-14,3 3-15,4-3-10,1 1-7,4 1-2,3-1-4,3 0-4,3 2 0,0-2 0,1 0-3,-3 0-2,0 0 1,-4 0 1,-7-2-2,-4 2-23,-8 2-63,-11-1-102,-8 1-171,-14-1-88,-11 1-47,-17-4-3,-23 2 50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8:37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11 818 156,'-3'2'205,"1"-1"-6,1-1-64,-1 2-59,-1-2-31,3 0-20,0 0-12,0 0-6,0 0-1,0 0 12,0-2 11,0 2 9,3 0 3,-3-1 5,0-2-2,2 1-4,-1 1-11,-1-1-6,0 1-4,2 1-5,-2-2-7,0 2-3,1 0-1,1 0-6,0 2 1,-1-1 0,2 2 0,2 2 2,-3 0 0,3 3-1,1 1 0,0 0 1,1 1 1,-1 0 6,-1 0-3,2-1-1,1 1 2,-3-2-3,0 1 2,1-4-6,0 1 2,-1-3 5,0 0 6,1-5 2,1-1 3,4-4-2,3-5 2,5-5 0,6-5-6,4-6-2,7-3-2,2-3 2,5-4-3,6-1-5,0-3 0,3 0-2,5-3 2,1 2-4,1-2-3,-2 1-12,-5 5-26,-8 2-104,-3 5-70,-9 5-35,-10 4-17,-6 6 0</inkml:trace>
  <inkml:trace contextRef="#ctx0" brushRef="#br0" timeOffset="6166">32 832 57,'6'0'267,"-3"-2"17,0 2 9,-1-1-76,0 1-99,-1 0-56,2 0-33,-1 0-15,1 0-13,0 0-1,-1 1-1,2 1 1,-2-1-1,1 1 0,0-1 1,1 2 2,0-1 1,1 0 3,4 2 3,-1 2 3,2-2 2,2 4-2,-2-1-1,3 4 2,1-1-4,-1-1-3,-1 2-2,1-2 2,-2-3 0,0-2 5,0-2 16,0-4 12,3-4 6,-1-6 6,6-7-3,5-7-7,4-7-12,5-6-10,5-4-13,7-7-8,8-5-1,7-4-10,9-6-25,9-5-48,5-10-130,7-5-69,3-6-35,-1-7-14,0-3 14</inkml:trace>
  <inkml:trace contextRef="#ctx0" brushRef="#br0" timeOffset="8651">191 658 161,'2'7'242,"1"-2"12,0-1-37,4 1-95,-1 1-55,5 1-32,0 1-12,0-1-11,3 2-5,-1 0-1,-1 0-3,1 0 2,-1 2-4,0-4-1,1 2 3,-1-1-1,1-1 2,-2-1 2,2-1 6,-2-4 9,1-4 4,1-5 6,0-2 4,4-8-2,2-3-1,2-6-6,4-6-7,5-6-6,7-4 0,5-5-5,4-3-4,8-5-20,2-1-45,4-4-118,2-1-65,-5 1-32,-3 1-16,-5 3 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27.5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46 383 145,'3'0'281,"2"0"14,-2 0 11,3 0-114,2 0-81,1 0-46,-1 0-25,2 0-16,1 2-11,-1-2-13,1 1-10,-1 1-21,0-2-24,-2 1-45,1-1-70,-4 0-66,-3-1-28,-2-4-4,-2 1 14</inkml:trace>
  <inkml:trace contextRef="#ctx0" brushRef="#br0" timeOffset="165">33 304 38,'-11'-14'297,"0"1"24,5 1 12,3-2-47,-1 1-113,8 1-82,-1 0-56,6 0-44,2 0-42,4 0-53,0 0-80,-2-2-71,4-1-32,-4 0-1,4-3 18</inkml:trace>
  <inkml:trace contextRef="#ctx0" brushRef="#br0" timeOffset="282">231 23 93,'17'-7'278,"0"2"27,1-1 25,1 3-60,1 2-72,4 1-27,2 3 3,4 1 23,-2 4 16,2 4 5,0 3-7,-1 4-16,-3 4-33,0 3-36,-6 3-38,-2 4-38,-4 3-41,-3 2-48,-6-1-63,-4 5-80,-2-1-85,-7 3-142,-5 0-81,-3 0-23,-3-4 25,7-2 56,-1-2 76</inkml:trace>
  <inkml:trace contextRef="#ctx0" brushRef="#br0" timeOffset="494">655 716 221,'15'0'422,"-3"-3"35,-6 1 11,1 1-92,-3 0-212,-1 1-203,-1-3-217,-2 3-113,-2-2-52,-3-2 0,-4 1 34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29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259 288 212,'0'-2'270,"0"2"18,0 0-43,0 0-81,0 0-53,0 0-33,0 0-23,0 0-15,1 0-12,-1 0-5,0 0-4,2 0-4,-1 0 4,-1-2 2,2 2 3,0 0 5,-1-1 4,1 0 2,0 1 7,-1-3 0,-1 1 3,3-2-1,-3-1-3,2-1-4,-2-3-3,0 0-5,0-1-4,0-1-2,0-3 3,-2 3-2,1-3 2,-2 1-2,-1 1-2,-1-2 0,1 1-7,-4 1-4,0 0-2,-2 0-2,0 0-1,0 0-2,-1-1-4,-2 3 7,2 0-2,2 1 2,-1 1 1,1 1 0,1 2 4,0 1-3,-1 0 3,1 2-3,-1 2-3,0 1 2,1 2-5,0 2 2,0 1-3,-1 1 3,1 2-3,0 1 2,2 4 4,-3 0-2,0 1 4,5 1 2,-3 0 1,1 2 4,1 0-3,2-1 0,3 1 0,0-1-4,3-1-1,1-1-3,2 0 0,-2-1-3,4-2 1,1-2-2,1 1 2,1-2 0,-1-3 0,4 0 1,-1-3 1,2-2 0,-2-1-2,1-1 2,-1-2-3,0-2 2,-1-2 0,0 1-1,-3-3 4,2 0-3,-3-2 1,-1 1-2,0-1 8,-4 1 11,0 1 19,1 3 19,-4 0 12,0 1 14,0 4 0,-2-3-9,0 3-16,1 1-17,-1 0-18,1 1-11,1 3-9,-2 2-5,-1 0-4,2 3 2,-1 1 0,2 1 0,2-1-4,2 4-1,-1-1-13,4 1-24,-3-2-39,5 0-54,1-1-55,3 2-54,3-3-62,-3 1-110,1-1-33,2-2 18,-2-2 36,3-2 46</inkml:trace>
  <inkml:trace contextRef="#ctx0" brushRef="#br0" timeOffset="1212">577 592 91,'0'-6'240,"0"0"23,0 0-22,0 0-64,0 0-37,0 0-29,1-1-15,-1-1 1,0 1 3,3-1 11,-3 1 15,0-3 9,2 5 12,-2-3 4,0 1 2,0 1-10,0 1-14,-2 1-14,1-2-14,-1 3-13,2-2-5,0 4-3,-1-2 1,1 1 2,0 0 3,-2 1-3,0 0-7,2 1-13,0 0-12,-1 0-17,1 1-18,0 4-9,0 2-5,0 2 1,0 2-3,1 2 6,-1 4 0,0-3 1,4 5-4,-4 0 0,1 0-3,-1 1-3,2 0 2,-1 1 1,-1-3-5,2 0-11,0 0-17,-1-3-32,1 0-45,-1-2-56,1-3-56,0 0-43,-1-3-30,-1-2-12,3-1-3,-6-2-31,3-2-29,0-3 11,-3-4 20,1-3 33</inkml:trace>
  <inkml:trace contextRef="#ctx0" brushRef="#br0" timeOffset="1625">558 489 85,'1'-15'280,"1"1"19,1 2 17,3 2-84,1-1-81,-1 2-51,4 0-26,2 3-8,1 0-1,2 3 9,2 2 13,-2-1 8,1 4 3,-2-1-4,1 2-11,-5 3-16,-2 0-16,0 1-14,-4 1-10,-3 2-6,-1 1-2,-3 1-3,-3 0-5,-4 0-8,-2-2-15,-1 3-18,-3-4-29,0 1-34,2-1-32,0 0-38,0-1-53,2-1-99,4 1-39,-1-2 1,4-3 15,5-3 32</inkml:trace>
  <inkml:trace contextRef="#ctx0" brushRef="#br0" timeOffset="2013">997 387 182,'3'-11'299,"2"2"20,-2 0 12,0 0-107,-1 3-69,0 0-43,-1 3-27,1 0-20,0 3-13,-2 3-5,0 2 1,0 4 7,-2 2 16,-1 6 14,-1 3 9,-2 0 3,0 5-7,-7 0-13,4 4-14,-1-1-18,-4 1-10,1 2-11,-1 1-10,1-1-8,-2 0-4,2 0-18,2-3-36,-2-1-45,2-3-44,0-2-47,5-2-61,-1-4-96,3 0-41,0-6 7,3-4 21,2-1 38</inkml:trace>
  <inkml:trace contextRef="#ctx0" brushRef="#br0" timeOffset="2353">1193 561 245,'5'-15'281,"0"1"25,-2 2-62,-1 3-40,-1 2-46,-1 2-31,0 1-26,-3 2-18,2 0-17,-4 4-8,-2 1-7,-1 2-1,-1 1 3,-1 3-1,2 0-5,2 1-7,-2 2-8,5 0-12,0 2-8,1-3-5,2 3-4,2-2-3,1-2 0,2 3-1,3-1-1,0-2 0,1 1 0,4-2 2,-4 1 1,4 0 4,1 0-1,-1-1-1,-1 1 0,0-2-2,-6 1-1,-1-2 2,-4 1-1,-1 1-4,-3-2-2,-5 2-5,0-1-6,-4-1-7,-1 1-12,-3-3-13,3 0-20,1 0-24,-1-1-42,4-2-80,1-1-87,-2 0-38,6-2-5,4-2 17,1-3 38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32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21 436 226,'1'2'273,"2"-1"19,3 1-40,-1-1-82,3 1-49,0-2-28,1 1-17,3-1-15,-4 0-20,1 0-22,2-1-30,-3-2-39,0 0-58,0 0-77,-5-2-76,-2 1-31,-4-1-5,-3-1 18</inkml:trace>
  <inkml:trace contextRef="#ctx0" brushRef="#br0" timeOffset="154">17 376 49,'-8'-5'287,"3"3"25,2-1 17,2 0-55,2 0-101,2 0-64,2-1-43,2 2-25,2-1-20,5 0-25,2 1-31,3-1-67,2 0-118,-4 0-64,4-1-30,-4-1-4,2 1 18</inkml:trace>
  <inkml:trace contextRef="#ctx0" brushRef="#br0" timeOffset="340">452 67 185,'14'-18'380,"-3"3"35,1 2 16,2 4-55,-1 1-124,2 5-71,0 3-32,2 3-11,-3 5 1,3 5-4,-1 2-12,-2 6-17,-1 3-22,0 2-16,-5 2-18,-4 4-27,-4-1-43,-3 4-67,-3-1-80,-5 2-78,-2 2-102,-6-2-119,2 0-34,-2-3 20,1-3 54,4-2 62</inkml:trace>
  <inkml:trace contextRef="#ctx0" brushRef="#br0" timeOffset="531">534 613 141,'5'5'335,"0"-2"29,-2-2 17,0 1-92,3-4-142,-3 1-167,-3-2-177,4-3-93,-4-2-51,0-2-15,1 1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8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37 540 123,'5'2'270,"-2"0"16,3-2 9,3 0-107,0 0-74,2 0-42,1 0-26,-1-2-14,5 1-11,-2 0-12,2-1-13,-3 1-18,0-4-30,-1 2-62,-6-3-96,-1 0-47,-5-3-22,-3 0 2</inkml:trace>
  <inkml:trace contextRef="#ctx0" brushRef="#br0" timeOffset="158">29 444 239,'-12'-5'283,"4"2"20,1 0-42,5 2-94,2-1-65,4 0-42,2 1-33,5 0-33,5 1-50,3 0-93,-3-3-82,1 1-37,1-2-19,-1-3 6</inkml:trace>
  <inkml:trace contextRef="#ctx0" brushRef="#br0" timeOffset="295">314 208 196,'12'-31'303,"1"1"26,0 1 21,1 5-114,2 2-62,1 1-31,1 4-13,0 4-10,4 4-5,-1 1-10,1 5-14,2 3-12,-3 6-14,-3 4-10,0 6-17,-5 4-9,-5 8-9,-4 5-8,-4 2-19,-3 3-25,-3 4-40,-2 2-48,-5 0-59,-1 3-128,-3-1-81,1 0-26,-2-1 13,7-4 31</inkml:trace>
  <inkml:trace contextRef="#ctx0" brushRef="#br0" timeOffset="519">633 739 91,'11'0'362,"-5"-3"44,1 0 33,-2 0-23,-2-1-130,0-1-90,1 1-71,0-1-73,0-1-82,4 0-84,0 3-154,2-2-107,-1 1-49,-1 1-2,-1 0 33,0 3 53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9.5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32 426 127,'0'-2'296,"1"0"23,1 1 19,4 0-87,-1-1-70,1 1-36,5-1-17,2 1-1,-2 1 0,5 0-9,0 0-14,-1 0-21,0 1-25,0-1-37,0 2-51,-4-2-47,1 0-48,-4 0-51,0 1-86,-8-1-85,0 0-25,-8-3 5,-1-1 28,-8 1 39</inkml:trace>
  <inkml:trace contextRef="#ctx0" brushRef="#br0" timeOffset="175">46 360 40,'-16'-9'303,"7"0"39,-1 0 24,2 0-26,5 1-120,3-2-80,8 1-53,1-2-42,9 2-44,6-1-56,2-1-89,4-1-120,0-1-62,1-2-23,-1 3 1,0-2 28</inkml:trace>
  <inkml:trace contextRef="#ctx0" brushRef="#br0" timeOffset="319">454 27 319,'13'-9'381,"1"1"32,-3 2 34,4 3-123,0 3-69,4 3-39,-3 2-23,3 5-16,-1 4-25,2 4-30,-3 4-33,-4 5-46,1 3-66,-6 3-83,-4 0-89,-4 3-111,-4 0-144,-6 2-58,-6-1 0,0-1 48,-2 2 69</inkml:trace>
  <inkml:trace contextRef="#ctx0" brushRef="#br0" timeOffset="489">593 645 165,'6'10'437,"1"-2"71,-3-2 64,3 1 0,0-2-166,-2-1-161,3-3-196,0 3-246,0-4-208,0-2-118,-3-1-57,-5-3 15,1 0 93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04.0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55 1127 237,'-2'2'309,"2"-2"16,-1 1-5,1 2-97,-4 0-57,4 3-20,-4 2 2,2 0 17,1 5 11,-1-1 1,-1 3-14,0 1-24,0 2-25,-2 0-31,0 0-32,-1 0-27,1 2-39,2-2-50,-2-2-60,5 2-59,0-3-67,-1-1-106,1-5-73,0-2-9,0-2 24,0-5 45,3-2 58</inkml:trace>
  <inkml:trace contextRef="#ctx0" brushRef="#br0" timeOffset="216">61 1270 268,'11'-9'313,"2"-1"18,1 2-12,0-3-107,2 2-63,3 0-30,-3 0-15,5 0-6,-3 0 3,-2 3 2,2-1 9,-4 1 5,-3 0 8,0 1 1,-3 2 0,-3 0-6,-2 0-8,-1 2-16,-1-1-15,-1 2-17,0 2-15,-3-1-13,0 4-9,-4 0-1,-1 6-2,-1 3 2,0-1-1,1 5-2,-2 0-4,1 0-5,4 2-4,0-1-2,4 0 0,2 3 3,1-3 0,3-1 1,-1-2 3,6 1-3,-1-3 1,4-2-12,1-2-26,1-4-56,3-3-73,3-3-78,1-3-76,3-3-105,2-6-93,0-3-8,0-4 38,0-7 59,-3-1 64</inkml:trace>
  <inkml:trace contextRef="#ctx0" brushRef="#br0" timeOffset="645">907 779 158,'13'-1'308,"-2"-1"27,4-1 27,2 2-93,1-1-91,4 1-54,-2-1-39,3 0-46,-1 1-54,-1-2-68,-2 0-126,-5-1-89,0-4-45,-6 1-4,-3-2 15</inkml:trace>
  <inkml:trace contextRef="#ctx0" brushRef="#br0" timeOffset="802">959 646 210,'0'-3'301,"5"0"13,4 0 7,4 1-144,4-1-92,3 3-72,-3-1-125,1 1-102,0-2-55,-3-1-26,3-1-5</inkml:trace>
  <inkml:trace contextRef="#ctx0" brushRef="#br0" timeOffset="4218">1979 176 169,'-5'-7'279,"1"-1"21,-1 1-5,-2 0-103,1 0-57,2 3-35,-3-2-14,2 3 0,0-2 5,-2 2 8,1 0 11,-1 2 8,1-1 3,-2 2 3,-3 0-1,0 3-6,-2 0-11,-3 3-13,1 0-14,0 3-16,-4 5-16,3-1-11,1 3-10,0 1-7,1 1-1,5 3 0,2 2 3,2-1-1,5 2-1,4 0 2,1 0-1,4 0-4,5-3-9,1 0-5,3-3-8,2-3-6,3-3-5,-1-3-8,2-3-4,-2-5 1,0-1-5,0-2 3,-4-6 2,-2 0 7,-2-3 7,-2-3 6,-4-4 8,-3 0 6,-2-4 4,-3-2 3,-3-2 3,-2-1 6,1 2 1,-4-1 0,-2 2-8,2 3-21,0 3-41,0 3-69,2 4-74,3 3-85,3 0-143,0 4-59,0 4-4,3 1 38,3 2 59</inkml:trace>
  <inkml:trace contextRef="#ctx0" brushRef="#br0" timeOffset="4671">2338 275 350,'6'3'476,"-4"0"57,-4-1 39,-2-2-105,-3 1-132,1-1-113,-2 0-97,3 0-97,1-1-105,4-1-100,3 1-109,3-2-158,3-2-68,3-1-2,0-3 46,6-1 67</inkml:trace>
  <inkml:trace contextRef="#ctx0" brushRef="#br0" timeOffset="4870">2786 15 290,'-2'-5'361,"-1"0"27,0 2 21,-4 2-138,-1 1-87,-1 3-50,-2 4-36,0 4-18,-3 0-9,-1 8-12,1-1-11,1 2-10,4 3-6,-2 0-8,4 2-8,6-1-6,2 0-5,4 2 1,3-3-3,5 0-3,1 0 0,3-2-2,1-3-1,2-2 1,1-3 0,-4 0-1,1-4 6,-4-3 10,0-3 4,-4-3 6,-1-5 2,-3-4 0,-1-4-1,-3-4-2,-4 1 5,-3-2 8,-2 0 1,-3 3-1,-3 1-9,-6 4-36,-6 4-58,-2 6-77,-6 3-92,0 4-149,-4 5-72,-1 3-11,-2 3 26,0 3 51</inkml:trace>
  <inkml:trace contextRef="#ctx0" brushRef="#br0" timeOffset="5384">1677 760 120,'-13'-5'309,"2"1"32,2 0 31,3 2-70,2 0-82,4-1-55,5 2-35,11-1-25,8 1-14,13-1-19,10 1-6,13-1-2,6 2 2,11 0 2,7 0-1,7 0-6,5 0-7,7 0-6,3-1-12,4-3-12,-4 0-22,2 0-38,-10-4-47,-7 1-56,-9-2-54,-10 0-81,-12 0-114,-10-2-35,-12 2 9,-8 0 34,-10 2 43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59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41 237,'0'-4'281,"0"1"14,0 2-41,0-1-82,0 1-54,0 1-30,0 0-16,0-2-9,0 2-5,0 0-2,0 0-4,0 0-2,0 0-3,0 2-7,0-2-6,0 0-10,0 1-4,0 2-2,0 2-2,2 2 5,-2 2 3,3 2 2,-3 4-1,1 1-1,2 2-4,-1 3-7,1 0-5,2 2-2,-2-1-2,1 1-1,0-2-3,1-2 2,-4-1-1,2-1 1,-1-2-1,1-5 1,-3-1 1,0-2 1,0 0 3,0-6 1,0 2 1,0-3 1,0 0-1,0-3-1,0-3-2,0 0-1,0-3-5,0-1 1,0-2-1,0-2-1,2-2 1,0 1 0,-1-2 0,2-1 0,-1 1 0,0 3 4,1-1 2,0 0 2,1 1 3,0 2 5,0 0-2,1 0 4,2 0 4,-1 0-1,3 0 1,-1 2-2,0-1 0,0 1-1,1 2-7,-1 1-4,-1 1-4,-1 0-4,0 1 0,1 1-7,-4 1-8,0 0-14,0 1-24,-1 1-28,0-1-40,-1 2-60,-1 0-130,0 0-60,-1 2-17,-6-1 9,1 2 30</inkml:trace>
  <inkml:trace contextRef="#ctx0" brushRef="#br1" timeOffset="2515">16 177 111,'2'-4'276,"-2"2"16,1 0 10,-1 1-97,2-1-86,-1 2-45,-1 0-29,0 0-11,0 2-8,0 1 2,0-1 1,2 3 10,0 0 3,-2 2 9,0 2 2,0 1-2,0 3-8,0 2-8,0 0-9,0 3-8,0-2-9,1 4-2,1-3-3,-1 1-1,4 0-2,-4-1-1,2-2 1,-3-1 0,2-4-1,-2-4 5,2 0 2,-1-1 8,-1-3 12,0-2 7,0-1 4,0-2 6,2-3-3,0-3-2,-2-3-8,1-3-2,1-1-1,1-2-2,0-3 1,2-2-1,3-1 0,-2 0 1,4-1 3,-2 1 10,2 2 15,0 4 10,1 1 7,0 3 0,-1 1-4,2 2-12,-1 2-11,2 3-18,1 1-5,1 3-8,0 0-2,1 4-2,1 0-2,-1 3 0,2 1 0,-4 1-1,2 6 3,-3 0 1,-1 2 5,-3 3 4,0 2 0,-5 2 2,2 2 0,-6 1 0,0 3-5,-1 0-2,-5-1-2,-1 1-3,2 0-3,-3-3-7,-2-3-14,2 0-18,0-3-28,1-3-43,0 1-46,3-5-48,1 2-39,3-4-43,2-1-77,1-1-49,5-4-1,-2-1 26,5-1 36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02.9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0 758 193,'17'0'315,"1"-2"24,-1 0 17,4 1-114,0 0-87,2 1-54,-1-2-42,0 2-37,-1 0-41,-1-1-43,1 1-55,-7-2-119,0-1-62,-4-1-24,-4-1 6,-2-1 20</inkml:trace>
  <inkml:trace contextRef="#ctx0" brushRef="#br0" timeOffset="142">166 696 190,'-6'-1'314,"-2"-2"23,6 1 15,2 1-119,2-2-91,7 0-59,-1 1-44,5-1-42,4 2-44,4-1-83,-4 1-110,5-1-57,-4 1-23,1-2 3,0 0 23</inkml:trace>
  <inkml:trace contextRef="#ctx0" brushRef="#br0" timeOffset="383">621 654 160,'7'-3'268,"-1"-1"21,1-2-12,-3-2-82,4-1-54,-2-1-29,-1-2-13,2 0-2,-3-2-1,2-2-4,2-2-1,-3-2-4,3-2-8,0-3-11,1-1-4,-1-5-7,2 0-2,2-2-3,-2-1 11,0-1 8,0-1 9,0 2 12,-2 1 3,0 1 0,-2 2-4,-3 3-6,1 5-6,-3 1-13,-1 6-9,0 1-9,0 5-10,-1 2-12,-3 2-13,1 4-7,-2 2-6,-2 5 3,-3 5-5,2 2 5,-3 7 3,2 2 6,1 5 1,1 5 1,1 1 6,5 1 0,1 2 0,6 2-6,-2-1-2,4 1-4,2-2-1,2-2-7,1-2-7,1-2-31,-1-3-52,3-2-68,-3-2-75,1-4-66,0-1-77,-3-5-102,2 1-16,-7-5 32,-3-3 53,0 0 57</inkml:trace>
  <inkml:trace contextRef="#ctx0" brushRef="#br0" timeOffset="827">637 785 109,'-8'7'269,"0"-1"19,4-1 17,1-2-98,1 0-64,4-2-30,-1 2-9,8-1 3,1-2 5,6 0 9,1 0 9,7-2 7,4-1 1,2 2-2,5-4-12,2 2-16,1 0-21,4 0-20,-1 0-24,2 2-16,-2-1-34,0 1-50,-1 1-61,-2 1-62,-7 2-83,-2-3-137,-7 1-53,-5 3 5,-7-1 36,-7 1 49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11.2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166 47 83,'-9'1'259,"1"-1"20,0 0 16,0 0-97,-3 0-63,3 0-36,-2 0-20,1 0-6,3 0-2,-2 0 0,1 1-1,-2-1-2,3 5-1,-2 0-2,1 1-10,-2 3-6,3 2-8,-1 3-5,2 1-10,1 2-6,-2-2-3,2 3-4,1 0-4,3-2-1,2 1 1,1-1-1,3-1 3,0 2 2,4-4 1,0 1-1,2-4-3,1-1-2,-1-3-3,3-1-2,-1-4-2,-1-1 1,-1-3-2,2-3 2,-1-1 0,0-4 1,-5 1 2,0-4 0,-4-1 2,0-1 3,0-1 0,-4-2 0,0 1-1,-4-3 4,0 1-1,-2 0-2,0 1 1,-2 3-3,-2-1-2,2 2-7,0 2-15,0 1-21,2 1-29,2 4-36,4 1-37,0 1-51,0 5-100,3-1-60,4 2-11,1 1 11,5 1 28</inkml:trace>
  <inkml:trace contextRef="#ctx0" brushRef="#br0" timeOffset="445">386 140 182,'6'7'396,"-3"-1"65,1-1 51,-4-3-46,0 2-90,0-3-76,-2 1-73,0-2-58,1 0-59,-1 0-65,2-2-77,0 1-81,0 1-76,3-4-74,4 3-85,-1-5-107,3-1-28,-1-2 25,1 0 46,1-2 56</inkml:trace>
  <inkml:trace contextRef="#ctx0" brushRef="#br0" timeOffset="666">674 24 84,'1'-3'287,"-1"-1"25,0 1 25,0-2-67,0 4-67,0-2-35,0 1-17,0 2-10,0-1-11,0-1-13,2 2-16,0 2-14,-2-1-8,0 4-6,1 1-8,-1 1-5,0 2-7,0 2-10,0 1-10,0 2-10,0 2-6,0 2-7,0 0-1,2 1-6,-2 1-17,0-1-28,0-1-42,0 0-47,1 0-51,1 0-52,-2-3-96,0-1-67,0-1-11,0-4 20,3-3 35</inkml:trace>
  <inkml:trace contextRef="#ctx0" brushRef="#br0" timeOffset="970">964 80 207,'4'-8'311,"-4"1"23,1 2 11,-1 1-127,-1 1-81,1 3-48,-2 0-28,0 1-8,-2 2-2,1 3 4,1 2 12,1 1 13,1 1 5,0 1 3,0 1-6,1-2-10,2 2-14,1-1-10,2-1-12,0 1-7,2-1-1,2 1 3,0-1 5,3 1 11,4-1 20,0 1 25,0-1 12,0 1 7,-1-2-5,-3 1-8,-1 1-23,-5-2-24,-1 0-21,-3 1-10,-3 1-5,0-3-15,-3 3-15,-2-1-27,0 0-27,0-2-43,-4 0-52,3-2-51,-4 0-55,1 0-92,-7-3-85,-1-1-19,-1-4 21,1 1 43,3-5 57</inkml:trace>
  <inkml:trace contextRef="#ctx0" brushRef="#br0" timeOffset="1329">1006 183 63,'6'-7'311,"1"1"29,0 0 13,-1 0-46,4 0-122,0-2-80,2 2-60,-1-1-46,3-1-45,-1-1-90,0 0-110,1 0-57,-1-2-22,2 0 3,1-3 25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12.8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0 163 158,'4'-2'321,"0"-2"26,0 1 21,2-1-92,2 2-83,0-1-57,1 1-38,5-1-21,1 0-20,2 0-18,2 2-25,-2-3-36,5 0-41,0 1-52,-6 2-111,2-4-92,-6 0-42,0 1-2,-5-3 23</inkml:trace>
  <inkml:trace contextRef="#ctx0" brushRef="#br0" timeOffset="185">46 26 169,'-7'-1'301,"3"-2"13,8 1 9,0 0-118,9 0-93,1 0-59,6 1-46,4-1-54,0 2-98,0 0-89,1-1-44,-1-2-17,-1-4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8:49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0 860 145,'1'-8'278,"2"2"13,2 3 4,-1 3-118,5 4-82,0 6-46,4 3-27,1 4-13,2-1 1,1 3-7,-4 1-5,1 0 1,-1-2 1,-1-2 0,-2-4-4,1-3 6,2-4 5,3-7 2,7-7 3,10-9 1,15-9-2,13-9 0,19-7 0,19-11-6,18-8-5,16-8-22,14-10-112,7-7-87,1-9-45,-9-13-22,-13-8-9</inkml:trace>
  <inkml:trace contextRef="#ctx0" brushRef="#br0" timeOffset="4658">99 701 146,'0'-6'232,"0"1"13,2-1-47,-2 1-74,2 1-48,-1-2-27,2 3-17,2-1-10,-2 0-4,0 2-4,0 0-1,1 1-4,-1-1 2,2 2 2,-1 2-4,2 2-3,2 1 2,4 4 2,-3 3-1,5 2-3,2 3-1,0 1 4,1 3-4,-1 0-7,1 2 2,-1-2 2,1-2 3,0 2-5,-2 0 6,0-3 1,-3 0-2,-1-3-1,0-1-3,-1-1 2,-2-2-3,-4-4 2,1 1 3,-1-5 4,0-3 5,4-3 2,1-6 5,10-7 4,5-7-3,8-10 0,10-8-3,5-5-5,9-8-3,8-10-7,2 0-5,8-2-6,1 0-2,3 0 2,0 2-7,3 4-11,1 1-33,-5-3-120,1 9-63,-5 2-33,-12 4-12,-6 8 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14.4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242 86 66,'1'-11'279,"3"0"24,-3 0 20,1 2-66,-1 0-82,1 0-40,1 1-22,-3 4-7,0 0 0,1 1 1,-1 1 4,0 1 0,0-1 2,0 0-4,0 2-10,-1 2-16,1 0-11,-5 2-15,2 5-11,0 3-12,-3 5-4,1 2-8,-3 5-1,-3 2-8,1 2-6,1 2-4,-5 3-3,-1 0 0,1 2-6,1-1-5,-2-1-11,-1-1-7,-1-1-7,2 1-10,0-4-1,0-2 2,1-2 7,6-5 8,2-2 8,-1-4 5,1-2 10,3-4 3,2-1 2,-1-1 0,4-1 2,-1-2 0,4-1 0,2-1 0,1 0 3,2-3-2,6 2 4,-3-1 1,4-1 4,0 2 5,5-2 3,2 0 2,1 1 0,4 0-2,-4 1-6,5 1-7,-1 0-1,-1 0-8,-1 0-1,-2 0-8,-3 0-12,-1 0-13,-2 0-20,-5 0-22,0 0-21,-2 0-16,-4 0-15,-1-1-12,-2 1-14,-2-2-27,-3 2-70,0 0-47,0-3-18,-3 0 10,-2-1 19</inkml:trace>
  <inkml:trace contextRef="#ctx0" brushRef="#br0" timeOffset="536">341 392 78,'-4'-12'296,"0"0"32,0 2 33,2 2-50,0 1-82,1 2-40,1 2-28,0 2-18,1 2-9,-1 0-1,2 7 3,0 3 6,-1 4 8,-1 3 3,3 4-5,-3 5-16,2 3-18,0 3-21,-1 3-16,1 3-10,-1 0-15,3 1-6,-3 1-10,2-2-8,-1-1-7,-1-4-8,1-2-4,-1-2-2,-1-6-4,0-2-1,0-2-3,0-4 0,0-2-7,2-4-1,0-1-16,-1-3-27,1-2-47,1 0-72,2-4-84,1-4-85,3-4-152,-4-6-60,-2-4 0,-3-3 48,-4-4 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18.5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22 181 245,'-5'-17'330,"0"2"27,2 2 29,2 1-114,-3 1-55,4 4-29,-2 1-17,0 2-20,2 2-29,0 0-30,4 2-33,-2 3-23,1 2-9,2 2-3,1 4 3,2 3 0,2 4-1,-2 5-2,1 3-8,4 2-5,-2 1-5,2 4-2,1 1-4,0 0-3,2 0-4,-2-1-6,0-3-2,-3-5-2,-1-1 2,1-4 3,-5-5 5,1-3 11,-3-3 13,1-4 13,0-1 11,-2-6 7,2-1 16,-1-4 8,1-5 3,0-5 2,3-4 3,-2-4 3,2-7-7,0-7-8,3-3-7,-1-5-8,1 0-12,1-3-8,-1 2-10,-3 6-3,1 6-11,-2 6-16,-2 8-49,0 2-75,-1 7-78,4 4-76,2 5-77,-4 8-143,0 3-36,4 3 31,-7 6 56,3 2 59</inkml:trace>
  <inkml:trace contextRef="#ctx0" brushRef="#br0" timeOffset="439">520 349 82,'2'4'280,"-1"0"22,1 0 16,-2-1-74,4 0-78,-4 1-44,3 2-18,-1 3-4,1 2 1,1 2-1,-3 4-3,2 1-6,1 1-6,-3 2-11,2 0-16,1 3-10,0 0-15,-1 0-11,2 2-13,0-2-17,1 0-27,-1-2-36,3 1-41,-4-1-40,1-2-60,-3-4-104,-1-3-47,-1-3-4,-3-4 21,3-6 28</inkml:trace>
  <inkml:trace contextRef="#ctx0" brushRef="#br0" timeOffset="677">577 478 265,'3'-28'310,"2"3"24,3 4-12,0 2-111,0 2-68,4 4-35,-1 4-21,1 1-13,3 5-10,0 3-10,-3 3-9,1 5-4,-4 3-8,2 5-7,-3 2-5,-1 1-10,-3 3-4,0 1-10,-2 0-11,-6-2-8,-1 0-6,-3-2-8,-2-1-4,-5-1-7,-3-4-9,-1 0-21,2-3-41,-4-1-109,3-3-75,3-3-30,1-3-4,8-2 14</inkml:trace>
  <inkml:trace contextRef="#ctx0" brushRef="#br0" timeOffset="1404">1044 450 187,'1'-13'304,"-1"-2"26,0 2 24,0-1-105,0 1-57,0 1-24,0 1-3,3 2 5,-3 3 7,2 0 0,1 0-9,-3 5-10,0-2-24,0 1-25,0 2-29,0 2-24,0 2-14,0 5-7,-3 3 3,1 3 3,-1 5 3,2 2 1,-3 4-5,1 1-7,0 1-8,0 1-8,-1-1-3,0 1-3,-2-2-1,1 0-4,-2-2-1,3 1 1,-3-1-6,0-1-23,0 2-35,2-2-47,-1 0-55,0 0-62,0-3-49,2 0-32,1-2-38,-2-4-83,1-2-8,0-3 22,1-3 35,5-4 42</inkml:trace>
  <inkml:trace contextRef="#ctx0" brushRef="#br0" timeOffset="1789">1206 650 28,'2'-9'276,"-1"0"24,2 0 21,-3 3-43,0-1-89,0 1-45,-1 1-23,-1 2-15,2-1-9,-1 2-16,1 1-14,-5 1-17,2 1-17,2 1-11,-4 2-5,1 0-3,1 4-4,2-2-1,-3 3 1,3 2 0,-1-1-2,4 2 1,-1 0 1,4 0 2,0 2 0,3-1-1,4 2-1,-2-1 1,4-1-2,-3 1-1,2-1 1,1-1-1,-3 0-1,-1-1 0,1-1 0,-5 1-1,1-2-1,-6 0 0,-1 0 0,0 0-2,-1-2 2,-6 2-2,1 0 2,-5 0-2,1-1 2,-3-1-2,-2 1-1,-1-2-7,-3-2-12,3 2-19,-1-4-23,1 2-30,5-2-35,1-1-46,-2-1-110,6-1-62,2-5-19,1 0 6,5-3 25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20.9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99 73,'0'3'270,"0"0"24,0-1 21,1-1-76,2 1-61,1-2-30,0 1-8,4-1 2,3 0 1,2 0 0,3 0-9,-2-1-20,5-1-26,-1 2-24,-1-1-42,0-1-46,1 1-51,-6-2-50,4 1-47,-5-1-74,-4-1-101,-1-1-35,-6 1 3,-5-2 25,2 0 38</inkml:trace>
  <inkml:trace contextRef="#ctx0" brushRef="#br0" timeOffset="211">28 15 165,'0'2'263,"3"-2"14,4 1-17,1 1-104,6-1-65,0 0-39,3-1-28,4 0-38,-4 0-123,-1-4-73,2 0-42,-4-2-20,3-2-4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23.5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30 409 65,'5'-9'274,"-2"-1"24,-1 1 23,0 1-70,-1 4-75,-1-2-42,2 3-29,-2 1-18,0-1-17,0 2-12,0 1-9,0 0-7,0 0-2,-2 1 7,1 2 6,-1 2 7,-1 1 9,0 1 9,-1 4 3,0 1-3,-4 1-7,3 2-10,0 3-16,2 2-11,2 1-11,-3-1-10,4 2-2,4 0-4,0 1 1,4-2-2,3-2-1,2 1 0,3-2-1,-2-3-4,3-3 0,-1 0-4,0-5-3,-2-1-2,3-3-3,-4-3 0,3-1 1,-3-2 4,-2-2 1,3-2 6,-3-4 0,-2-1 0,1-1 3,-4-3 0,-1 0 7,0 1 14,-2 2 26,-3 0 16,3 5 14,-3 2 1,0 1-8,0 2-16,-3 3-21,3 3-18,0 3-16,0 3-3,5 2 1,-1 1 0,1 0-2,5 1-5,2 2-3,1-1 1,4-1 2,3 1 1,-2-4-1,3-1 7,0-1 0,-1-4 3,-1-3 3,0-2 2,1-2 9,-3-3 3,0-2 7,-4-2 6,2-3 0,-4-4-3,-1-1-3,-3-6-7,0 0-7,-4-6-7,-1 2-6,-2-4-6,-3 3-13,-1 3-28,-1 3-40,-2 4-61,1 4-58,-2 4-56,1 4-57,1 5-112,-2 4-31,3 1 21,2 3 42,3 3 46</inkml:trace>
  <inkml:trace contextRef="#ctx0" brushRef="#br0" timeOffset="629">737 457 151,'5'-1'296,"-2"-2"27,-3 3 18,3-2-106,-3 2-83,0 0-37,4 3-23,-4 2-8,1 2-4,2 1-1,2 2 1,-4 2-12,2 2-13,-1-1-15,1 2-16,1 2-20,-1-1-32,0-1-36,-1 2-42,1-2-68,-3-2-125,-2-2-60,1-1-12,-4-4 13,5-1 31</inkml:trace>
  <inkml:trace contextRef="#ctx0" brushRef="#br0" timeOffset="837">786 523 151,'4'-13'301,"2"-1"21,-2 1 14,4 0-99,0 0-88,5 1-49,0 0-26,4 2-18,1-2-11,2 1-10,0 1-8,0-1 1,-2 2-1,-2 0 3,0 2 7,-2-1 10,-3 2 13,-1 0 14,-4 3 17,-1-1 15,1 2 14,-3-1 5,-3 3-2,2-2-7,-4 2-22,2 2-16,-6 0-24,1 2-18,-1 4-8,-4 2-10,-2 4 3,1 2 0,0 2 8,-2 3 4,5 0 2,0 2 0,5-1 0,1 1-4,4-1-5,1 1-1,5-1-4,3-1-2,5-1-2,0-1 3,4-2-6,1-2-1,-2-3-3,1-2 0,-1-1-6,-1-3-14,-3-1-27,0-2-51,0-3-74,0-2-78,1-1-84,0-3-149,-2-3-58,-3-1 7,-3-2 48,1-2 67</inkml:trace>
  <inkml:trace contextRef="#ctx0" brushRef="#br0" timeOffset="1435">1779 46 212,'-4'-9'314,"-3"-1"29,4 2 24,-2 2-118,0 0-69,0 1-43,-4 4-26,1 1-13,0 3-5,-1 3 1,-4 3 15,0 5 22,-2 2 24,0 7 12,-2 4 2,1 4-6,2 4-20,3 5-21,1 4-28,3 2-20,2 4-22,3-2-17,4 0-14,3-2-9,6-1-8,-2-1-15,7-5-30,5-2-49,1-2-72,4-5-76,4-3-74,2-5-91,1-7-99,1-3-17,-3-4 40,-1-7 57,-1-1 64</inkml:trace>
  <inkml:trace contextRef="#ctx0" brushRef="#br0" timeOffset="1872">2408 337 212,'-8'-15'298,"2"2"23,-2 1 3,0 1-108,2 2-61,-2 3-32,-3 2-21,2-1-12,-3 5-8,-2 1 0,1 3 10,-2 2 14,0 1 14,-2 4 5,3 0-4,2 2-13,0 0-14,3 2-27,3 2-21,2-1-19,4 2-5,4-1-8,2-1-7,3 2 0,3-1 0,0-1 1,2-1-1,3-3-2,0 0 2,-2-1-1,3-2-3,-3-2-2,1-1 2,-2 0-1,-2 0-3,-4 0 0,-1-1 0,-2 1 1,-2 0 3,-3 0 0,0 1 3,-5 1 6,1-1-3,-4 0-1,2 1 0,-2 1-1,-2-1-1,-1-1-4,2-1-1,-3 0-20,3-1-38,1-1-60,3-1-64,2-3-69,1 0-113,7 0-85,0-4-14,6-2 28,3-4 45,4 0 65</inkml:trace>
  <inkml:trace contextRef="#ctx0" brushRef="#br0" timeOffset="2252">2529 480 107,'9'-10'337,"0"3"50,-2 1 35,-2 2-48,-4-1-95,2 4-68,-3-1-51,2 4-26,-2 1-8,-2 3-5,2 1-6,-3 4-4,3 1-6,-1 1-17,1 1-22,1 1-20,-1 1-17,2 2-29,-1-3-41,3 3-64,-3-3-72,2 2-67,-1-4-102,-2-1-106,2-1-36,-4-4 22,-3-2 51,0-2 57</inkml:trace>
  <inkml:trace contextRef="#ctx0" brushRef="#br0" timeOffset="2478">2529 431 38,'0'-28'281,"0"1"21,0 0 11,1 3-50,2 1-124,2 4-75,4 3-59,-1 2-84,4 2-116,2 5-61,0 0-29,3 6-4,4 1 12</inkml:trace>
  <inkml:trace contextRef="#ctx0" brushRef="#br0" timeOffset="2599">2813 327 77,'13'16'262,"-4"1"26,-1-1 18,-1 2-89,-1-1-65,-2-1-37,0 2-27,-1-1-20,-1-1-17,-1 1-14,2-2-9,-1 1-9,0-1-9,-1-1-5,2-2-2,-3 0-1,5-2 1,-5-2-2,0-2 1,0 0 3,0-5 0,0-1 2,-3-1 1,1-5 7,-1-3 4,0-4 14,0-1 12,1-1 15,2 0 22,2 0 13,3-1 11,-1 3 1,4 1-3,2 1-4,-1 3-6,5 0-6,1 5-5,-1 2 0,2 4-1,-2 1-5,-2 2-12,-2 3-10,-1 2-16,-1 2-10,-5 1-25,1 2-43,-3 2-49,1-1-67,0 1-58,-2 1-67,0-1-98,-2 0-71,0-1-9,1-2 31,2-3 47,3-3 55</inkml:trace>
  <inkml:trace contextRef="#ctx0" brushRef="#br0" timeOffset="3018">3496 402 52,'10'-24'276,"-7"0"32,-2 1 26,1 2-51,-2 3-76,-2 3-34,-1 3-26,2 2-17,-5 4-18,-2 2-13,-4 4-5,0 4-4,-2 3 6,-4 4 11,1 1 9,-5 3-2,1 3-7,-1 1-11,0 2-15,1 2-23,4-1-13,1 2-13,3-1-11,4-1-6,0 2-6,5-3-1,4 0 2,4 0-4,2-1 3,5-2-1,2-3-1,2-1 0,1-3-2,5 0 0,-4-2 1,4-5 0,1-1 0,-3-3-3,3-3-2,0-3 3,-2-1-1,1-4-4,0-2 2,-4-4-2,0-1-2,-4-3 0,0-1-2,-5-2 2,-3 0 1,-4 0 9,-2 1 8,-3 5 9,-2 3 3,-2 3-1,-3 3-2,-2 5-4,-2 4-9,0 3-7,0 4-4,0 2 0,2 2-2,3 2-3,3 2-16,2 2-28,4-1-46,2 1-55,4 1-54,3-2-55,4 0-50,1 1-108,1-2-37,4-1 11,1-5 32,6-2 45</inkml:trace>
  <inkml:trace contextRef="#ctx0" brushRef="#br0" timeOffset="3528">3985 487 230,'14'-1'297,"0"-1"21,3 1-5,0-1-116,0 1-61,0 1-31,4-2-7,1 2-12,0 0-2,5 0-1,0 0-3,0 2-10,1-1-13,-1 1-12,0 1-20,0-2-39,-5 2-47,2-1-50,-2-2-81,-5-2-121,-3-1-58,-2-1-9,-6-2 21,-2 1 34</inkml:trace>
  <inkml:trace contextRef="#ctx0" brushRef="#br0" timeOffset="3728">4331 369 189,'-6'-5'313,"3"4"22,-1-1 14,1 2-106,0 3-59,1 2-20,-1 4 1,0 3 14,-1 3 22,0 3 7,3 3-15,-1 1-22,1 2-32,1 3-32,1 1-35,2 3-47,2-3-71,1 2-76,1 0-79,-1-3-76,-1 0-142,1-4-75,2-5-4,-2-5 40,6-4 58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8:27.5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370 447 133,'-14'-28'294,"-2"2"25,-5 2 21,2 3-88,0 6-73,-3 0-34,-1 5-18,-3 2-4,2 2 5,-3 5 0,1 2-5,0 2-9,3 3-10,2 2-14,2 2-20,5 2-18,0 0-14,6 2-6,1 0-4,6 3-3,2 0-1,4 1-3,3 0-1,3 1-4,7-1 0,0 0 4,3 0 7,4-3 10,1-1 12,0-1 12,1-2 11,2-1 8,-5-1 0,-1 0-6,-2 0-5,-7-1-13,-1-1-17,-5 1-12,-4 1-13,-4 0-2,-3 1-9,-2 2 3,-5 0 0,-5 0 0,-2 2-4,-1-2-5,1 0-14,1-2-28,1 1-41,0-2-64,4-2-67,3-1-60,8 0-53,0-2-99,5 0-56,4-4 7,6-2 42,5-1 51,3-1 56</inkml:trace>
  <inkml:trace contextRef="#ctx0" brushRef="#br0" timeOffset="376">421 633 42,'6'-15'301,"1"2"44,-3 1 38,-1 3-28,-1 3-98,-1 1-52,2 2-26,-3 3-9,4 3-2,-3 3 6,1 0 4,1 3 0,1 3-13,0 2-26,-1-1-37,2 2-31,-2 2-23,2 1-17,-2 1-24,0-1-34,0 2-56,2-4-64,-4 1-73,2-2-72,-4-2-106,-2-4-94,-3-3-11,-1-3 31,6-4 52,-3-5 60</inkml:trace>
  <inkml:trace contextRef="#ctx0" brushRef="#br0" timeOffset="620">434 470 136,'-1'-20'269,"-1"4"11,2 1 7,2 1-130,1 5-93,4 2-88,-1 2-127,4 1-67,0 2-35,5 1-11,4 1 5</inkml:trace>
  <inkml:trace contextRef="#ctx0" brushRef="#br0" timeOffset="738">646 466 153,'5'16'263,"-2"0"18,1 1-17,-3 1-93,2-2-52,2 2-34,-2 0-22,2-1-18,1 1-11,-3-2-10,2 1-7,-2-4-6,1 1-4,1-1-4,-2-4 1,-2 0-4,2-3 3,-1-1-1,-2-4 3,0-1-2,0-3 4,0-4 3,0-2 6,0-4 6,0-3 4,0-2 9,1-1 3,1-4 6,1-2 9,0 2 11,4 2 12,-2 2 19,2 2 18,-1 4 6,-1 4-2,-2 1-18,2 5-11,2 3-17,0 3-14,0 5-11,1 2-7,-2 4 0,3 1-2,-2 3-10,-4 1-15,0 2-33,0 2-44,-3-1-53,0 2-60,0 0-67,-4 0-132,0-3-59,-1 0-6,4-6 30,4-3 43</inkml:trace>
  <inkml:trace contextRef="#ctx0" brushRef="#br0" timeOffset="1132">976 462 184,'18'-22'268,"2"1"19,-2 4-23,0 5-98,-2 3-52,-1 5-29,-2 5-18,-2 4-11,2 5-4,-4 5-5,-1 5-4,-2 2-3,-3 4-12,-3 1-8,-3 1-5,-3 0-5,2-2-3,-1-2 12,-2-3 15,6-3 18,-3-4 24,4-3 25,2 0 13,1-2 3,5-3-12,2 0-17,4 0-32,5-3-56,-2 0-68,5-3-68,4 0-85,-1-4-136,1-2-60,0-3-7,1-2 29,2-1 44</inkml:trace>
  <inkml:trace contextRef="#ctx0" brushRef="#br0" timeOffset="1430">1720 438 224,'8'-9'266,"-2"-3"14,1 2-41,-4-1-94,0-1-52,-3 3-25,0-1-15,0 0-6,-3 3-3,0 1-2,-4 0 1,-1 3 2,-1 0 1,-2 2 2,0 1 1,-5 4 1,2 1 3,-4 2 0,0 3-3,0 1-4,-1 3-6,1 2-6,1 1-7,3 2-9,2 1-4,2-1 0,3 4-1,6-2 1,2 0 3,3 0 4,4-2 1,0-1 1,4 0 3,-1-4 1,3-2 2,1-3-2,-2-3-1,2-4-1,0-2-6,0-4-4,1-2-5,1-3-4,1-3-2,-4-1-1,2-2 0,-3-2 0,-4-1 2,-1-2 5,-5 0 12,-2 0 18,-2 1 12,-5 2 13,0 0 3,-1 6-3,-1 0-12,-3 5-18,3 2-15,0 4-12,0 1-4,-1 5-4,3 3-1,-1 2-4,6 2-17,-3 4-34,4 1-38,4 1-44,-3 2-44,4 0-51,-5 3-109,0-2-58,-2 0-9,-2-1 17,-3-3 34</inkml:trace>
  <inkml:trace contextRef="#ctx0" brushRef="#br0" timeOffset="2148">73 1094 186,'-8'-8'252,"-2"1"14,2-1-40,0 2-83,2 2-49,-2 1-25,5 0-11,2 1-4,-1 1 1,2-1 5,2 0 2,1 1 1,4 1-2,6-3 1,6 2-2,5-1-2,6 2 1,8 0-3,5 0-3,9 0-5,3 0-9,11 0-10,4-1-6,5 1-10,2-3-2,0 0-6,2 0-1,1 1 2,-3-2 1,-3 1 4,-1 0 2,-7 0 1,-2 0 0,-4 1-3,-5-1-4,-6 2-4,-3-1-4,-8 2-12,-5 0-16,-6 0-23,-4 0-29,-6 0-32,-2 2-34,-5-1-73,-7-1-85,-3 0-30,-3 0-1,-4-1 17,-2-2 30</inkml:trace>
  <inkml:trace contextRef="#ctx0" brushRef="#br0" timeOffset="2657">379 1353 224,'0'-3'305,"2"-1"20,0-2 10,2 0-125,1 1-65,3-2-38,0 2-18,3 1-6,1-1 2,1 1 9,4 2 17,-1 1 16,3 1 7,-1 1 5,1 1-11,-3 2-18,1 1-26,-3 2-25,-1 2-20,-4 0-18,-2 1-11,-4 3-10,0 0-9,-8 2-6,-1 0-7,-4 3-12,-4-1-8,-2 1-9,-1-2-6,-1 2 0,1-1 6,3-4 7,1 0 9,5-2 12,4-2 14,4-1 14,1-2 11,7-2 8,6-1 6,4-1-1,5-1-3,3-2-10,4 1-14,0-3-30,1-2-45,1-1-53,1-1-56,-1-4-88,-4-4-107,1-1-39,-4-4 8,-3-2 34,0-1 47</inkml:trace>
  <inkml:trace contextRef="#ctx0" brushRef="#br0" timeOffset="2969">942 1348 48,'5'-13'263,"3"4"35,-5 0 23,0 3-51,-1 0-96,-1 5-57,1-1-28,0 4-15,1 2 0,-2 1 15,1 4 15,0 1 15,-1 2 8,2 2-5,-3-1-15,5 2-20,-5 0-23,1 0-21,-1 2-21,0-2-16,0-2-15,0-1-13,0-1-9,2-1-7,-1-2-1,-1-2 8,0-2 8,4-2 8,-3-2 7,3-3 8,-1-5 6,2-1 1,-1-4 1,2-2 5,1-2 3,-1-2 3,2-2 9,1 3 8,3 0 9,-3 3 6,5 1 6,-3 4-1,1 3-5,0 3-8,-1 4-8,2 3-4,-4 2-6,-1 4-2,0 1-2,1 2-5,-4 3-3,2 2-13,-6-2-25,-1 3-41,0 0-40,0 1-53,-1 1-52,-2-2-58,-2 0-117,0-2-39,2-1 3,-2-3 29,10-4 40</inkml:trace>
  <inkml:trace contextRef="#ctx0" brushRef="#br0" timeOffset="3524">1874 191 103,'15'-2'268,"0"5"19,4 3 22,-1 6-98,3 5-59,3 5-26,1 5-14,2 7-2,1 3 1,1 5 3,-2 7 5,0 5 0,-4 6 2,-1 6-7,-6 3-12,-3 3-17,-8 2-18,-9 1-14,-5 0-20,-7 0-34,-7-5-37,-6-1-48,-6-6-46,-1-6-60,-5-4-99,-3-7-92,1-8-31,-1-8 10,2-8 27,4-8 45</inkml:trace>
  <inkml:trace contextRef="#ctx0" brushRef="#br0" timeOffset="6194">2664 987 120,'5'3'288,"0"2"27,-2-2 23,0-2-92,-2 1-66,1-2-37,-1 1-16,-1-1-11,0 2-6,2-2-8,-2 0 2,2 0 2,1 0 7,2 0 6,3 1 7,2-1-1,7 2-9,1-1-18,4 0-25,2 1-22,3 0-37,2-1-53,-4 1-65,0-2-70,-1 0-62,-5 0-84,-3-2-118,-4-1-29,-4 0 19,-4-1 46,-3-2 46</inkml:trace>
  <inkml:trace contextRef="#ctx0" brushRef="#br0" timeOffset="6447">2671 933 263,'-12'3'355,"4"-1"27,5 1 17,5-2-135,2 1-95,8 1-64,5-2-45,4 1-27,7-1-33,2-1-38,3-3-59,-1 0-140,-3-1-85,-3-4-42,-4 1-8,2-4 17</inkml:trace>
  <inkml:trace contextRef="#ctx0" brushRef="#br0" timeOffset="28868">3434 675 33,'-2'-15'277,"1"2"27,-1-1 20,2 2-45,0 0-86,0 1-40,-1 3-15,1-2 7,0 2 11,0 2 16,0-1 7,-2 3 2,2 1-9,0 0-19,-2 2-30,2 1-33,0 0-37,0 0-21,-1 4-20,-2 2-11,1 2-4,-1 2 2,2 4 4,1 2-2,1 1-1,4-1 2,1 2 0,2 2-3,3-2-1,3-2 0,1 1-4,2-2 0,-1-3-5,0-3-1,0-3 0,1-2-2,-3-2 5,2-2-1,-2-3 3,0-4 3,1-1 3,-3-3 0,-2-1 3,-2-1 5,-1-1 5,0-1 9,-2 0 7,-1 0 15,0 2 15,-3 1 10,2 3 5,-3 1-2,2 3-9,1 1-12,-3 1-18,1 3-16,-1 0-10,2 3-7,-1 3-2,1 2 1,0 2 2,1 2 0,-1 5 0,1-1 1,-2 5-1,1 0-3,0 0-9,1 3-23,0-1-37,1-2-54,0 0-65,0-2-64,3 1-56,-6-4-92,3-2-76,-3-4-2,1-2 32,1-5 48,3-2 59</inkml:trace>
  <inkml:trace contextRef="#ctx0" brushRef="#br0" timeOffset="29392">3841 609 165,'1'-12'294,"2"0"20,2 3 13,-1 0-118,5 3-75,0 0-41,3 3-25,1 2-14,3 1-4,-2 1-1,4 4 3,-4 1 0,2 3-1,-4 1 1,1 4-2,0 1-6,-5 3-6,0 1-7,-2 2-4,-2 0-7,0 3-8,-3-1-3,1 1-3,-2-2-3,-2 1-7,2-2-18,-1-2-21,-3 1-30,1-4-39,-1 0-73,-1-3-114,-3-3-48,-3-1-11,-1-3 10,-3-3 30</inkml:trace>
  <inkml:trace contextRef="#ctx0" brushRef="#br0" timeOffset="29693">3889 783 131,'5'-4'289,"0"-1"23,3 1 19,4-2-98,1 0-73,3 1-49,-2-1-30,5 0-21,-1 0-25,2 0-28,0 0-43,1 0-73,0 0-125,-1-1-66,-4 1-29,0-1-1,-7 2 15</inkml:trace>
  <inkml:trace contextRef="#ctx0" brushRef="#br0" timeOffset="29870">4286 680 94,'2'-2'333,"-2"2"41,0-1 28,0 1-54,0-2-115,0 2-80,0 0-62,1 0-61,-1 0-57,4-2-51,0 2-76,-4 0-129,4 0-64,0-1-17,2-2 9,7-1 31</inkml:trace>
  <inkml:trace contextRef="#ctx0" brushRef="#br0" timeOffset="30013">4466 551 129,'7'-8'323,"-2"1"30,-2 1 15,-2 3-83,1 1-105,0 2-58,-2 3-31,0 3-11,0 3 2,0 2 2,-2 4 2,0 1-6,2 2-16,-1 3-18,1 2-26,0-1-32,0 4-42,0-2-49,1 1-71,4-1-143,-2 0-69,1-3-20,0-1 15,-1-5 34</inkml:trace>
  <inkml:trace contextRef="#ctx0" brushRef="#br0" timeOffset="30223">4644 654 151,'12'-25'284,"-1"1"22,3 3 12,2 3-113,0 3-70,-2 4-38,5 4-19,-3 2-7,1 4-8,0 4-6,-4 4-9,-1 4-10,-6 2-11,-3 5-10,-3 5-7,-4 1-9,-5 4-10,-3 2-10,-2 2-9,-1-2-3,1-2-3,6-2 8,0-5 13,1-3 16,3-3 13,3-3 11,2-3 5,4-3 2,8 1-4,0-2-12,5-4-25,3 1-34,0-4-66,1-2-138,-4-2-70,2-5-35,-8-1-1,-6 0 17</inkml:trace>
  <inkml:trace contextRef="#ctx0" brushRef="#br0" timeOffset="30799">3475 348 193,'2'-7'262,"1"-1"20,-3 1-35,0 1-75,-3 1-41,1 0-30,1 1-22,-4 3-15,2-1-17,-5 5-9,0 2-6,-3 4-1,0 4 9,-3 4 4,-1 4 8,0 6 4,0 3-2,-2 3-5,3 3-8,-4 4-10,4 2-6,0 2-8,4-1-5,6 4-7,5-1-6,9 1-12,9-2-16,11-2-23,9 1-27,12-2-39,5-2-85,8-5-95,2-4-35,2-5-9,0-5 13,2-6 33</inkml:trace>
  <inkml:trace contextRef="#ctx0" brushRef="#br0" timeOffset="31142">4990 327 135,'11'-12'264,"2"3"16,2 3 12,3 3-117,2 4-67,6 6-32,-3 3-9,1 4 0,5 4 5,-2 1 3,-1 8 4,0 2 2,-5 4-5,-3 3-10,-4 3-12,-4 3-13,-5 2-14,-5 0-19,-4 0-19,-4-1-19,-4-2-22,-2-4-21,-4-1-20,2-6-12,1-1-6,2-7-12,2-4-35,0-5-78,4-3-31,3-4-6,4-6 3</inkml:trace>
  <inkml:trace contextRef="#ctx0" brushRef="#br0" timeOffset="31426">5614 189 135,'4'-37'274,"-3"4"23,-1 1 18,0 5-110,-1 6-59,1 5-34,-4 4-29,1 3-17,-3 7-10,-3 4-9,-4 8-1,-3 5 4,-2 6 6,0 9 2,0 5 1,-1 5-6,2 5-4,4 8-9,3 2-7,9 4-9,2 1-4,11 1-4,5 1-6,5-1-8,9-1-19,2-3-28,4-6-41,1-3-52,-4-6-103,-6-7-94,-1-7-37,-5-7 2,0-9 23</inkml:trace>
  <inkml:trace contextRef="#ctx0" brushRef="#br0" timeOffset="33015">5834 380 65,'-1'-3'257,"-3"-1"17,3 2 14,-1 0-93,0-1-68,-1 3-41,-3 0-26,3 0-10,-2 0-9,-1 3 0,-1 0-1,0 3-1,-1 0 1,0 3-3,0 0-2,-1 3-5,2 0-5,-1 2-6,3-1-5,1 2-5,2 0-1,-1-1-1,3-1-1,3 0 1,-1 0 1,2-1-3,3-2 2,-1 1-1,2-4 1,3 1-1,-3-2 1,2-3 0,-1-2 1,-3-1 4,2-3 2,0 0 2,1-1 5,-4-4 2,2-2 4,-4-1 1,2-3 0,-4 0-1,1-4-3,-2 0-4,-2-2-4,1 1-1,-2-1-4,-1 4-1,0-1-5,-1 2-12,1 4-19,0 3-28,-1 0-33,2 4-47,-2 2-94,5 2-86,-3 2-34,0 0 0,3-2 18</inkml:trace>
  <inkml:trace contextRef="#ctx0" brushRef="#br0" timeOffset="33421">5991 440 113,'1'0'302,"1"0"29,-2 0 21,2 0-87,-2-2-91,0 2-62,0-1-40,0 1-34,0 0-26,1 0-24,1-2-28,4 2-42,-5 0-97,4-1-90,2 1-39,1-4-13,2 0 7</inkml:trace>
  <inkml:trace contextRef="#ctx0" brushRef="#br0" timeOffset="33623">6245 248 70,'2'-9'269,"-2"3"22,0-2 17,0 4-83,0 1-79,2 0-48,-2 3-31,0-2-20,0 4-9,2-1-5,0 4 1,1 1 4,-1 1 0,3 2 3,-2 3-2,0 2-8,0 1-6,0-1-8,2 3-8,0 1-2,-2 2-5,2-1-11,1 0-10,1 1-19,0 1-18,1-1-29,2-2-50,-5-2-108,-1-2-52,4-2-16,-3-5 1,3-3 21</inkml:trace>
  <inkml:trace contextRef="#ctx0" brushRef="#br0" timeOffset="33902">6476 323 26,'0'-8'267,"0"3"24,0 0 14,2 2-61,-2-1-93,0 3-57,1 1-37,1 0-23,-1 1-12,3 3-1,-1 0 1,2 2 4,2 2 5,1 1 4,0 0 5,5 1 5,-4 2 2,6 0 4,-1 0 1,-3 0-3,4 0-2,-2 0-9,-1 0-6,2 0-10,-3 0-9,0-2-4,-3 3-3,0-3-4,-4 1-4,0-1-6,-3-1-10,-2 2-11,-3-1-20,0-1-23,-6 0-28,-2-1-69,-3-1-104,-5-1-47,-1-3-14,-3-1 4,1-1 23</inkml:trace>
  <inkml:trace contextRef="#ctx0" brushRef="#br0" timeOffset="34213">6555 401 24,'9'-14'263,"0"2"17,0 0 12,2 2-63,2 1-105,2 3-81,1-2-89,2 2-120,-2 0-64,1-1-33,-3-2-11,3 1 12</inkml:trace>
  <inkml:trace contextRef="#ctx0" brushRef="#br0" timeOffset="34358">6901 96 58,'5'-6'262,"1"0"20,3 5 13,3 1-69,1 1-79,5 6-37,0 3-8,6 5 6,1 6 16,3 4 18,2 10 12,-1 2 2,1 8-9,-6 3-18,-2 5-28,-8 2-38,-8 4-44,-7 2-45,-13 0-48,-6 0-51,-10-4-57,-10-3-98,-6-5-91,-6-4-34,-5-6 5,1-7 28,-1-5 40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9:02.7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294 342 190,'2'-12'307,"-2"2"27,-2 0 13,2 3-128,-3 3-76,-2 1-46,-1 6-33,-6 3-22,-1 6-10,-6 4-3,-1 5-1,-1 6 4,-1 5 7,-2 4 11,2 1 15,-4 5 17,3 3 14,-1 3 7,5 2 0,2 2-6,5 2-13,8 2-19,4-1-19,4 1-15,8-2-12,7-2-8,1-1-5,11-3-2,-1-6-4,4-3 0,5-5 1,1-5-6,0-5-17,1-6-27,-3-6-40,-3-4-42,-2-4-38,-6-4-33,-2-3-42,-12-1-90,-4-2-32,-3-2 6,-9 1 18,-1-4 26</inkml:trace>
  <inkml:trace contextRef="#ctx0" brushRef="#br0" timeOffset="2075">676 542 91,'0'-9'269,"1"1"19,-1-2 15,0 1-93,-1 1-73,1-1-38,-3 2-24,-1 2-9,3-1-9,-3 2-6,0 1 2,-3-1-1,0 3-2,-3 1-1,0 1-3,0 3 0,-3 0-5,-2 4-8,0-1-4,0 2-4,1 0-2,5 2-9,-4-2-2,5 1-5,0 1-6,3-2 1,2 0-4,2 1 2,2-1 0,2 0 0,2 0 0,3 0 0,2 0 2,2 0-1,4 0 1,2 0 1,-1-1 1,0-1 3,4-1 3,-5 2 5,3-2 5,-3-2 3,1 2 3,-3-1-3,-1 1-1,-2-1-4,0 0 0,-7 0-1,1 1-1,0-2 3,-3 2 1,-2 0 2,-3 0-2,-2 0-4,-3 0-3,-3 1-3,0 0-3,-5-1-7,0-2-7,-3 1-14,2-1-17,-2-1-32,2 0-37,1 0-44,4 0-64,0 0-113,6 2-46,1-2-3,5-3 18,6 0 37</inkml:trace>
  <inkml:trace contextRef="#ctx0" brushRef="#br0" timeOffset="2520">856 672 261,'12'-6'372,"-5"2"39,-3-1 30,0 2-117,-3 0-88,-1 2-63,0 1-50,0 0-36,-1 1-27,-1 1-20,-1 2-13,0 2-11,-1 2-5,3 1-4,-2 1-5,3 2-8,0 0-19,0 2-29,3-1-35,-2 2-42,4 0-44,-2 0-73,1-1-98,-3-1-35,-2-2 2,-3-1 25,0 1 35</inkml:trace>
  <inkml:trace contextRef="#ctx0" brushRef="#br0" timeOffset="2754">797 605 105,'-1'-18'298,"1"1"20,-2 4 9,4 2-87,-1 2-111,5 3-69,2 2-49,5-1-41,3 4-38,0 2-65,3 1-90,-3 1-41,2 1-16,3 2 7</inkml:trace>
  <inkml:trace contextRef="#ctx0" brushRef="#br0" timeOffset="2872">1090 646 187,'11'14'263,"-3"0"20,-1-3-34,-2 2-84,-1-1-55,-1-2-34,-3 1-24,0-2-16,-2 0-12,1-2-10,-3 1-6,1-2-5,-2 0-4,-1-2-2,2 1 0,0-4-1,-1-1 2,1-1 3,-1-2 3,2-3 3,-3-3 2,1-2 11,2-1 11,-1-1 13,3-1 13,1 0 16,1 1 9,3 1 6,1 2-1,4 1-2,0 0-3,4 3-2,3 1-1,0 1 4,1 4 3,2 1 2,-2 2-2,2 2-7,-3 1-13,1 1-14,-4 1-16,0 2-22,-4 2-30,-2 0-36,-1 2-35,-3-1-39,2 2-41,-4 0-27,1 2-26,-1-1-48,-2 1-74,1-4-22,0 1 8,1-4 22,4-2 35</inkml:trace>
  <inkml:trace contextRef="#ctx0" brushRef="#br0" timeOffset="3262">1593 567 234,'4'-16'301,"-2"2"23,0 2-10,-2 3-107,0 2-63,-2 2-38,0 2-22,-1 3-16,-2 2-3,-1 4 0,-2 1 0,-1 4 6,-1 1 0,0 1-4,0 2-10,0 3-11,2 0-12,2 0-12,0 0-9,3 0-7,3 0-4,0-1-2,4-1 0,2-1-5,1 0 1,2-1-4,4-2-6,-2-2-10,2 1-7,2-4-6,0 1-6,-1-4-1,0-1 4,2-3 6,-2-1 7,0-2 9,-3-4 10,1 2 9,-2-4 14,-5 1 19,0 1 13,-3-2 13,-4 1 11,-3 2 7,-1-3 1,-5 3-14,-2 0-10,-1 2-11,0-1-13,-3 4-15,2-2-23,0 4-29,2 1-38,2 2-39,1 0-41,6 3-46,0 0-64,3-1-86,1 2-23,3-4 8,3 2 24,8-3 41</inkml:trace>
  <inkml:trace contextRef="#ctx0" brushRef="#br0" timeOffset="3675">1873 651 84,'-4'-7'295,"-1"-1"28,-1 4 14,-2 0-68,-3 3-95,5 1-53,-4 3-30,1-1-20,3 4-10,-2 1-9,4 1-8,1 2-13,3 1-7,0 0-7,3 2-9,2-1-2,2-2 0,1 2-2,2-3 2,2 2 0,0-4 1,1 1-2,-2-1 3,1-3 5,1 0 8,0-1 6,-4-3 13,1-3 10,-2 1 6,-1-4 3,-2-1-6,-5-2-6,0-5-8,-1 1-11,-6-4-11,0 1-8,-1 1-8,0 1-20,0 1-29,0 2-46,3 2-51,1 3-84,4 0-117,0 2-52,0 1-4,4 0 23,1 3 41</inkml:trace>
  <inkml:trace contextRef="#ctx0" brushRef="#br0" timeOffset="4026">2148 644 66,'10'-3'273,"0"1"22,1-1 16,5 0-71,2 0-83,5 1-51,1 1-23,2 1-19,4 0-15,-3 1-14,2 1-15,0 0-27,-2-1-34,-1 1-54,-4 1-119,-4-2-69,-2-1-31,-7-1-4,2-1 17</inkml:trace>
  <inkml:trace contextRef="#ctx0" brushRef="#br0" timeOffset="4210">2396 545 265,'-5'-3'316,"2"1"17,0 1-14,1 2-113,2 1-60,0 4-26,0 1-6,2 4 8,-1 1 10,1 3 7,1 1-6,-1 2-14,1 1-21,-2 3-21,1-1-23,0 0-24,-2 0-30,0-2-37,0 1-48,-2-2-47,2-2-46,0 1-47,0-3-66,-3 0-74,3-5-16,0-1 12,1-7 32,7-1 42</inkml:trace>
  <inkml:trace contextRef="#ctx0" brushRef="#br0" timeOffset="4482">2858 356 133,'6'-11'288,"0"1"30,-5 2 21,3 2-98,-4 2-71,-2 1-43,0-1-29,-2 3-20,-2 0-15,-2 2-8,-4 0-4,-1 3-1,0 0 2,-1 2 2,2 0-3,3 0-7,0 2-6,1 1-8,3-2-7,2 4-9,1-1-2,4 2-6,1 0 0,2 0-2,3-1 0,2 2 0,3-2-3,0 1 3,-1-2-1,3 1 3,0-1 2,3-1 8,-2 2 8,2-1 10,-3-1 6,2 2 5,-4-4 0,-2 1-5,0-1-4,-5 1-8,1-2-5,-5-2-6,-1-1-2,-1 2-2,-3-1-1,-4 1-4,-1-1-4,-2 2-8,-3-1-12,-2-2-16,0 1-25,2-1-35,-3 2-39,5-2-38,2 1-37,4-1-62,-1 0-85,4-3-25,2 0 9,3 0 26,11-1 41</inkml:trace>
  <inkml:trace contextRef="#ctx0" brushRef="#br0" timeOffset="4852">3161 537 42,'10'-6'314,"0"2"42,-3 1 34,-4 0-29,0 0-103,1 1-73,-3 2-45,1 0-27,-2 2-16,0-1-4,0 2 1,0 2 3,0 1 1,-2 1-9,1 2-13,-1 0-17,0 2-17,2 1-16,-1-2-14,1 4-14,1-2-25,1 1-32,1-1-44,3 2-49,0-2-52,6 1-61,-7-2-116,4-1-42,-3 1 3,-3-5 32,5-2 38</inkml:trace>
  <inkml:trace contextRef="#ctx0" brushRef="#br0" timeOffset="5097">3111 434 118,'0'-18'284,"0"1"21,0 2 9,2 2-96,2 2-98,2 1-55,0 2-42,2 2-32,5 2-30,0 0-48,1 3-91,-2-2-64,4 3-26,-3 0-6,6 2 9</inkml:trace>
  <inkml:trace contextRef="#ctx0" brushRef="#br0" timeOffset="5233">3379 413 55,'4'10'238,"-1"2"18,-2-1 11,-1 2-99,5-1-63,-4-1-38,1 2-21,1-1-20,-1-1-8,-1 1-9,1-2-2,-1-1-5,3 2-1,-3-4-3,3 2-4,-4-4 0,3-1-1,-3 1 2,1-2 5,1-2 7,1-2 6,0-1 9,-2-2 12,3-1 8,-1-2 7,0-4 12,0 0 5,2-2 9,0-2 9,1 0 5,0 0 8,-1 0 6,2 2 5,-3 1 4,5 1 2,-4 2-4,3 3-7,-1 0-10,0 3-13,1 2-10,-1 2-8,1 2-5,1 2-6,-1 2 1,-2 2-7,1 0-8,-2 3-9,-4 0-11,2 2-12,-3 1-22,-3 0-31,2-2-39,-2 2-47,1 0-50,-3 2-46,2-2-46,-4 1-98,1-1-42,0-1 3,3-2 28,6-2 39</inkml:trace>
  <inkml:trace contextRef="#ctx0" brushRef="#br0" timeOffset="5641">3773 321 116,'10'-12'287,"-1"5"25,-1-1 16,1 5-89,-1 0-78,3 2-36,-1 2-18,-1 3-5,4 3 9,-4 3 2,1 2 2,1 2-2,-3 2-8,1 4-11,1-1-15,-2 4-14,0-1-16,0 2-12,-1-1-13,0 2-16,1-2-24,-3 0-36,-1 0-42,2-3-44,-3-2-40,1 0-42,-1-4-64,0-1-69,0-6-14,-1-2 12,1-4 26,-3-1 39</inkml:trace>
  <inkml:trace contextRef="#ctx0" brushRef="#br0" timeOffset="5871">3996 405 26,'6'-20'259,"5"1"23,-1 3 14,4 4-62,-3 1-91,2 5-47,-1 2-27,-1 4-15,-1 1-4,1 4-3,-6 4 0,-1 1-1,-2 4-6,-4 2-8,-4 4-7,-2 1-11,-4 0-11,-1 0-6,-1 0-4,3-3 0,-2-2-2,4-1 4,1-3 4,3-1 4,1-4 5,4 1 7,2-1-1,3-1 2,5-1-1,2-2-9,2 0-21,5 0-23,-1-3-34,4 0-51,-3-3-91,0 0-71,1-3-25,-2-5-1,2-3 19</inkml:trace>
  <inkml:trace contextRef="#ctx0" brushRef="#br0" timeOffset="6126">4355 345 91,'4'-7'266,"0"2"17,-4 5 13,0 0-94,-4 5-76,1 2-42,-2 2-26,1 3-12,-1 2-11,4 1-8,-1 0-3,2 1-2,2-1-2,-1 0-4,5 2 0,1-4-4,1 1-3,1-2-2,4 0-1,1-3-3,2-2 2,-2-1 7,2-1 8,0-4 8,-2-4 8,0-1 6,-1-4 1,-2-4-1,-2-3-9,-4-3-7,0-1-9,-7-4-10,-4 1-7,-4 1-11,-2 3-13,-7 1-24,-5 4-30,-1 4-48,-5 1-105,-2 7-73,-1 1-25,0 1 1,0 3 18</inkml:trace>
  <inkml:trace contextRef="#ctx0" brushRef="#br0" timeOffset="6681">2995 903 154,'6'-1'251,"2"1"18,5-2-29,-1 2-80,7-1-50,1 1-27,5-2-20,2 1-8,4-1-6,4 2-3,3-3 4,3 1 0,3 0 0,2 0 7,2 1-2,5-2 2,3 1-1,-1-1-1,10 0-1,-2 0-7,-1-1-1,1 1-7,-3-3-5,-4 2-1,-1 0 2,-1 3 1,-4-1 1,-2 1 5,-1 2 0,-4 1-4,-4-1-3,1 2-8,-7 0-9,0 0-13,-5-1-19,1 1-29,-7 0-36,-1-2-39,-2-1-56,-8 0-119,-5 0-77,-3-3-21,-3-1 10,2-4 26</inkml:trace>
  <inkml:trace contextRef="#ctx0" brushRef="#br0" timeOffset="8238">3743 1271 112,'5'0'264,"-1"1"17,1-1 0,3 2-95,-3-2-66,1 0-43,1 0-21,0 0-10,-1-2-6,1 1 0,1-1 4,3-3 5,-2 1 13,1 0 8,1-1 12,0-1 7,-1-1 6,2-1-4,-2-1-7,-2 0-12,-4-1-15,2-3-15,-2 2-11,-6-3 0,-2 2 9,-1 0 9,-3 2 7,-2 1 10,-2 0 0,-4 1-7,-5 2-9,-1 0-10,1 2-6,-4-1-7,-2 4-3,4 1 0,-2 0-6,0 1-5,4 2 0,3 2-7,4-1-5,4 2-1,3 2-3,4-1 0,4 4 2,4-2 3,4 3 3,2 0 0,6 1 3,1 1-2,3 1-2,4 1-2,-3 1 0,3 1-1,1 1 2,-4-1-1,0 2-1,-6-4 1,-2 1-2,-6-1 0,-5-2-5,-5-2-2,-3-1-1,-4-1-1,-3-2 0,-7 2 2,-4-3 1,-4-1 2,-1-1 1,-2-1 0,0-1 4,3 0 5,2-3 9,6 0 7,1 0 4,6-1 8,3-1 2,5-2-2,3-1-3,4-2-6,3-2-6,7-2-6,1-2-16,6-4-16,6-2-25,0-2-34,8-3-43,-1-3-47,5-5-39,2 0-45,-3 0-75,0-4-79,-6 0-16,-1 0 14,-3-2 32,-6 5 48</inkml:trace>
  <inkml:trace contextRef="#ctx0" brushRef="#br0" timeOffset="9011">4318 18 24,'-1'-6'264,"1"-1"29,0 1 15,0 6-57,0 0-97,0 0-56,4 3-32,4 4-24,4 5-8,2 5 3,3 7 5,7 3 9,0 5 6,2 6 2,3 4 2,-2 6-3,1 3-5,-2 8-10,-4 1-7,-4 6-4,-3 1-4,-4 4-6,-7 1-3,-4 0-4,-9 1-8,-5 1-8,-10-1-11,-6-2-12,-5-2-9,-3-5-8,-1-4 0,-2-6 4,4-4 3,4-9 13,3-4 7,3-6 8,5-4 4,5-4-2,1-5-5,3-5-11,4-1-22,0-3-29,4-3-41,1-1-78,1-2-85,3-3-36,0 0-4,3 0 12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9:13.5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157 241 80,'-12'0'234,"1"0"19,-1 0-15,-2 0-64,3 0-46,-1 0-26,0 0-17,1-1-12,0 1-10,2 0-4,-1-1-5,3-1-1,-1 2 2,3 0-1,0-1 7,2 1 5,1 0 3,0 0 10,2 0 5,2 0 3,1 0-4,2-3-8,3 3-5,6-3-13,5 1-13,5-3-10,4 3-7,7-1-6,0-3-20,4 1-23,1-1-31,-2 0-34,0 0-34,0 0-35,-3-1-34,-5 1-58,-8-3-81,-2 0-25,-7 0 4,-4-2 21,-4 1 37</inkml:trace>
  <inkml:trace contextRef="#ctx0" brushRef="#br0" timeOffset="303">82 27 68,'-21'0'280,"0"0"23,6 0 13,5 0-70,4 0-96,4 0-57,5 2-33,8-2-24,8 3-10,8-3-11,9 1-9,7-1-19,6-1-34,3-2-85,-2-2-97,0-1-53,-6-1-24,0-4-1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18.6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205 11 70,'-1'-2'255,"-1"-1"16,-1 1 12,0 1-91,-2 0-74,-1-1-37,1 2-21,-3 3-11,2-2-5,-2 3-3,-1 2 0,-3 0-6,1 3 0,-1 1-2,-3 1-4,1 4-4,0 1-4,0 2-3,3 5 0,-1 1-3,2 2 2,2 5-2,1 0 1,2 2-2,4 0-1,-2 2-3,6-2 0,0 0-2,3-2-2,2-2-2,5-2 0,1-2-1,3-2-2,1-2 2,2-5-3,1-3 0,0-3-3,-1-3 3,-4-4-1,1-3-3,-4-3 2,-1-3 1,-3-1 1,-5-5-1,1 0 1,-5-3 1,0 0-1,-3-2 3,-2 1 0,-3-1 2,2 2 2,-7 3 6,2-1 4,-1 3 0,-3 2-1,1 3-2,-2 1-3,-1 2-9,3 2-7,-2 0-8,3 5-14,4-2-19,-1 3-19,6-1-33,4 2-53,3-1-105,4-2-47,1 1-16,4-2 5,0 0 25</inkml:trace>
  <inkml:trace contextRef="#ctx0" brushRef="#br0" timeOffset="480">507 432 207,'5'0'323,"-2"0"21,-3 0 12,0 0-123,0 0-96,0 0-54,-1-1-38,-1 1-22,-1 0-17,1 0-23,1 0-22,1-2-41,-4 1-98,1-1-88,2 1-41,1-2-11,3-2 7</inkml:trace>
  <inkml:trace contextRef="#ctx0" brushRef="#br0" timeOffset="756">929 317 203,'7'-8'237,"-3"1"8,-2-2-61,1 0-76,-3-2-39,0 1-23,0-4-7,-3 1-5,-2-2 1,0 0 0,1 0 0,-4 0 4,0 0 2,0 3 1,-3-1 0,0 3-4,-2 2-5,-1 3-1,1 2-6,-4 3-3,-1 3-2,0 1 1,-1 5 1,1 1 3,0 3-1,0 2 2,2-2 0,2 2-4,3 0-2,5 0-3,2-1-5,4-1-3,5 1-4,8-1 1,1 1-4,5-4 0,2 1-3,6-1 0,-1 1 0,1-2 2,3 0-1,-1-2 1,-1 4 1,-3-2 3,-2 3 1,-3 0-2,-4 1-1,-5 4 0,-5-1 0,-2 2-4,-4 0 0,-5 2-4,-3-2-3,-5 1 1,1-1-3,-4-1 2,-2-2 2,1-3 2,-2-2 3,-2-2 3,3-1 4,2-2 8,2-4 1,1-2 3,3-2-1,4-5-4,0-2-4,4-5-13,5-5-13,5-2-17,2-5-15,6-3-20,1-2-21,6-1-32,4 2-56,-4-1-82,2 5-37,0 3-7,-1 5 9</inkml:trace>
  <inkml:trace contextRef="#ctx0" brushRef="#br0" timeOffset="1302">1412 275 97,'14'-8'217,"-1"-2"6,-4-1-32,0-1-77,-2-1-40,-2-1-17,-2-1-9,-3 0 4,-2 0 4,-1 2 6,-2 2 1,-3 2 1,-3 3 0,0 3-3,-4 3-8,-3 2-9,-1 4-4,1 2-4,0 2-6,3 2-1,1-2-3,5 1-3,1-1-4,0 1-2,7 0-5,1 0-2,1 1-3,7 0 0,0 2-4,5-2-1,0 1 1,4 1 1,1-1 0,-2 2-3,2-1 1,-2 1-2,-2 1 3,-3 1-2,-2-1-1,-4 2 0,-4 0 0,-4 0 0,-3 0-6,-2 2-3,-1-2-3,-5-2-3,-1 0 1,-2-2 1,3-3 5,-4-2 6,4-5 9,3-1 5,-2-5 3,5-2 4,3-3-2,1-5-4,4-5-7,3-1-9,3-6-15,2-1-22,6-2-27,2-2-60,5 1-117,-2-1-54,1 2-24,-1 5 2,2 4 17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20.5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56 137 28,'6'9'217,"-1"0"15,-2 3 6,3 1-87,-3 2-52,1 2-33,-3 1-20,2 0-14,-1 0-10,0 0-8,-1 0-6,1-2-6,0 1 3,-2-4-1,-2 1 5,-1-4 7,-1-1 8,0-3 9,-3-1 11,-2-4 7,1-2 4,-2-2-1,-2-6-1,2-2-2,-1-2-7,4-5-7,0 0-4,6 0-4,2-3-3,6 1-2,0 1-2,3 2 2,1 1 2,3 2 2,1 4 3,-2 1-3,0 3-3,1 3-3,-2 1-8,-1 5-2,1 2-7,-4-1-2,2 5-1,-1 0-2,-3 2 0,-1-1 0,2 2-3,-4 0-2,2-1 1,-4-2 1,4 0-5,-5-4 5,0 0 1,0-2 2,0 0 5,0-1 2,-2-4 1,2 1 0,2-4 0,-1-2-3,2-2-2,5-2-3,2 1 0,4 1 3,1-2 0,3 1 3,0 4 6,1-1 0,-1 5 2,-1 2-1,-2 2 0,0 5 0,-5 2-1,-2 4-5,-1 1 1,-4 4-5,-1 0-8,-4 1-13,0 2-14,-1-1-16,0 2-23,1-1-29,2 0-38,-1-1-83,2-1-79,-1-2-26,2-4-4,3-2 20</inkml:trace>
  <inkml:trace contextRef="#ctx0" brushRef="#br0" timeOffset="551">661 119 258,'20'-27'313,"-5"4"20,-2 3-11,-1 4-110,-4 3-70,-1 2-44,-2 5-26,-1 3-13,0 5-4,-2 6-4,-2 6 0,-2 6 7,0 5 3,-3 4 0,0 2-8,-3 5-6,0 0-8,-6 3-8,1 0-12,-4 2-9,1-2-17,-1 0-24,1 0-30,0 0-28,5-3-31,0-2-34,7-4-40,-1-3-74,2-4-53,3-7-9,3-4 7,2-4 28</inkml:trace>
  <inkml:trace contextRef="#ctx0" brushRef="#br0" timeOffset="830">989 215 133,'12'-9'251,"-5"4"18,-3 2-19,0 2-86,-4 3-56,-4 3-31,-4 4-17,-1 3-6,-2 3 1,0 1-2,0 2-1,1 0-4,2 2-4,4-2-5,0 0-10,2 0-7,6 0-4,2 0-7,2-1-1,4-2-2,3 1 0,1 1 3,6-1 11,0 2 8,2 0 12,-2 0 5,0 3 4,-1 0-6,-8 0-7,-9 0-23,-4 0-39,-8-1-66,-9 1-155,-13-3-86,-11-2-43,-8-2-12,-11-4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29.2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674 371 126,'4'-3'261,"1"0"12,-1 0 7,-1 1-122,3 1-74,-3-1-38,0 2-22,0 2-14,2-1-5,2 2 0,2 2-4,-1 1 0,1 0 0,1 1 2,2 4-1,0-1-2,1 1 0,0 1 0,-1 0 0,0-2 0,-1 1 0,-3-4 1,1-1 6,-1-1 7,1-4 2,-2-1 6,3-5 2,1-2-3,4-5-2,3-4-6,4-4-6,3-4-4,2-1-1,6-4-1,4-1-1,3-3-1,5-1-1,3-1 1,5 0-4,3 3-11,1-1-28,-5 3-82,-2 3-88,-7 6-42,-8 1-24,-10 5-1</inkml:trace>
  <inkml:trace contextRef="#ctx0" brushRef="#br0" timeOffset="1002">637 365 155,'-5'3'170,"-1"0"-42,0 0-44,-2 0-32,2 0-20,-4 1-9,2 1-7,0 1-2,-1 0-2,0 0-1,-3 1 0,3 2 2,-4 0-1,2 2 1,-3-1 0,1 4 3,-1-1 0,1 1 2,-4 1-2,3 0 2,-5 3 0,3-2-2,-3 2-1,1 0 2,-2 0 0,4 3-3,-1-1-1,1 1 1,2 0-1,3 0-5,-2 1-3,2 0 2,1 1 1,1 0-5,1 1 1,2 1-1,-1-1 0,3 2-1,-1-1 3,4 1-4,1-1 2,0 1 0,0-2-2,1 1 3,2-1 3,3 2 3,-1-2 3,0-1 0,1 0 4,1 0 0,0-2-5,1 1-1,2-2-3,-2 1-1,4-2-1,-2-1-3,1 0 2,3-1-4,2-1 2,0 1-1,3 1-2,-2-3 2,4 0-1,0 0 0,2 0 0,1-2-1,1 1 0,2-2 2,1 0-2,1-1 2,0 0-1,1-2-1,1 0 1,4-2-1,-2 1 1,0-2-1,4 0 0,-3-1 2,3-2-2,-1 0 7,5-3 0,0 0 2,2 0 2,1-3 1,2 0 2,3-2-2,2 1-3,0-1 0,1 1-2,0-3-1,-3 2-2,1-3-2,1 2 2,-5-1 1,-2-1-2,0 1 3,-1-2-1,-1 0 1,-2-2-2,0 1 3,1-3-1,-3 2 0,1-4 1,-1-2-3,3-1 1,-3-3-3,0-3-2,-1-2 0,-2-2 1,-1-3 1,-4-3 1,-3 0 2,0-2 0,-5 0-2,-2 0 0,-2 2-3,-4-1-1,-3 2-1,-1 0 0,1 3-1,-5-1 0,-1 1 2,0 0 1,-3-2 3,-2 1 3,-5 1 4,-2-2 4,-1 2-1,-6 1 2,0 0-2,-5 2-1,-3-2-2,-1 2-2,-3 0-5,-3 0 1,1 2-2,-1-1 0,-2 0-1,-2 3-1,-4 0 2,1 2 0,-8 3 1,-2 3-3,-8 4 1,-8 4-1,-7 3-2,-14 4-2,-7 4-1,-11 3 2,-9 6 0,-9 3 3,-9 4-1,-7 4-6,-10 4-53,-8 5-121,-9 3-67,-11 3-34,-11-3-19,-9-1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8:56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195 2393 112,'-1'-2'234,"-1"-3"11,2 1-18,0-1-96,3-1-57,-1 2-27,5-1-22,0 0-3,1 1-5,0 0-2,4-2 1,1 3 3,3-1-2,2 0-1,5 3-2,6-2-3,1 3 0,6-3-5,5 3 2,3 1-3,4 1-3,4-1 3,5 2-2,1-3 2,4 2-2,3-1 3,3 0-1,6 1-4,0-2 2,5 0-3,-1 2 0,2-2-1,1 0-2,0 0 3,-1 1 0,0-1 0,0 2 1,-2 1-1,2-3 3,2 1-4,-2 1 1,0-1 0,1-1-2,-1 0 2,2-1 0,-4-2 6,4 0-2,-2 0 2,0-1-1,2 2 2,1-1-4,0 0-2,1 0-1,-5 3 0,3-2-2,-3 2 2,-1 2 0,-1-2 0,1 1 1,-1 1 2,1-1-3,-1 1 4,-1-1-3,-2-1-8,-6 3-19,-6 0-98,-11 0-80,-5 0-43,-15-1-23,-10-2-6</inkml:trace>
  <inkml:trace contextRef="#ctx0" brushRef="#br0" timeOffset="2239">7501 2353 201,'7'2'218,"2"-2"-20,4 0-35,0-2-49,3 1-35,6-1-19,1 1-14,7-2-7,5 0-6,3 1-6,6-1-2,4 0-5,4 0-3,1 2 0,4-2-4,2 0-2,6 0 2,0-1 0,-1 0-2,6 1-2,1-1 0,7-1 3,-1 1-5,2 1 3,2 0-1,0 0 1,1 3-2,-1 3-3,1-2 2,0 2 0,-1 1-1,-1 1 0,2 0 1,1-2 6,0-2-2,4 2-1,0-3 4,5 0 1,-1-3 5,4 2 0,0-2 1,3 1-1,2 1 2,3 1-5,-2 0-5,0 3-2,-3-2-3,2 4-4,-6-1 3,1 2-9,-1 0-17,-3 3-61,1 0-125,-3-3-68,-5-1-36,-4-5-13,-7-5 8</inkml:trace>
  <inkml:trace contextRef="#ctx0" brushRef="#br0" timeOffset="5901">7214 1237 126,'0'-5'196,"0"1"0,1 1-63,-1-1-58,2 1-37,0-2-14,-1 1-5,4-2 3,-2 0 3,2-2 7,-4 1 3,4-2-3,2 0-2,-3 1-5,2 1-4,-1 1-8,0 0-6,0 1-5,0 4 1,-2-1-3,0 1-1,1 1-2,-2 0 3,-1 1 0,-1 1 0,0-2 0,0 1 4,0 1-1,-1 1 1,-2 1-1,-2 1 3,1 1-2,-3 1-1,1 1-2,-2-1 0,-1 4 0,0-1-1,1 1 0,-2 1 3,0-2 0,0 2 3,0-2 0,0 3 2,2-4-3,-2 1-2,0 2 1,0 0-1,0 0 0,0 0 2,2 0 0,-2 2-3,-1-1 2,5 2 1,-1 0 1,2-1-2,1 2 1,-1 1-1,2 1-1,2 0-1,-3 1 1,3 1 0,-1 1 0,0-2 1,1 2-1,-1-1 1,2-1 0,-1 1 2,1-1-3,-2 1-2,2-1 4,-2-2-4,2 1-1,0 0 0,0 0 0,0 0 0,0 1 0,0-1 2,0 2-2,-1-1 2,1 1 0,0-1 0,1 2 2,1 0-3,1 0-1,2 0 1,2 2 1,2-2-1,-1 0 1,5 1 1,0-1 1,4 0 0,0 0-4,2 2 0,5-4 0,-1 2 0,6-1 0,-3-2 0,4 0 3,2-2 1,1 1-1,2-2 1,0 1-2,2-2-2,2-1 0,-1-1 0,5 0-1,-4 0 0,5-2 0,-2 1 1,0-2 0,-2 0 0,-4 0 1,1 0 0,-4-1 2,-2-1-1,1 1-2,-2-1 0,0-1 2,0 0-2,2 0-2,-1 2 1,-1-2 1,4 1 0,2-1 1,-2 0 1,1-2 1,3 3 2,2-4-1,2 0-1,1-2 1,0 1-2,1-1 0,-1-1 1,3 1-2,-2-1 3,3 2-3,-4-2-1,1 0 0,-1 0 0,3 0-1,-5 0 1,2-2 1,1 2-1,-1-1 1,2 0-1,-2-1 2,3 2-1,-2-1-1,2 1 4,2 0-3,-1 0 1,1 0 1,0-2-2,2 2 0,-2-1 0,3-2-1,-2 0 0,2 1-2,-4-1 1,4-1-1,-4 1-1,1 0 3,-1-2 2,-1 2 1,0 0 0,0 2 3,-2-1-1,2 1-3,-3-1 1,2 1-5,-4-2 1,2 1-3,1 2 2,-2-3 1,0 1-3,-1 1 4,1 0 0,-3-1 0,-1 1 0,0-1 0,-2-2 1,-1 2 3,0-3-3,-1 0 0,1-1-1,-2-1 1,2 0-5,0-2 0,2 2 1,-1-4-2,2 2 1,0 0-2,-4 0 5,1 0-2,0 2 1,-2-1 1,1 2 0,-3-1-1,1 1 2,2 1-1,-2-1 0,1 0 2,0 0-1,1-1 1,1-1 2,1-1-2,0-1-1,2-1 0,-2-1-1,3-1-2,-5-1 1,1 2-1,-2 0 2,-2 2-2,-1 1 3,-4 1 0,0 2 0,-3-1 3,0 0 0,0 2 3,-1-1-1,3-1-1,1 2 2,-4-1-3,3-1 0,2 0-1,2-2 0,-1 0-1,0-1-1,2-1-1,0 0 1,-3 1-3,-1 1 2,-1-1 1,0 2 1,-3-1 2,2 2 1,-3-1 0,1 2-1,0 0-3,-1-1 0,-1 1 0,2-2-3,-3 1 1,3-2 2,0-2 0,4-1 0,-5 0 2,2-3-1,1 0-2,-3-3 1,-3 0 0,3 0 3,-7 0-5,2 0 2,-5-1-1,-1-1-1,0 1 0,-3-2-2,-1 0-1,-1 0 0,0-2 3,-1-1-4,-2 2 0,-1-2 1,-1 1 1,0-1-3,-3 2 2,-1-1 3,-1 1 1,-1-1 0,-2 1 2,-5-1 2,2 4 0,-2 1 0,-2 0-2,0 0-1,-2 1 0,1 2-2,-3 2 0,-3-2 2,1 1 0,-1 2 0,-5 0-3,-3 1 3,-3 3-3,-2 2 1,-3-2-2,-1 4 1,-4-1 3,0 1-1,-4 1 0,-2 0 0,-2 0 1,-2-2-1,-2 2-1,-2 0 2,1-1 1,-3-1-2,-1 2-2,-3 0 3,0 0 0,-3-1 0,-1 1 0,3 0 0,-1 0 0,1 0 0,0-1 0,-1 3 0,1 0 0,-1-1 0,1 2 0,-1 2 1,0-1 3,1 0-4,-3 3 0,-1-1 0,1-2 0,-2 2 0,1-1 0,3-1 2,0 1 0,4-1 0,2 0 0,2 1-2,5-2 0,0 2 0,0-2-4,3 1 2,-3-1 0,-4 2-2,1-1 3,-1 1-2,-4-1-1,0 2 2,-1 0 0,-1 0 2,0 0 0,1 0 0,-1 2 2,0-1 5,-1 4-4,0-2 3,-2 1-4,-3 2 2,-5 1-2,-5 3-2,-11 2 2,-9 4-4,-13 5 0,-18 9 1,-20 8-11,-30 10-32,-33 13-114,-42 16-55,-45 11-35,-46 14-13,-40 11-1</inkml:trace>
  <inkml:trace contextRef="#ctx0" brushRef="#br0" timeOffset="32046">9397 1048 33,'-1'0'275,"-1"2"28,0-2 16,2 0-67,0 0-100,0 0-62,2 0-45,1 0-29,2 1-16,0 2 0,2 0-1,2 3 1,-1 0 4,1 3 1,0 0 0,3 3 0,-2 2-1,2-1 3,-3 2-3,4 0-5,-2 0 2,0 0 1,0-1 4,0-4 1,0-1 5,2-1 11,0-5 1,2-2 2,3-5 4,5-5 0,4-5-5,3-5-4,7-7-6,2-7-8,5-4-11,4-5-5,6-3-10,-1 0-8,2 1-22,0 6-56,-7 4-118,-8 7-58,-7 6-30,-11 8-9,-8 7 16</inkml:trace>
  <inkml:trace contextRef="#ctx0" brushRef="#br0" timeOffset="32565">9375 1100 178,'5'-2'315,"-4"-1"20,2 0 4,-1 3-109,0 0-105,2 3-66,1 4-32,0 5-19,3 2-8,0 4 0,0 0 2,1 0 2,0 0 3,3-2 2,-1-1 6,3-3 5,0-1 4,4-2 5,2-8 2,4-2 3,9-8-5,6-9-2,9-9-3,9-8-7,8-7-4,7-6-8,8-6-12,2-4-29,5-4-56,-5 2-142,-1 3-75,-8 5-34,-13 5-15,-15 10 16</inkml:trace>
  <inkml:trace contextRef="#ctx0" brushRef="#br0" timeOffset="33937">129 1114 18,'-7'5'218,"-4"-2"12,2 3 5,1-2-94,0 1-65,2-1-38,0 2-21,2 0-13,0-2-7,0 3-1,3-3-1,-1 3 5,-1 0 0,1 0 4,-1 1 0,2 1 0,-3 1 5,0 1-2,1 1 0,-2 1-1,2-1 0,0 3 0,-1 2-8,1-2 6,2 1 3,-1 2 1,0 0 3,0 0 2,0 1 4,0 3 2,1-3-1,-1 4 3,1 2-1,-1 2-1,2 2 2,0 1-2,0 2-4,3 3 0,-1 0-3,1-1 0,3 2-3,0 0 1,1 0-2,2 2 0,2-2 2,2 0 1,3 1-1,1-3 5,5 1 2,3-2 0,5-1 0,2-1-2,3-1-5,3-1-3,2-2-3,2-2-4,1-1 0,3-1 0,-2-2 0,6-3 0,0-3 1,3-3 1,1-2 2,4-1-2,3-1 1,3-2-1,3-2 3,4 1-4,3-2-2,1 0-3,2 0 1,-1-2-4,0 1 2,1-1-3,-2-1 2,-1 0 0,1 0 2,2-1 0,1-2 1,0 0 1,3-2-1,0-1 3,-1 2 0,0-4 1,-2 2 2,-1-1-1,-4-1 3,0-1 0,-3 0 1,-1 0 0,1 0 2,-2-1-4,2-3 4,1 0 0,-3 0-3,0-4 2,0 1-4,-2-2-1,0-2-4,-2-1 2,-3 0 0,-1-1 0,-4-1 2,-1-1 4,-3 0 4,0-1 2,-4 0 5,1 0 2,-1 0-1,-1-2-4,1 0-2,-3-2-11,1-2-4,-3-1-6,-5-4 0,-2-1-4,-3-5-1,-6-2 3,-2-2 3,-5-1-1,-5-1 0,-4 0 4,-3 0 5,-6 0 0,-6-1 3,-6 2 1,-5 1-2,-8-2 3,-11-1 0,-7 2-2,-9-4 0,-9-1 0,-3 2 0,-4-1 0,-2 4-3,-4 4 5,0 4 4,-1 4 0,-4 4 0,1 5 1,-6 4-4,-3 4-6,-4 4-5,-3 4 0,-1 2-1,0 2 3,1 2 1,-1 2 2,1 1-1,-3 1-1,2 3 0,-4 0-1,-2 1-1,1 4 2,-5 1-3,0 3 5,-1 3 3,-4 1 0,-2 3 1,1 6 2,-3 2 5,2 3-3,0 3-2,5 1 1,1 3 4,6 2-7,3 4-8,3 3-14,2 5-12,2 5-37,-5 8-112,-6 7-72,-2 7-37,-11 6-9,-1 1 3</inkml:trace>
  <inkml:trace contextRef="#ctx0" brushRef="#br0" timeOffset="37911">12479 715 20,'-2'8'252,"1"1"22,-3-2 11,1 4-70,2 1-77,-3 0-49,1 1-34,2 2-12,1-1-7,-2-1 3,2-1 0,0-1 8,2-2 2,-1-3 7,2-2 5,2-2 4,5-4 1,7-5-3,10-8-9,11-11-14,11-7-18,17-12-19,12-9-15,15-10-26,18-8-24,12-8-50,5-8-128,8-5-74,7-5-31,-6 1-6,4-2 14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50.0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67 129 10,'-5'0'217,"2"-3"13,-2 3 8,-1-2-88,1 1-63,0 0-35,-1-1-20,1 1-12,0 1 1,-1-2 0,2 2 6,0 0 4,1 0 5,0 0 3,3 0-1,-2 2-6,4-2-9,-2 1-4,5 1-6,0 0-5,5 2 0,3-1-1,6 0 3,2-2 0,6 1 0,4-1 0,4-1-2,3-1 2,3-1-3,0 1-1,6-2-1,0 0-3,1-1 0,3 2 1,0-1-3,1 1 0,1 1 1,-2-2 0,3 1 0,-2-1 0,0 0-1,2 2 0,1-1 0,2-1 0,0 2-1,0-1-1,2-1 1,-1 0 1,-1 2 0,-2-3-2,0 2 4,0-1 2,-2 1-2,-2-1 2,-2-1-1,1 0 0,-1 0 1,-1 0-3,2-1 5,0 0-1,0 0 5,2 0-3,-1 1 0,1-1 0,-2 1-2,-2-1-3,3 2-2,-3 0 0,-2 0 0,3 3 1,-3-2-1,2 2 1,-2 0-1,2 0 0,-1 0 2,1-1-2,-1 0 0,3 1 0,-1 0 0,-2-2 0,2 1-2,-3 1 2,-2-2 0,-6 2 0,-1 0 0,-6 2 0,-2-2-2,-2 1 0,-5 1-1,-5 0-6,-3 0-19,-1 1-38,-5-1-121,-1-1-63,-7-1-33,-5 2-11,-3-2 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51.4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24 297 87,'-6'0'192,"1"0"5,0 0-43,2 0-40,0 0-19,1 0-12,2 0-9,0-2-6,0 1-13,2 0-10,1-1-11,2 1-7,2-2-6,0 1 0,4-1-5,4 0 2,0-1-3,6 1-1,1-2-3,3 1-2,4-1 0,2 1-3,4-1-1,3-1-3,3 1 2,2 3-1,3-3-2,0 4 0,2-2 0,3 1-1,3-1-2,3 3 0,1-2 0,4 0-2,1 0 3,1-1 1,0 2 0,-2-1 0,3-1-1,-2 0 2,1 2-1,-3-1 1,-1 1 1,2-1 2,-2 1-1,0-2-5,-2 1-3,3 1-1,-5-1-3,3-1 0,-2 3-1,-2-3 0,1 1 3,-3 1 2,2-2 2,-4 2-2,1-1 4,2 1 1,-3-1 0,3 1 0,-1-2 0,1 1 1,-2 0-1,2 0 0,1 0 0,0 1-1,-2-2 1,1 0 0,-1 0 0,1-1 0,-3 0 0,1 0 0,-2 1 0,0-2 0,0 1 1,-1-1 4,0 1-3,0-1 1,-3 0 0,1 3 0,-2-3-2,0 2-1,-2-1 1,0 0-1,1 2 0,1-3 2,-1 2-2,-2 0 0,1 0 0,0 1 0,-2 0 1,0-1-1,2 0 0,-2 1-1,0 1 1,-2-1 0,1 1 0,-3-1 0,2 1 2,-5 1 0,1-2 0,-1 1-2,-1-1 0,-2 1 0,3-2 0,-1 1 0,0 1 0,0-1 0,2 1 0,1-1 0,-1 1 0,2-1 0,-3 0-3,3 1 2,-1 0 0,0-1 1,1 1 0,-1-2 0,-1 1 0,0 1 1,0-2-1,-2 1 1,1-1 2,1 2-3,-2-2 2,1 1 0,-3-1 0,1 3 0,-2-1-2,-2-1-6,-1 2-19,0 0-34,-3 0-88,0 0-69,-1 2-38,2-2-13,2 0 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53.0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77 196 137,'-11'2'233,"0"-1"9,2-1-40,-3 1-76,3-1-45,3 0-21,1 0-12,0 2-2,2-2-2,1 2-1,0-2-4,0 1-8,2-1-5,4 2-5,1-1-5,3 1-5,7-1-2,7-1-1,6 2-1,10-2 2,9 0 0,10-2 0,10 1-2,6-1 7,10 1-1,12-2-2,10-1-1,13 0-2,12-2 0,10 0-5,7-1 0,7-2 1,4-2-3,3-1 0,5-3 0,-5 2 2,-1-2-15,-8 2-72,-5 0-112,-8 1-65,-9-3-30,-13-7-21,-17-5 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1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71 168 20,'3'-6'243,"-1"-1"23,0 0 16,-1 1-65,-1-1-70,0-1-36,3 0-18,-1 1-5,-2 1-1,0-1 4,1 2 3,-1-1 4,0 3 6,2 0-2,-2-1-1,0 1-8,0 1-11,0-1-9,0 3-9,-2-1-3,2 1-4,0 0-2,-1 0 1,1 0-3,0 0-1,0 0-7,-2 0-5,-1 0-4,3 0-5,0 0-4,-1 0-8,1 0 1,0 1-6,0-1-3,-2 0 0,0 2-2,2-1 3,0-1-3,0 2-2,-1-2 0,-1 3-1,1 1-1,-3 1-5,0-1 4,0 4 0,0-1-1,-2 2 3,1 0 5,0 2 4,0 1 0,2 0 2,-2 0-2,2 1-1,0 1-2,-2-1-2,1 4-4,0-2-4,1 0 0,2 0 2,1-1-2,0 3 0,0-2 2,1 0-1,2 0 1,2-2 1,3 0-2,-2-1 0,2-3 1,-1 0-1,3-2 0,0-1 4,1-3-1,2 0-2,-1-3-4,1 0-6,1-5-11,1 0-12,0-4-12,0-3-4,2-3-1,-3-5 3,4-1 9,-4-3 11,2 2 11,-5-1 11,1 2 13,-4 4 16,0 3 13,-1 2 15,-3 2 7,-1 3-3,0 3-10,-1 1-14,0 3-14,-1 1-11,1 4-9,1 2-3,0 5 3,2 0 1,3 3 1,1 2-1,3 1-2,0-2 1,1 2-1,2 0-1,5-1 0,-2-1-1,2-2 1,2-2-2,1-2 2,-2-2 0,0-2 1,-3-5 1,0-1 4,-1-4 5,0-4 5,-4-3 9,2-3 2,-3-6 1,-2-2-2,-2-5-7,-2-2-18,0-2-21,-1-2-17,0 0-23,0-1-42,-2 6-59,1 1-68,-1 5-81,-3 1-146,-3 6-59,-3 3-5,-4 3 44,-1 6 64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3.2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55 235,'1'-7'264,"-1"0"23,-1 2-57,-1-1-60,1-1-36,-1 3-22,-1 1-10,0-1-6,-1 1 2,0-1 3,-2 2 11,2 0 9,0 1 5,-1 1-5,0 0-9,0 3-13,-4 1-17,1 2-13,-2 4-9,1 1-5,-4 3-2,5 1-2,-1 3-3,1-1-4,2 1-5,1 2-9,3 0-5,2-3-4,3 3-8,4-2-4,4 0-5,-2-1-8,3-2-24,1 0-35,4-3-42,-2-2-43,0-2-44,3-2-37,0-2-31,-1-1-35,-2-3-73,0-1-12,-3-2 14,-2-5 31,0-1 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3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57 156,'2'-10'282,"-2"1"25,0 1-2,0 1-81,1-1-58,-1 2-28,2 2-20,-1 2-18,-1-1-14,5 3-15,-4 3-16,2 2-10,-1 1-10,1 4-4,2 2-4,-3 2-4,1 2-5,-1 1-7,-1 1-5,1 0-14,-1 0-19,1 0-23,1 0-29,-2 0-30,2-3-35,-1 0-39,0-3-69,-2-2-52,0-2-16,-4-4 12,4-4 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3.8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0 147 20,'0'-16'267,"0"-1"27,3 1 18,1 1-53,0 0-88,4 1-52,0 1-35,2 2-18,2 2-13,2 0-9,4 5-7,-1-1-8,2 2-7,-3 3-4,3 0-4,-5 3-4,0 0-3,-2 3-1,-3 0-5,-3 2 1,-1-1 1,-3 4 3,-4-1 1,-3 2 3,-1 0 3,-7 0 1,2 1-3,-4 0-2,-2-3-5,0 2-3,1-1-1,1-2-1,0-3 4,1 1 8,5-4 15,1 0 13,2 0 18,2-1 21,1-1 13,3-1 1,3 2 0,3-1-5,4 4-12,1 0-17,5 3-9,0 1-7,4 3-4,2 0-9,1 3-7,4 2-6,1 1-28,2 0-55,2 0-81,-2 3-161,-4-5-111,-2 1-56,-9-4-13,-5-1 36,-8-4 67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6.3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533 24 189,'0'-3'267,"0"0"23,0 1-31,0 0-73,0 0-41,0-1-24,0 2-11,0-2-4,0 1-2,0 2 2,0-1-9,0-1-9,-2 2-9,2 0-16,-3 0-12,3 0-17,0 2-9,-1-1-10,-1 1-5,1 1-1,-3 1 5,1 2 3,-2 3 4,2 2 5,-2 1 5,-2 3-3,2 1-1,-2 2-4,1 3-6,-2 0-2,0 0-5,0 2-2,-1-3-3,1 3 1,-5-2-3,5 0 1,-1-1-1,-2-2 0,1 1 0,-2-1-2,1 0-1,-1 0 2,0 0 1,-1 0-1,-1-1 2,1-1-3,2-2 3,-3 1-1,3-3-2,0 0 0,-2-2 0,4-2 1,-2-1-4,3-1 0,-2-1-6,2-3 3,-2 2-2,1-3-1,-2-1 2,-1 0 0,1-3 3,-2-1 2,2-1-1,-2-2-1,2-1-4,0-2 1,0-2-3,0-2-4,2-1-6,-3-3 0,3 0 1,3-1 4,-1-3 0,1 3 6,3 0 3,-3-1 6,4 1 5,2-1 5,0 2 4,3-1 6,3 2 1,1 0-1,-1 1 1,2 1-3,4 3 1,-2 2-1,5 1 4,-1 1 4,2 3 10,2 4 9,1 1 13,2 3 11,3 2 6,-2 2 2,1 2-4,1 5-6,0-1-14,0 4-12,-1 2-11,1 2-10,-2 0-10,2 3-24,-4 2-38,0-1-55,-2 2-66,0 0-65,-1 2-63,-2-2-89,-5-2-71,0-1-2,-3-1 35,-3-4 46,2-1 59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7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81 148,'0'-5'271,"0"-3"18,0 1-11,0 1-89,-1-3-57,-1 1-36,1-1-19,-1 2-9,0 1-3,0 0-5,-2 2-7,1 0-7,2 3-10,-3-1-9,0 4-7,-1-1-3,-2 5-1,-3 2 6,2 4 5,-4 2 6,2 3 10,-2 3 6,1 2 6,0 2 3,3 2 0,3-3-6,1 3-3,4 0-10,1-1-10,6-1-8,2-1-6,4-1-4,3-1-19,1-3-28,2-1-34,2-2-32,1-3-38,-2-3-41,2-2-48,-3-1-80,1-3-31,-5-6-1,0-1 18,-2-5 31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47:47.7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31 145 150,'4'-15'312,"-3"2"32,2 2 30,-1 2-87,0 3-83,-1 0-51,2 5-33,3 2-24,-1 2-15,2 4-15,-1 4-7,0 4-6,-1 2-7,1 1-10,-1 1-9,-2 2-10,0 0-14,1 2-17,-3-2-21,-1-1-21,-1 0-26,-1-2-23,-3-1-11,2-2-5,-3-3 6,-2-3 10,0-3 14,2-5 15,-4-2 16,-1-5 14,3-3 16,0-5 12,-1-4 12,3-3 12,-1-4 7,2-1 7,4-2 4,1-1 6,1 1 3,3-1 7,2 4 2,2 0 2,4 5 3,1 0 2,4 5 1,3 2 4,0 2 0,4 4 3,-2 2-2,0 2-5,0 3-8,-2 3-11,-3 2-11,0 2-6,-8 2-6,1 3-4,-2 0-2,-5 3-4,-3 0-5,-3 0-2,-3 0-3,-2 2-2,-5-2-1,-3 0-3,0-1 2,-4 0-2,-1-2 2,4 0 3,-2-3 7,4-1 15,2-2 11,4-2 11,1-1 8,4 0 8,2-1 2,-1-1-2,3 0-3,3 3-2,2-3 2,1 5-2,6 0 2,1 0 2,0 3 3,4 2-1,1-1-8,1 2-6,1 0-7,0 2-10,-2-2-8,3 0-5,-2 0-16,-2-3-28,-1 0-32,-2-2-35,1-1-41,-4-1-42,1-2-62,0-5-98,-2 1-33,-2-5 1,0-3 23,-1-3 32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27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76 987 80,'-11'-3'224,"0"0"19,1-3-23,1 0-68,1 0-42,2 0-26,-1 2-22,4-1-18,-3 2-13,5 0-9,-1 2-4,0-1-4,2 1-2,0 1 0,2 0 4,1 0 3,6 0 0,1 0 2,4-2 2,8 2-1,10-3 0,6-1 1,9 1-6,10 0-3,11-2-5,13 2-3,6 1-2,9 2-6,4 2 0,3 3 2,2 1 1,1 1 3,3 4-1,-1-2-2,1 0-1,0 1-16,2-2-31,-13 0-94,2 0-90,-7-2-46,-6-3-20,0-6-3</inkml:trace>
  <inkml:trace contextRef="#ctx0" brushRef="#br0" timeOffset="14086">2162 1409 28,'-7'-3'189,"-1"-2"14,3 2-38,1 0-54,-1 0-32,2 0-23,2 0-17,1 2-12,0-1-2,0-1 2,0 2 3,0-1 4,0 2 2,0 0-4,0 0-6,0 2-5,3 0-7,1 5-6,2 2-2,1 0 3,1 2 1,1 3-3,1-3 4,1-2 9,3-5 13,2-5 5,14-14 6,11-14 2,19-17-1,16-17-9,19-17-11,9-8-3,15-11-2,12-8-3,13-7-8,11-7-13,8-2-39,4 4-139,-7 5-73,-5 3-38,-15-1-15,-21-1-1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42.2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46 414 48,'0'-12'260,"0"0"18,-2 2 15,2-1-75,-3 4-71,1-2-39,1 3-18,-2-1-13,1 2-5,1 0-6,1 4-11,0-2-9,0 3-12,0 1-9,0 2-9,0 3-3,1 5-3,1-1 1,1 4 0,-2 2 1,1 2-2,-1 3-2,1 0-1,1 2-1,1-3-2,-1 5-3,0-3 1,0-1-2,-1 0-2,1-3 1,1 0-2,-4-4 0,2-3 3,-1-1 5,-1-4-1,0-4 2,0-3-1,-1-2 0,1-6-3,-2-3-2,2-3-2,0-3-1,0-3-1,0-1-1,0-4 3,-1-1-2,-2-5 2,3 0 2,0-4 1,3-2 0,-2 1 7,1 1 11,-1 3 17,1 7 10,0 5 8,-1 5 3,1 4-4,1 4-13,-1 3-16,4 5-12,-1 7-7,3 3 1,0 7 4,1 5 5,2 5 5,0 1 1,-1 4 0,2 0-3,1-1-4,-2-1-8,3 2-2,-1-2-4,-1 0-7,0-2-8,-1-1-14,0-3-18,-5 0-23,-1-3-24,0-1-29,-4-4-24,1-1-39,-5-3-81,0-4-50,-2-6-16,-2-3 10,-1-3 21</inkml:trace>
  <inkml:trace contextRef="#ctx0" brushRef="#br0" timeOffset="504">0 583 200,'2'5'228,"2"0"16,2-2-66,4-2-52,0 2-27,5 0-14,1-3-15,5 2-14,1-2-18,1 0-10,3 0-10,1-2-9,3-1-3,3 0-9,-3-1-15,2-1-26,-2-1-30,0-3-39,-3-3-59,-2-2-54,-2 0-20,-3-4 2,-3 1 25</inkml:trace>
  <inkml:trace contextRef="#ctx0" brushRef="#br0" timeOffset="635">522 426 58,'5'-15'210,"-4"1"40,-1 3-1,0 0-37,-5 1-36,2 2-29,-3 2-23,1 0-20,0 1-12,0 4-13,-2 1-9,2 5-8,-3 2-5,0 4-5,-1 5-5,1 1-6,0 2-8,1 2-9,0 2-7,4 1-8,1 0-5,2-2-2,3 1-4,2-1-4,4-1-4,2 0-6,6-3-11,1 0-23,6-3-26,-1-1-24,4-2-29,2-3-27,1-6-20,0-3-28,-3-7-40,3-3-19,-5-5 3,-1-1 21</inkml:trace>
  <inkml:trace contextRef="#ctx0" brushRef="#br0" timeOffset="857">835 540 16,'6'-22'213,"-5"1"40,-1 1 11,-3 4-28,-1 2-40,-1 2-34,-1 3-30,-1 3-24,1 5-22,-3 2-12,1 7-13,-2 2-7,-1 4-9,2 2-6,1 4-4,1-1-9,1 2-9,3 2-5,3-2-10,2 1-2,4-1-7,3 2-13,1-4-24,7 2-35,4-3-51,1-1-107,2-5-77,1-4-30,0-4 1,2-6 23</inkml:trace>
  <inkml:trace contextRef="#ctx0" brushRef="#br0" timeOffset="1161">1162 539 200,'0'4'223,"0"0"4,0 1-57,0-2-44,0 2-21,0-2-16,0-1-12,0 2-11,0 0-13,2-1-13,-1 0-12,3-1-5,0 0-2,2 0 5,-1 0 2,3-1 4,0-1 3,1-1 0,1-1-2,1-1-5,3-1-8,-3-2-5,3-2-7,-4-1-2,1-3-5,0-1-2,-1-2-5,-4-2-4,-1-1-1,-2-1-1,-3-2 2,-2 1 6,1 1 13,-4 4 15,0 1 8,-3 4 8,-1 4 5,1 1-1,-3 5-5,-3 5-8,-1 4-3,0 4 0,0 4-1,0 2 0,3 4-4,3 1-2,1 0-6,5 1-3,2 1-8,2-1-3,5-3-2,2 1-2,0-2-1,2-3 1,2-3-2,1-3-13,1-3-18,0-3-24,4-4-31,1-4-46,1-2-65,-4-5-88,3-7-35,-5-3-6,0-5 19,1-1 34</inkml:trace>
  <inkml:trace contextRef="#ctx0" brushRef="#br0" timeOffset="1535">1439 306 221,'0'-24'318,"1"5"24,-1 3-10,0 9-105,2 4-68,-2 5-38,0 6-22,0 9 4,3 6 6,-3 5 9,2 1-7,3 4-13,-1 0-18,2 0-22,-1 1-21,3 1-18,3-1-11,0 1-13,2-1-28,1 1-41,2-2-50,3-2-49,1-2-66,-4-5-113,0-6-39,-2-6 2,0-6 32,-1-5 43</inkml:trace>
  <inkml:trace contextRef="#ctx0" brushRef="#br0" timeOffset="1734">1701 715 28,'3'-4'276,"-1"1"22,1-1 18,2-1-52,0 1-96,1-2-64,3 1-39,-1-1-24,4-1-15,0 1-12,1-3-6,1 0-5,-1-2-1,-2-1-2,1-1 0,-2-1 0,-1-4-3,-1 0 1,-2 0 2,-2 0 12,-3 3 16,-1 2 25,-1 4 18,-3 1 12,-2 4 3,-2 4-3,-1 0-10,-4 6-21,-3 2-13,0 5-8,-1 2-9,6 1-7,0 2-7,6 2-5,2-1-6,3 2-1,5 0-3,1-1-1,5-2-3,0-2-10,3-1-20,-1-2-25,4-2-24,1-2-25,1-4-23,-2-2-12,1-6-5,-4-4 1,2-3 14,-3-5 22,-3-4 34,0-2 39,-2-5 38,-2-2 41,3-3 28,1 2 18,0 0 9,2 2 0,1 5-3,1 2-9,2 5-6,-2 5-15,2 4-8,1 4-9,-2 4-9,0 2-7,-2 2-8,0 5-1,-1 1-5,-4 1-4,-1 2 0,0 0 0,-4 2-1,2-2-2,-3-1 0,0 0 2,-2 0 0,0-6-1,0 2 6,-2-3 14,0-2 20,-1-2 26,1 0 16,1-3 7,1-3-2,0-3-17,1-2-24,3-3-37,1-2-36,1-2-30,6-1-28,3-4-20,2 1-26,2-2-30,5 3-27,-1 1-65,3 2-50,-1 1-15,2 4 8,0 2 30</inkml:trace>
  <inkml:trace contextRef="#ctx0" brushRef="#br0" timeOffset="2289">2574 450 111,'3'6'258,"-1"-1"25,-1-2-14,1-3-72,-2-2-53,0-2-41,2-2-33,-1-2-20,-1-1-14,2 0-9,1-2-4,1 0-5,-1-1 3,1 0-1,-3 1 15,-1 2 14,-1 2 14,-4 2 8,-1 4 3,-2 1-5,-5 6-9,-4 3-16,1 4-13,-3 4-8,0-1-4,3 2-6,1 2-3,3-2-2,4-2-6,2 2 0,0-1-4,3-4 2,3-2-2,3-3 4,1 0 1,0-3 5,2-2-1,0-3 1,2-2 0,3-1-2,0-3-2,1-3-3,0 0-1,-2 0-2,-2 0-2,1 0 2,-4 3 3,-2 0-1,-2 3-5,1 0-2,-2 3 0,0 3-3,2 2-2,-1 2 4,4 1 4,0 1 6,4 0 2,-1 0 7,2-1 1,4-1-1,-1-3 2,2-1-2,1-3 1,0-1-4,-2-4-1,2-3-1,0-2 0,1-2-5,-2-5-1,0-1-4,0-1 1,0-5-5,-2-3 4,1-4-1,-3-4 0,-1-4-2,-1-1 0,-6-2 5,-1-2 0,-4 5 13,-4 3 7,0 3 13,-2 6 14,1 6 2,1 5 3,-2 5-12,4 5-11,-3 8-7,1 4-10,-1 7 2,0 6 9,2 6 12,0 3 14,2 5 6,1 3 4,2 2-4,2 2-10,1 2-10,0-3-16,2 0-11,3-3-10,-2-1-16,2-4-24,-1-4-42,1-1-44,-1-4-46,-2-2-53,-2-4-94,-1-2-77,-4-5-16,-3-6 19,-1-3 35,-3-3 52</inkml:trace>
  <inkml:trace contextRef="#ctx0" brushRef="#br0" timeOffset="2955">2709 521 82,'7'-3'256,"3"0"15,4-4 14,5 0-93,6 0-75,2-2-34,3-2-19,0 1-6,3-2 1,-1 0-5,-2-2 5,-2 2 3,-4 2 10,-3-1 16,-2 5 18,-8 2 10,-3 2 3,-2 1-8,-3 1-19,-3 3-21,0 0-23,-3 1-16,0 3-9,0 4-4,1 0-3,-1 2-2,1 2-7,2 0-7,2 2-2,1-2-5,1 1-3,0-1-22,2 0-32,-1-1-43,1-3-44,1 3-50,-1-5-55,-4-1-71,-2-4-33,0-4 9,-5-3 25,0-4 41</inkml:trace>
  <inkml:trace contextRef="#ctx0" brushRef="#br0" timeOffset="3201">3074 530 127,'-5'-14'256,"0"-2"32,3-4 4,1 4-71,2-2-61,3 0-41,2 1-28,4-1-25,4 3-20,2 0-15,3 2-14,1 1-6,1 3-8,1 1-1,-2 7-2,-2 2 0,-1 5 0,-4 3 0,-2 2 1,-2 2 2,-2 2 0,-1 2 3,-3-1 1,3 1-2,-4-1 2,1-2-4,2-1 0,-2-1 1,0-2-2,2 0 1,0-3 0,-1-2 1,1-2 4,0-3-2,1-2 0,1-1 1,0-3-1,1-1 0,0-2-3,2-3 0,1 0 0,-2-2 2,1 2 3,1 3 2,-3 0 6,-2 3-1,2 3-2,-2 3-2,-1 0-3,-2 4-7,0 4-1,-1 0 0,0 2 0,-1-1 0,-1 0 3,0 0-2,0-1 1,0-1-2,0-2 1,0-3 1,2 2 1,0-3 3,-1 1 1,1-2 2,-1 0-2,5 0-1,-1 0 2,1 0-6,4 0-6,4 1-26,2 2-39,6 0-71,3 1-123,4 0-65,4 0-28,3-1 4,4-1 30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46.0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203 323 279,'8'-27'342,"-5"0"20,0 5 14,-4-1-142,-2 5-74,-2 5-48,-5 2-31,-2 4-19,-3 5-12,-5 7-15,1 4-15,-5 5-8,0 7-5,2 4-3,6-1-2,-1 3-4,6 1 2,1 1-3,4-4 1,5-2 0,1-2 0,3-3 4,3-5 2,-1-1 6,1-3 8,-1-3 12,3-6 14,1-1 11,-2-5 5,-1-4 3,0-3-3,-1-6-8,1-4-12,-3-4-12,2 0-8,0 0-12,2 2-10,3 1-14,1 0-32,8 1-38,4 4-37,7 1-27,3 1-23,6 2-13,-2 2 15,-3-1 33,-3 1 34,-5 1 41,-8-2 36,-4 2 40,-6-2 31,-8 3 28,-2-3 25,-4 0 13,-4 3 9,-2 0 2,-1 4 0,-1 4-1,1 3-10,-1 6 2,5 6 8,-1 6 12,4 4-2,1 5-4,5 5-7,5 1-15,1 4-24,5 2-30,3 3-25,2 2-25,1-2-44,0-2-63,-2-5-73,1-2-67,-3-3-81,-4-5-122,-4-1-36,-8-4 18,-2-7 48,-7-1 56</inkml:trace>
  <inkml:trace contextRef="#ctx0" brushRef="#br0" timeOffset="491">314 586 221,'-8'-6'335,"6"1"39,2-1 35,4 2-116,5-3-86,2 2-55,3-1-43,5-1-44,5 0-53,1-2-57,5 2-71,0-1-147,0 0-86,3 3-43,2-3-2,6-1 26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46.8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159 205 24,'-15'-17'293,"5"5"23,4 1 12,1 4-28,3 4-135,2 4-72,0 4-38,2 5-13,1 7-7,0 5 1,-1 5 3,1 3 3,0 5-4,-1 1-7,3 1-7,-2 1-7,0-1-5,0-3-7,-3-2-3,0-5-2,-3-1-2,0-7-9,-3-2-10,-1-6-10,-1-3-10,-1-6-13,-4-7-7,0-7-2,-2-6 6,0-6 6,0-9 12,0-6 9,3-8 15,2-5 9,4-3 12,4-2 11,5 1 14,4 4 10,3 6 3,5 7 4,1 8-5,6 6-5,0 6-12,3 8-7,1 6-4,1 7-1,-4 7-5,-1 6-1,-7 4 2,-3 8-5,-7 3 2,-5 2-2,-5 0 1,-5 2 0,-5-1-1,-2-3-3,-1 1-3,-4-4-12,2 0-13,1-3-19,1-3-23,7-3-31,5-3-48,3-6-90,9-3-46,5-3-14,8-4 4,8-4 27</inkml:trace>
  <inkml:trace contextRef="#ctx0" brushRef="#br0" timeOffset="424">352 389 135,'19'-5'303,"-6"1"34,-2 2 22,-5 2-96,-3 0-75,-1 2-52,-2 2-39,0 1-27,-2 4-11,1 0-7,-1 4-8,2 1-4,2 4-6,-1-2-7,4 2-9,-2 0-6,4 0-9,-1 0-11,2-3-30,-2-1-38,-1-2-51,-2-3-109,-3-2-91,-3-4-42,0-5 2,-2-2 21</inkml:trace>
  <inkml:trace contextRef="#ctx0" brushRef="#br0" timeOffset="636">314 276 148,'-4'-21'286,"0"0"25,4 3 11,5 3-114,3-2-84,2 4-53,7 0-41,1 2-32,4 1-22,1 2-15,1 1-8,-2 2 1,0 1 6,-3 2 8,-6 2 13,-2 0 12,-5 2 14,-6 1 11,-3 1 9,-3 2 7,-4 5 7,-1-1 2,-3 4-5,3-1-6,0 2-9,0 1-4,5 1-8,2 0 3,6-1 3,3 1 4,4 1 3,5-2 4,2 4-1,6-2-6,2 1-5,1 1-7,-1 1-4,-3 0-4,-4-2-3,-6 2-4,-6-3-1,-5-1-5,-3-4-2,-5-1-2,-5-1-9,0-4-5,2 1-15,-1-2-18,5-4-35,4 0-58,0-5-77,5-4-38,4-5-8,5-4 9</inkml:trace>
  <inkml:trace contextRef="#ctx0" brushRef="#br0" timeOffset="987">782 303 38,'15'-31'273,"-3"4"39,-5 1 35,-4 5-53,-3 5-57,0 4-53,-2 3-45,1 4-32,-2 7-27,-1 5-22,1 7-10,0 5-4,1 6-1,2 3-1,5 3-8,0 3-9,5 3-12,2-1-22,-1 0-30,2-2-42,1-1-53,-3-3-90,-2-4-109,-4-4-46,-5-4-4,-3-4 22,-3-5 42</inkml:trace>
  <inkml:trace contextRef="#ctx0" brushRef="#br0" timeOffset="1210">784 484 182,'22'-19'229,"6"-5"7,7 0-58,5 0-75,7 2-38,-1 1-16,0 5-2,-6 5 4,-6 3 5,-7 8 3,-8 3 10,-9 6 11,-7 6-2,-8 5-4,-3 5 0,-6 4-10,-2-1-14,0 1-14,2-2-12,2-2-9,2-2-8,5-2-4,0-2-3,5-4-2,2-2 1,3-2 4,3-5 5,1-1 2,5-5 1,1-4-1,2-1 0,1-4-5,-1-3-4,3-2 2,-4-4-2,1 0 1,0 1 3,-2 3-1,-4 2 0,-1 4-2,1 5-1,-5 6-1,1 5 0,-1 0-1,-3 5-1,3-1 2,-3-2 3,-1 2-1,0-1 0,-1-4-2,1 1 7,-1-2 4,1-3 10,3-2 6,0-2 11,2-2 3,1-2 4,4-1-9,-2 0-4,3 0-9,-2 2-7,2-1-8,-2 5-6,1 0-4,0 5-4,-1 2-12,1 5-32,1 3-42,1 5-88,0 1-120,2 2-63,0-1-22,4-1 11,0-3 35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48.8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638 870 87,'0'-14'243,"0"1"25,-3-2-19,1-3-67,-1 0-44,2-1-40,-7-4-31,3-1-22,-1-3-18,-1-1-10,-1-4-4,1-1 2,-3 1 14,2 1 18,-3 4 23,3 5 20,-3 5 9,-1 3 1,-3 7-10,-2 4-18,-4 8-19,-4 7-19,-3 6-7,-1 6-4,2 2 3,2 6 0,3-2 4,1 1-1,4-2 0,7-1 1,2-2 4,4-2 6,4-1-2,4-4 3,4-1-6,4-1-5,3-5-8,4-2-9,0-4-6,3-1-3,0-5-4,-2-5-1,-2-2-2,-2-5 1,0-3-6,-5-3 1,0 1 1,-3-1 1,-2 4 3,-4 6 2,0 0-1,-2 6-2,-2 6 1,-3 2 1,2 6-3,-2 3 1,2 4 8,3 0 4,2 3 5,4-1 2,2 1 2,6-2-2,2-1-3,4-2-5,-2-2-5,4-2-7,0-4-6,-3-3-9,2-4-6,-2-4 2,-3-5-3,-1-4 3,-4-5 6,-1-4 3,-2-1 7,-4-1 5,0 1 8,-3 1 21,-1 2 22,0 5 20,0 2 8,0 4 5,2 2-7,-1 5-5,-1 6-2,5 6 2,-1 8 3,2 4 9,1 6 7,2 4-6,-3 2-19,0 2-17,3-3-15,-2 0-15,-1-2-14,-1-1-12,0-1-17,-1-4-38,-1-1-56,-3-4-66,2-5-68,0-4-58,-2-2-77,0-5-85,0-6-6,-4-6 35,-3-5 54,2-7 54</inkml:trace>
  <inkml:trace contextRef="#ctx0" brushRef="#br0" timeOffset="669">776 852 169,'6'-24'295,"2"6"19,0 3 15,6 5-118,0 4-72,2 3-48,0 6-26,1 3-16,-4 4-14,-2 4-13,-2 4-9,-4 3-5,-3 1-4,-4 0-1,-1 3-3,-2-3-7,-4-1-12,1 2-16,-2-1-24,1-3-24,0 1-25,2-2-31,-1-4-53,1-2-56,3-5-16,4-3 4,6 0 18</inkml:trace>
  <inkml:trace contextRef="#ctx0" brushRef="#br0" timeOffset="899">1149 870 112,'6'-19'282,"-1"2"31,-2 0 23,-3 6-93,2 3-73,-2 2-48,0 5-30,-2 4-22,-1 6-11,1 7 0,-1 4 11,-2 7 19,-1 3 15,2 3 8,0 0-7,-1 0-15,1-2-15,-1-1-27,0 2-22,-2-4-17,0-1-10,2 0-15,0-3-33,2-1-39,0-1-41,3-2-41,5-1-53,-2-4-89,5-4-55,0-5-1,4-5 18,5-6 33</inkml:trace>
  <inkml:trace contextRef="#ctx0" brushRef="#br0" timeOffset="1136">1405 1024 87,'16'-23'284,"-4"2"30,-2 4 26,-4 3-84,-1 6-81,-2 2-51,-6 4-39,-2 4-25,-1 5-19,-4 2-7,-2 2-8,1 2-2,-1 1-5,3 1-4,3 1-3,1-1-2,5 2-3,0-2 3,3-2-2,4 2 2,2 0-4,-1-1 2,3-1-2,3-1-1,-1 2-1,-2-1 0,0-1-4,-5 2-1,-1-1-3,-5 1 0,-5-1-1,-4 2-2,-7-1-2,-5-1-10,-6 1-18,-3-1-31,-3-1-54,-3-1-128,0-4-64,-4-4-25,2-1-1,-1-6 20</inkml:trace>
  <inkml:trace contextRef="#ctx0" brushRef="#br0" timeOffset="1573">173 323 192,'-5'-20'242,"1"7"25,-1 2-70,2 4-48,0 2-38,0 2-32,-1 6-22,-2 4-13,-2 7-10,-4 9 5,0 5 5,-2 8 10,-2 8 6,-1 5 6,3 8 0,-2 5-4,3 4-10,1 4-6,7-1-10,4 0-5,5-1-9,7-4-5,5 1-1,5-2-4,5-3-5,6-3-12,4-5-11,6-4-19,5-7-21,5-5-28,5-9-47,2-8-106,2-8-66,4-11-25,1-11 2,2-8 14</inkml:trace>
  <inkml:trace contextRef="#ctx0" brushRef="#br0" timeOffset="1865">1688 450 7,'37'-26'258,"-3"12"18,-2 8 9,4 7-47,-1 10-109,-2 8-59,2 9-31,-5 8-14,-2 5-8,-2 4-2,-9 5 0,-4 1 2,-7 1-4,-4 1 2,-6-5-2,-5-2 0,1-4-4,-3-3-8,-1-4-12,0-2-29,1-5-51,-1-1-105,2-6-58,2-3-25,5-6-4,6-4 17</inkml:trace>
  <inkml:trace contextRef="#ctx0" brushRef="#br0" timeOffset="2091">2418 1059 182,'10'0'325,"-2"-3"22,4 0 12,-2 0-100,6-1-113,0 0-62,4 0-35,4 1-23,0-1-19,3-3-14,1 3-24,0-2-28,-2 2-48,-7-4-91,0 2-78,-8-1-33,-7-2-6,-5 0 15</inkml:trace>
  <inkml:trace contextRef="#ctx0" brushRef="#br0" timeOffset="2237">2493 929 75,'-15'1'256,"9"0"21,6 3 9,8-1-100,11 1-82,8-1-79,3 1-150,7-2-78,0-2-46,1-4-21,2-4-2</inkml:trace>
  <inkml:trace contextRef="#ctx0" brushRef="#br0" timeOffset="2787">3215 656 100,'-1'-8'268,"-1"2"15,-1 5 8,0 2-106,2 2-73,-4 5-41,0 5-24,-2 2-13,1 3-4,-2 3-2,0 1 1,2 4-5,1-2-2,4 1-3,1 1-3,1-2-3,2-3-3,5-3 3,0-1-4,3-5 3,0-3-1,2 0-1,3-5 2,1-1-3,-1-3-1,4-4-1,-3-3-1,0-3-3,-3-3 0,0-2-2,-3 0-1,-3 1 1,2 2 2,-6 6 0,1 2-2,-2 5 3,-1 7-2,1 4-1,2 3-1,1 0 4,0 3 3,2-3 0,1 1 4,3-2 10,-1-1 17,5-2 18,-2-3 23,2 0 25,-2-5 21,3-1 9,-4-4-1,-2-2-16,0-4-18,-3-5-23,-3-4-25,-2-5-24,-6-4-18,1-1-11,-4-3-20,0-1-38,-4-2-37,2 1-47,2 0-50,1 1-102,0 0-96,3 2-27,0 2 10,6 5 29,0 1 48</inkml:trace>
  <inkml:trace contextRef="#ctx0" brushRef="#br0" timeOffset="3273">3486 113 203,'0'-30'287,"7"7"16,3 1 10,9 4-138,3 4-69,2 8-35,3 8-17,-2 7-14,-4 7-4,-2 10-12,-4 5-7,-7 5-9,-3 3-1,-5 0-2,-3 1-3,-4-2-2,-5-3 0,3-2 2,-3-5-1,3-4 1,3-4-2,2-4 2,6-2 6,5-5-3,5-1 0,6-1-10,8-4-28,8-2-66,2-2-121,2-4-64,-2-1-33,1 0-7,-3 3 19</inkml:trace>
  <inkml:trace contextRef="#ctx0" brushRef="#br0" timeOffset="3642">3973 720 60,'-2'-14'288,"1"4"31,-1 1 29,0 0-55,2 5-92,-1-1-58,-1 5-40,2 3-29,-3 5-19,3 4-7,-2 2 1,1 8 8,-1 0 4,2 2 0,-1 5-6,2-1-13,1 2-10,1 0-10,3-1-14,-1-4-27,0-1-37,3-3-39,-4-5-44,1 0-58,-5-6-115,0-5-47,-3-7-3,-2-5 17,-1-5 36</inkml:trace>
  <inkml:trace contextRef="#ctx0" brushRef="#br0" timeOffset="3860">3898 777 10,'0'-16'242,"4"2"20,2 2 10,6 1-70,4 1-79,6 1-41,4 0-28,2 0-5,4 0 3,1 2 8,-1-2 10,-4 0 12,-4 1 10,-4 1 5,-7 0 4,-4 0-2,-5 3-7,-4-1-10,-4 1-16,-2 2-14,-1 1-18,-5 2-14,3 5-8,-5 3-4,1 6-1,-1 3 2,1 6 5,-1 3 2,4 3 6,4 5 3,1 1-1,3 1 0,2 1-2,5-2-3,3-3-3,2-2-4,4-1-3,0-4-3,5-2-9,3-3-28,-1-5-42,3-4-49,-1-1-57,2-5-98,-4-3-98,3-5-27,-4-2 10,1-7 36,5 1 47</inkml:trace>
  <inkml:trace contextRef="#ctx0" brushRef="#br0" timeOffset="4239">4929 181 93,'0'-49'255,"-3"7"20,-3 8 12,-1 8-111,-5 9-59,1 13-39,-4 10-19,-3 12-2,-3 12 4,0 9 13,1 11 10,1 8 11,3 6 3,4 9-10,4 3-9,6 4-16,7 1-17,7-2-12,4-2-14,6-5-15,5-6-23,3-6-31,3-6-42,5-6-60,-4-5-124,2-9-66,-1-5-22,-1-11 6,1-6 29</inkml:trace>
  <inkml:trace contextRef="#ctx0" brushRef="#br0" timeOffset="4875">5480 308 76,'-5'-12'240,"2"1"28,-1 4-14,0-1-64,0 5-46,0 0-38,2 2-32,-1 2-22,-2 2-18,1 4-10,-5 6-3,-1 3 1,-1 5 10,-1 4 6,0 4 9,-1 3-2,1 4-1,2-1-6,2 5-10,3-3-9,4 1-5,2-3-6,4 1-6,6-1-9,3 0-21,6-5-24,3-2-40,4-6-71,1-5-98,2-8-44,0-6-12,0-6 9,2-1 33</inkml:trace>
  <inkml:trace contextRef="#ctx0" brushRef="#br0" timeOffset="5152">5873 414 63,'5'-8'248,"-3"6"18,-1 3 11,-1 7-81,-1 2-79,-3 7-38,0 2-23,-3 3-11,2 3-12,-1 0-9,0 0-5,4 0-4,2-1 3,2-3 2,1-2 2,2-2 0,4-2 3,-1-4 3,3-3 1,0-2 4,2-6 8,1-1 11,-1-7 5,-2-2 3,1-6-4,0-2-10,-3-4-12,-3-2-14,-1 0-13,-2 0-13,-1 3-9,0 4-15,-2 6-24,3 0-34,3 4-45,2 0-114,3 3-65,3 0-24,7 1 4,6 3 23</inkml:trace>
  <inkml:trace contextRef="#ctx0" brushRef="#br0" timeOffset="5467">6423 363 68,'-3'-9'263,"-2"2"22,-4-1 9,1 4-86,-3 2-83,-1 2-45,-3 5-29,0 2-11,0 4-5,1-1 0,1 5-2,4 0-2,1 3-2,6 2-7,2-1-5,8 2-3,2 2 1,4-1-4,3 1-3,4-2-1,0 1 1,1-1-2,-2 2 1,-1-3 0,2 2 1,-9-3-1,1 1-2,-7-4-3,-4 0-2,-7 0-4,-7-3-2,-3-1-2,-4-1-1,2-2-14,0 0-19,4-2-40,2-1-70,6-4-94,5-2-46,3-3-15,6-2 10</inkml:trace>
  <inkml:trace contextRef="#ctx0" brushRef="#br0" timeOffset="5780">6703 499 221,'16'-26'288,"-5"2"18,-3 3-19,-1 3-96,-4 4-55,-2 5-39,-4 2-28,0 4-18,-5 4-16,-2 4-13,-5 4-6,0 5-2,-2 4 2,3 5 1,-4 4 1,6 0 2,-1 2-1,4 1-4,2-2 1,4 2-6,1-1-1,5-2 1,4-2-1,3-1 2,4-5 4,0 0-3,6-4-1,1-5-3,3-4 0,1-4-5,-1-5-3,1-7-1,-3-3-3,0-5 1,0-4-5,-6-5 1,-2-3-2,-4-3 3,-2-3-1,-5 0 2,-3 3 3,-3 3 2,-5 4 0,0 4 4,-4 5 1,0 3 1,-2 9-1,-2 3 3,2 7 2,0 2 3,1 7 2,4 2 0,3 2 4,2 4-2,4 0-1,0 2-4,5-2-3,0 1-3,4-2-10,4-1-20,3 0-30,1 0-37,8-4-62,-1-5-125,0-4-57,1-2-18,2-5 10,5 0 28</inkml:trace>
  <inkml:trace contextRef="#ctx0" brushRef="#br0" timeOffset="6245">7310 585 94,'13'-1'272,"0"-2"19,4 0 9,0-1-88,4 0-81,1 3-46,2-2-23,1 0-11,-1 0-5,5-1-10,-3 3-9,1 0-10,2-1-19,-3-1-46,0-1-67,-5-5-113,-6-2-55,-2-2-28,-7 0-3,0 2 29</inkml:trace>
  <inkml:trace contextRef="#ctx0" brushRef="#br0" timeOffset="6424">7533 362 40,'-14'-6'260,"6"4"21,3 2 23,2 5-62,3 2-53,0 5-25,0 5-12,0 4 0,0 4-5,2 7-18,-1 2-23,-1 4-26,2 2-26,0 4-30,1 1-56,0 1-72,-1 4-153,-1-4-96,4-2-53,-8-7-22,6-5 27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3:55.81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208 429 189,'-8'-12'274,"-1"0"24,1 1-28,0 1-73,-3 4-43,3 0-38,2 3-25,-4 5-19,-1 1-7,0 3 5,-4 7 9,0 2 11,0 8 3,0 4 6,1 1-7,0 2-19,2 2-20,3 1-13,3 0-14,4-2-8,4 2-6,6-3-12,4 0-10,6-1-16,4-2-30,5-3-40,4-3-41,3-6-60,-1-7-103,2-3-67,2-8-14,-3-4 14,4-6 32</inkml:trace>
  <inkml:trace contextRef="#ctx0" brushRef="#br0" timeOffset="261">573 473 41,'2'-15'250,"0"6"17,-2 6 7,-2 4-77,0 3-80,-1 7-50,-4 4-22,0 3-11,1 3-3,-2 0 1,0 2-2,0-2 2,3 1-2,1-1-5,2-1-6,0-4-5,6 0-2,-3-2-4,6-2-1,1-3 5,2-3 12,0-3 19,0-3 13,-1-3 17,-3-4 6,-1-4-3,-2-4-12,1-1-18,-6-4-16,0-2-15,-1-1-10,1-1-10,-1 0-10,3 3-20,3 3-29,2 3-41,3 3-80,6 2-102,1 0-47,4 6-12,3 4 10,2 2 35</inkml:trace>
  <inkml:trace contextRef="#ctx0" brushRef="#br0" timeOffset="590">940 433 159,'0'-7'281,"-1"0"14,-1 2 6,-1 2-120,0 2-68,0 2-41,-2 4-22,0-1-9,0 5 2,1-1 1,-1 2 2,2 1 2,1 2 1,2 2-3,2 0-4,6 3-9,-4 0-8,6 3-6,1 0-4,2-1-3,0 2-3,2 1-2,0-4 1,-3 1-1,-2-2-1,-2-2-5,-5 1-2,-2-4-7,-4-1-4,-5-2-5,0 1-16,-4 0-28,1-2-39,-1-3-82,3-3-95,3-2-45,2-1-13,9-3 13</inkml:trace>
  <inkml:trace contextRef="#ctx0" brushRef="#br0" timeOffset="898">1158 489 126,'8'-28'264,"2"0"17,7 6 15,4 1-108,1 5-65,7 4-34,-4 4-14,2 7-12,-4 4-14,-5 7-8,-6 8-8,-4 6-10,-8 5-8,-3 2-5,-8 2-1,0 0-7,-3-1-2,-2-4 0,2 1 0,-2-5-4,3-5 4,4-1 0,3-4 4,2-1 3,6-4 0,4 0 0,10-3-3,3-1-15,8-1-30,8-4-54,-1-3-123,3-4-68,-1-5-31,-1-2-6,3-1 18</inkml:trace>
  <inkml:trace contextRef="#ctx0" brushRef="#br0" timeOffset="1233">2023 276 10,'5'-24'245,"-2"6"21,1 2 16,-6 1-69,0 3-71,-2 1-47,-1 4-35,-2 1-18,-2 1-12,0 2-9,-4 5-1,-4 4-4,-4 6 9,-1 4 6,-4 5 9,1 6 0,-2 0 3,2 4 2,4 4-4,-1 1-8,4 2-4,3-1-2,4-2-2,3-2 1,8 0 1,4-5-1,2 1-1,6-4-1,1-2-6,6-4-1,1-1-6,1-6-4,1-2-5,0-3-1,-1-6-1,-1-5-3,2-2 0,-2-5-4,0-4 0,-1-3-2,-3-4-1,1-5-1,-4-3 0,-2-5-2,-2-1 7,-5-1-1,-3-1 1,-4 5 6,-3 5 1,-4 5 3,-1 7-2,-2 7 4,-4 7 0,4 7 2,-1 5 8,3 8 3,6 3 4,4 6-2,2 0 0,4 2-12,6-1-28,3 1-53,-2-4-125,2-4-104,0-3-53,-3-7-24,5-5 5,-5-6 40</inkml:trace>
  <inkml:trace contextRef="#ctx0" brushRef="#br0" timeOffset="2588">423 1312 226,'-3'2'256,"1"0"11,4-2-75,5-2-62,2 0-39,8 1-32,10-3-16,6-1-2,10-1 3,11-1-1,8-2 7,9 0 2,8 0-1,6-3-5,7 1-8,3 1-9,6-1-8,0 1-10,3-2-7,-6 1-4,-3 2-7,-8-1-7,-7 1-10,-6 1-14,-10 1-26,-5-1-40,-15 0-86,-6 3-70,-11-1-26,-8 3-8,-9 1 16</inkml:trace>
  <inkml:trace contextRef="#ctx0" brushRef="#br0" timeOffset="2909">1519 1412 139,'-8'6'259,"3"-2"10,1-1-8,-1 3-109,2 0-68,-3 3-33,4 2-17,-1 2-7,0 2-1,3 3-5,0 3 5,1 2-5,2 1-3,1 1-2,2 2-5,-2 0-2,1 0-4,-2 0 0,2-4-3,-1 1-1,-3-5 0,1-4 3,-2-2-3,-2-3 2,2-4 1,-1-5 5,-3-4-1,-1-4 3,2-4 2,0-3 5,0-4-1,1-4 6,1-2 6,1-1 3,3-4 0,2 2-1,1 0 4,5 2 3,3 2 5,1 4 7,4 4 6,2 4 6,-1 4 4,3 4-4,-1 6-8,-2 1-11,-2 5-7,1 3-14,-4 3-8,-1 3-9,-3 3-7,-1 0-14,-1 1-19,-3 1-28,2 0-32,-1-2-41,2 0-55,-5-3-107,1-3-44,-1-5-6,-3-7 13,6-5 32</inkml:trace>
  <inkml:trace contextRef="#ctx0" brushRef="#br0" timeOffset="3400">2354 30 123,'30'-19'253,"1"8"8,4 10 10,3 11-128,4 10-65,1 8-29,2 11-16,2 8-5,-1 10 3,1 9 3,0 9-2,-8 6-1,0 4-4,-9 2-6,-7 2-9,-9-3-4,-9 2-8,-8-6-4,-10-4-10,-13-4-24,-2-5-43,-10-6-108,-4-9-55,-6-8-30,-7-7-6,-4-4 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4:00.2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109 1654 73,'-8'2'272,"0"0"20,2 0 13,2-1-75,0 1-79,4-1-47,0 1-29,0 1-16,4-2-7,-1 2-9,6 0-3,0 0 3,3-1 3,3 1 4,1-3-2,3 1-7,2-1-15,-4-1-27,0 1-38,-1-3-42,0-2-70,-5-1-121,-6-1-57,-2-4-19,-6 2 12,-2 0 27</inkml:trace>
  <inkml:trace contextRef="#ctx0" brushRef="#br0" timeOffset="213">6 1570 163,'-4'1'291,"0"-1"15,8 2 7,5-2-119,4-2-89,9 2-47,6-1-25,2-2-19,4-2-31,-4 1-110,-2-1-92,-1-3-48,-3-2-28,1-3-9</inkml:trace>
  <inkml:trace contextRef="#ctx0" brushRef="#br0" timeOffset="3149">1091 1343 90,'0'-10'206,"0"-1"19,-1-1-46,-1-1-39,0-1-19,1 1-7,-1-1-11,0 1-5,-1 1-3,-1 0-7,1 3-7,1 0-3,1 1-2,-3 2-7,4 2-9,-1 1-10,1 0-13,0 3-12,0 1-13,1 4-4,-1 4-8,2 3 0,0 4-2,2 2 2,1 3 2,1 1 0,1 1 0,1-2 0,1 2 3,0-2-1,3-2 0,1 1-3,-1-5 4,1-2-4,-1-2 1,1-2-1,-1-5 2,-1-2 1,2-2-1,0-5-2,0-1-1,0-3-4,0-3-2,1-1-2,-2-4 0,-3 1 0,3-4 2,-5 1 3,-1-2 1,-1-1 5,-2 3 1,1 1 4,-2 2 4,0 2 8,0 5 5,-1 2-4,-1 1 0,0 3-2,2 3-6,-1 1-8,1 7-2,3 2-1,0 6 0,-1 4 1,6 3 1,-6 4-2,4 0 0,1 3 0,0 0 0,-3-1-4,2 2 0,-1-1-1,0-2-3,-4-1-8,0 0-20,1-3-17,-3 0-26,-1-4-38,3-2-55,-3-5-111,0-2-44,2-8-11,1-5 9,5-2 31</inkml:trace>
  <inkml:trace contextRef="#ctx0" brushRef="#br0" timeOffset="3733">1501 1180 120,'9'-12'256,"-1"1"16,3 4-4,3 1-92,2 1-55,3 4-30,3 1-19,-1 4-13,2 2-7,1 3-10,-3 3-8,1 6-6,-2 1-7,-2 4-5,-1 4-7,-4 2-1,-1 2-4,-2 1-2,-2-1-2,1 1 0,-4-2-2,-2 1-1,-3-2 2,-1-1-7,-3-1-11,-2-3-22,0-1-42,-4-2-102,-1-5-76,0-2-36,0-4-7,2-4 10</inkml:trace>
  <inkml:trace contextRef="#ctx0" brushRef="#br0" timeOffset="4046">1616 1498 158,'11'-6'247,"5"-2"20,0 2-29,6-2-75,0 3-43,1-3-29,4 1-20,-3-1-19,0 1-16,3-1-27,0 1-47,-8-1-127,1 1-73,-3-3-39,-2 2-22,2 0 3</inkml:trace>
  <inkml:trace contextRef="#ctx0" brushRef="#br0" timeOffset="4260">2261 1406 251,'7'2'309,"-6"-1"27,2-1-21,-3 2-103,-1-2-70,-1 0-49,1 0-33,-3 0-36,3 0-38,1-2-56,0 2-111,0 0-90,0 0-46,0-3-14,6-1 9</inkml:trace>
  <inkml:trace contextRef="#ctx0" brushRef="#br0" timeOffset="4433">2389 1238 148,'0'-9'286,"0"0"28,-1 3 24,1 2-108,1 0-69,-1 2-38,2 2-24,1 1-9,0 2-4,3 5 9,2 1 8,-1 3 11,-1 4 4,-1 2-8,2 5-16,-3-1-20,1 4-25,-4-1-14,2 2-14,1 2-15,-1-2-12,0 0-29,4-2-39,-2-1-54,3-1-62,-3-5-145,0-2-78,-1-5-21,-4-4 13,3-5 42</inkml:trace>
  <inkml:trace contextRef="#ctx0" brushRef="#br0" timeOffset="4691">2636 1285 12,'12'-18'266,"1"1"23,4 2 21,1 3-32,2 2-86,4 1-41,-1 6-20,-2 3-10,1 4-7,-4 7-14,-1 4-26,-5 4-21,-8 5-18,-2 3-17,-5 2-15,-5-1-9,-5 2-4,-3 0-2,0-3 1,-1-3 3,4-3 1,3-5 2,3-2 5,2-3 2,5-4 1,3-1 0,7-3-2,6-3-1,6-2 0,0-2-6,7 0-12,-1-4-21,2 1-29,-2 1-50,-4-2-98,-5-1-93,-3 2-38,-10-2-6,-4-2 15</inkml:trace>
  <inkml:trace contextRef="#ctx0" brushRef="#br0" timeOffset="5318">833 1031 206,'-7'-12'249,"2"3"16,0 1-64,3 3-71,-1 2-44,2 0-32,-1 3-20,0 3-13,2 3 0,-3 3 6,3 4 3,-1 3 12,-4 6 9,0 6 9,1 4-1,-3 7 0,1 4-6,-3 7-7,1 2-8,1 2-12,1 5-7,2 1-7,4 0-2,7 1-3,4-3-1,6-1 0,10-2-1,8-3-5,8-5-4,9-2-11,8-5-18,11-5-24,8-5-33,13-6-49,1-9-107,10-8-48,4-8-14,-2-7 6,3-8 24</inkml:trace>
  <inkml:trace contextRef="#ctx0" brushRef="#br0" timeOffset="5661">3038 1004 217,'1'-15'301,"2"2"12,2 2 6,-1 2-145,5 3-79,0 1-44,4 5-21,-1 2-12,4 6-3,2 2 1,2 5 7,5 6 4,-2 3 9,4 6 8,-2 3 3,0 5-1,-1 4-5,-4 1-7,-4 2-9,-3 0-13,-7-1-8,-6-2-6,-8 0-4,-3-3-3,-6-2-1,-2-2-4,-5-2-7,0-5-14,-1-1-23,4-6-30,1-1-52,1-7-108,3-4-49,0-6-15,4-4 7,-2-7 22</inkml:trace>
  <inkml:trace contextRef="#ctx0" brushRef="#br0" timeOffset="5974">2963 688 127,'10'-36'281,"4"3"13,0 1 7,8 4-102,3 2-96,1 5-49,4 4-28,0 6-12,-3 4-6,-2 7-3,-3 7-3,-6 4-2,-2 6 1,-7 4-2,-4 2-2,-5 1-1,-1 1 3,-4-3 0,0 0 0,2-6 1,0-1 2,4-1 2,2-4 0,3 1-1,2-2 1,10-2-1,2 0-1,6 0-7,5 0-17,3-1-43,-7 0-114,0 0-64,-2 0-32,-2-1-10,3 1 8</inkml:trace>
  <inkml:trace contextRef="#ctx0" brushRef="#br0" timeOffset="6294">4151 659 78,'1'-15'233,"-2"2"10,-2-1 6,-4 2-114,1 2-62,-4 2-30,-2 4-13,0 1 0,-2 6 5,-2 2 5,-1 9 11,-1 4 11,-2 9 7,-3 6 4,-3 7 7,2 9 0,-3 6-6,1 5-10,0 5-11,6 2-13,7 5-14,5-1-13,6 1-5,7-5-6,8 1-3,6-7 0,6-4-6,7-6-4,1-6-15,4-7-25,1-8-39,-7-8-101,1-5-87,-4-10-44,-1-7-10,-2-6 11</inkml:trace>
  <inkml:trace contextRef="#ctx0" brushRef="#br0" timeOffset="9179">4498 1009 78,'-1'-3'218,"-4"-2"23,2 2-32,0-1-52,-2 1-31,0 0-18,0 0-17,1-1-10,-2 2-9,1 0-10,0 1-9,2-1-8,-2 1-6,0 1-9,-2 1-7,0 1-5,-2 1-3,-1 3-5,-2 1 0,0 2-3,-2 3 0,1 3 0,-1 0 0,-2 5 2,4 1-2,-1 0-1,2 3 0,0 1 2,6 1-1,1-2 1,2 1 4,4-2 3,2-1 0,1-2 1,4-2 0,1-5-1,4-1-3,-1-4 0,1-4-2,3-2-2,2-5-3,-3-2-1,3-1-3,-3-6 1,1 0 0,-5-3 3,2-2 1,-6 1 1,-2-5 1,-3 2-2,-3-4 1,-1 1-3,-6-1-2,-1 1 3,-3-1-4,0 4 2,-2 2-2,-1 2-9,5 3-13,1 3-24,0 3-22,5 3-43,1 3-66,2 0-98,4 2-41,5-1-9,0 3 7,7 1 35</inkml:trace>
  <inkml:trace contextRef="#ctx0" brushRef="#br0" timeOffset="9635">4696 1148 133,'3'4'282,"1"0"24,-3-1 16,-1-2-108,0 1-79,0-2-44,-1 0-35,1 0-26,-4 0-18,4 0-20,0 0-26,0 0-41,0-2-81,4 1-86,-3-2-41,8-3-11,1-2 5</inkml:trace>
  <inkml:trace contextRef="#ctx0" brushRef="#br0" timeOffset="9837">4908 937 91,'1'-5'266,"-1"0"21,2 3 15,0 0-97,-1 2-73,1 0-39,0 2-31,-1 0-16,1 3-8,-1 1-4,4 3 1,-4 0 0,1 2-1,-1 2-4,-1 2-6,2 2-7,-2 1-6,0 3-7,0-2-3,0 2-4,0 0-11,2 0-20,-1-2-25,4-1-39,3-1-62,0-5-95,-4-3-37,5-4-9,-1-5 13</inkml:trace>
  <inkml:trace contextRef="#ctx0" brushRef="#br0" timeOffset="10085">5143 991 21,'0'-11'249,"0"4"23,0 1 17,0 1-76,-1 2-75,1 2-46,-5 1-34,5 1-22,-3 5-19,2 0-5,-3 3-4,1 3 4,1 0 3,2 3 5,2-1 4,0 1 0,3 0 2,-2-1 2,4 2-7,1-1 0,2 1-1,2 1-3,0-1-4,0 1-2,2 1-2,1 0-2,-1-2-4,-3 2 0,0-1-3,-2-1 0,-4-2-4,-2-1-3,-3-1-7,-3-3-11,-2-1-26,1-3-50,-7-3-117,0-2-58,-7-3-25,2-4-6,-2-1 15</inkml:trace>
  <inkml:trace contextRef="#ctx0" brushRef="#br0" timeOffset="10382">5181 1070 40,'5'-15'247,"2"2"19,-1-1 11,3 2-85,4 2-77,3-1-46,3 2-36,4 2-30,4-1-49,2 2-115,-1-1-58,-1 1-33,-3-3-12,1-2 6</inkml:trace>
  <inkml:trace contextRef="#ctx0" brushRef="#br0" timeOffset="10518">5509 802 94,'-2'-7'267,"2"3"23,2 0 10,2 2-103,1 2-69,1 3-39,6 4-27,0 4-11,4 4 3,3 5 5,-1 4 12,4 4 3,-2 5 2,2 6-5,-4 2-15,-1 4-12,-3 3-21,-4 1-12,-4 1-5,-5-1-24,-4-2-21,-6-1-28,-1-4-30,-2-1-38,-6-5-80,1-5-76,1-4-27,-1-3 4,4-4 14</inkml:trace>
  <inkml:trace contextRef="#ctx0" brushRef="#br0" timeOffset="10874">6359 641 73,'-11'-25'233,"0"1"18,0 4-2,3 2-85,-3 5-48,3 2-27,2 4-25,-1 2-13,-2 7-3,-2 4-1,-2 7 6,-4 10 5,-2 7 11,-2 10 12,-4 10 0,2 8-2,-4 8-7,4 6-6,1 6-13,5 4-10,4 3-12,10-2-11,6-1-7,9-4-10,6-3-7,9-5-6,5-5-16,4-7-31,2-8-47,-4-7-102,-8-10-99,-1-10-47,-6-13-16,1-8 15,-5-13 41</inkml:trace>
  <inkml:trace contextRef="#ctx0" brushRef="#br0" timeOffset="11600">6993 908 220,'-3'-4'266,"-3"1"18,3-2-46,-2 2-84,-1 2-49,-1 1-32,-2 0-21,1 1-12,-2 5-2,-2 2-6,1 2 5,-2 5 4,-1 2 5,-1 1 1,2 3-6,0 1 0,-3 2-9,3 2-8,2 1-8,-1-1-2,5 3-5,2-1-4,5 1-5,5-1-7,6 1-12,5-4-18,3 0-20,8-6-27,2-4-41,2-4-75,2-6-69,2-5-28,1-4-4,1-3 16</inkml:trace>
  <inkml:trace contextRef="#ctx0" brushRef="#br0" timeOffset="11859">7322 1025 103,'4'-12'268,"-2"1"19,-2 4 8,0 1-108,0 3-72,0 2-47,-2 4-30,-2 1-17,1 5-11,-2 2-3,1 1-2,-1 4-1,1 0 3,1 1-1,2 1 0,2 0-3,2-1 2,6 1-2,-1-5-1,4 0 2,2 0 0,0-4 0,2-3 4,0-2 9,-3-1 7,0-3 6,-3-3 6,0-1 4,-3-2-2,-4-3-8,-2-5-6,-1 1-11,-3-4-4,0 1-9,-2-2 0,0 0-1,2 0-5,0 1-5,1-1-14,5 3-26,2 0-37,3 0-59,2 2-95,6 0-47,1 2-13,0-3 10,5 3 31</inkml:trace>
  <inkml:trace contextRef="#ctx0" brushRef="#br0" timeOffset="12175">7692 854 176,'5'-3'253,"-4"-1"20,-1 1-41,0 1-74,-1 1-41,-2 1-32,0 1-21,0 4-18,-2 0-8,-2 5-8,-1 0-4,1 2 2,0 2 0,2 2 0,1-1 0,2 3-3,2-3-2,2 3-2,2-1-2,5-1-5,1 1-1,3-2-3,3 1-3,-3 0-2,3 0-1,-1-1 0,-2 1-1,1-1-1,-4 0-2,-4-1 0,-3-1-1,-4 1-1,-2-3-4,-6 0 1,-2 1-1,-3-3-2,3 0-12,-3 0-19,4-3-24,2-1-37,3-1-93,1-2-74,4-2-29,1-3-5,4-5 13</inkml:trace>
  <inkml:trace contextRef="#ctx0" brushRef="#br0" timeOffset="12599">8407 720 78,'3'-10'224,"-2"1"24,3-1-22,-3 1-60,-1 0-41,2 1-25,-2 2-15,-2 0-17,2 3-10,-1 0-12,-3 1-11,3 2-9,-2 0-6,-5 4-8,0 0-4,-2 4 1,-2 2 8,-2 4 6,-2 2 7,-2 2 8,1 3 3,-1 2-1,0 1-6,2 1-7,-1 4-3,-1-1-6,5 2-5,2 0 1,2 2-1,8-2 4,1-1 3,4 0-2,4-2-1,3-1-2,5-2-2,1-2 0,2-1-6,0-3 1,3-3-3,0-1-2,-1-4 1,1-2-2,-1-2 3,-5-3-2,2-3-2,-3-5 3,1 1-2,-4-4 0,2-1 3,-2-2 2,-4 0 4,-1-3 1,-4-1 1,1 1 4,-6 0 1,-3 0 0,0 1-1,-4 1-2,0 3-1,-1 0-5,-2 3-7,-1 1-2,-3 1-6,5 2-2,0 2-10,0 2-12,4 1-14,1 0-20,1 1-24,5 2-31,2 0-38,-1 0-100,4-1-57,3 1-16,0-3 9,6-2 21</inkml:trace>
  <inkml:trace contextRef="#ctx0" brushRef="#br0" timeOffset="13188">8780 839 70,'1'-7'241,"-1"1"23,0 0-3,-1-1-75,-1 3-53,1 1-34,-4 0-27,2 2-20,2-1-16,-4 4-15,0 1-4,-2 3-2,-2 3 1,1 4-1,-3 2 5,1 2 1,0 1 0,2 1 0,0-1-3,2 2 1,6-1 1,0-1 2,6-1-1,2-1 0,1-1 2,7-2-4,0 0-3,3-4-2,1-2-1,-1-2 0,2-2-1,-5-3-3,1-3 3,-3-2 0,2-2-1,-5-2 2,2-5 1,-5-1-5,-4-1-1,-2-2-5,-2-3-10,-2 1-21,-2 2-34,-3 2-78,-4 2-120,0 2-58,-6 3-25,-1 0 1,-4-1 23</inkml:trace>
  <inkml:trace contextRef="#ctx0" brushRef="#br0" timeOffset="15270">9616 1001 193,'-8'-1'269,"2"-1"21,2 1-31,2-1-79,0 1-51,4 1-34,3-2-23,4 1-20,2-1-11,6 1-10,4-2-7,4-2-2,7 2-4,5-1-3,3-1-3,5 0-5,4 1-8,-2 1-26,2-1-36,-4 2-54,-6 1-117,-3-1-56,-6 0-25,-7 0 3,-3-1 25</inkml:trace>
  <inkml:trace contextRef="#ctx0" brushRef="#br0" timeOffset="15495">10007 815 153,'-16'-6'291,"6"0"20,-2 2 9,6 0-113,1 3-86,2 1-48,-1 1-30,1 3-15,2 2-7,-4 2 1,2 6 2,0 3 3,-2 4 2,0 2 0,2 5-5,-2 0-7,4 2-6,-1 2-5,-1 0-10,6 2-12,-1-1-16,2-2-25,4-1-42,1 0-92,1-6-80,1-3-30,2-4-8,6-8 14</inkml:trace>
  <inkml:trace contextRef="#ctx0" brushRef="#br0" timeOffset="15778">10769 644 94,'21'-21'280,"-5"0"17,-4 5 8,-2 2-79,-2 4-100,-4 4-54,-2 1-25,-2 4-16,-2 2 1,-2 5 3,-4 3 5,0 5 8,0 2 8,-2 4 5,1 1-7,1 0-8,0 4-10,0-1-12,3 3-6,4 0-8,1 0-2,1-2-8,4 0-9,7-1-16,1-5-21,8 1-31,2-5-47,5-4-93,2-3-76,3-3-30,0-5 0,1-5 17</inkml:trace>
  <inkml:trace contextRef="#ctx0" brushRef="#br0" timeOffset="16026">11313 644 114,'6'-13'284,"-2"2"14,-4 4 9,0 1-99,0 4-93,-4 2-49,-1 2-32,1 4-14,-4 1-7,-1 5-3,2 0-2,2 2-1,0 1 0,4 0-2,1 1 0,1-1-1,4 0 0,2-1-1,-1-2-1,3-2 2,2-1-3,1-3 1,0-1 2,-1-2 1,-1-2 2,1-2 4,-5-4 8,1 1 2,-3-4 2,0-1 3,-6-3-2,-1-1-4,0-2-4,-4-2-5,1 1-5,-1-2-1,1 1-6,3 1-8,2 0-11,1 2-18,4 0-27,5 2-37,4 0-56,1 3-87,2 0-38,2 2-10,-1 1 14</inkml:trace>
  <inkml:trace contextRef="#ctx0" brushRef="#br0" timeOffset="16340">11613 502 14,'3'-5'238,"-3"3"24,0 0 15,-3 0-77,2 1-68,-3 1-43,-2 1-27,2 2-24,-3 0-14,2 5-6,1-2-4,-2 3-3,2 1-2,4 1 3,0 0 7,2 3-1,2 0-1,4 1-1,0 0-2,4 1-4,0 1-3,1-1-3,2 2 1,-2-1-2,1 1 0,-4 0-1,0-2-2,-4-1-2,-2 0-4,-4 0 1,-1-3-2,-7 0 0,2-1 1,-2-1-5,0-2-14,0-1-25,3-1-56,2-3-101,3-3-49,2-1-25,4-4 0,5-1 20</inkml:trace>
  <inkml:trace contextRef="#ctx0" brushRef="#br0" timeOffset="16642">12029 566 182,'5'-18'300,"-2"3"21,-3 3 12,3 3-123,-3 2-86,0 4-46,0 3-23,-3 3-5,3 5 5,0 6 5,-1 3 7,1 4 4,0 2-3,0 3-15,0 1-14,1 2-14,5-1-11,-3 4-14,4-2-21,-1-2-32,5 1-41,-1-2-58,-2-5-107,1-1-73,2-4-22,-1-7 7,-1-5 28</inkml:trace>
  <inkml:trace contextRef="#ctx0" brushRef="#br0" timeOffset="16863">12269 587 42,'22'-27'238,"1"5"21,2 2 17,0 7-89,2 3-55,0 6-38,-2 6-21,-2 2-15,-1 7-14,-5 2-11,-4 4-11,-7 2-6,-3 4-5,-6-1-5,-3 3 1,-6 0-5,-3 0 1,0-1-1,-3 0-1,0-1 5,1-4-4,1-1 4,7-3-1,1-2 1,3 0 1,6-4-5,7 0 2,5-2-12,11-1-26,4-1-38,4-5-80,1-2-84,0-4-45,2-4-12,1-4 11</inkml:trace>
  <inkml:trace contextRef="#ctx0" brushRef="#br0" timeOffset="17096">12816 645 12,'2'-25'241,"-4"3"28,-4-1 20,-2 4-65,0 1-70,0 4-45,2 3-28,-2 4-25,4 6-14,-3 2-13,1 5-5,-3 5-5,2 2 1,2 3 1,1 4 0,4 0 0,0-1 1,4 2 0,6-1-1,4-2-4,4-2 2,4-1-5,4-1-4,4-4-4,1-2 0,-1-4-3,1-4-1,-2-1-1,-1-5 1,-3-2-1,-5-4 1,-3-3-2,-8-4 0,-5-2-3,-4-5-3,-8-1-2,-4 2-2,-3-1-1,-6 2-5,0 6-11,-4 3-24,2 5-40,-6 3-101,1 7-78,1 4-34,0 0-8,1 2 11</inkml:trace>
  <inkml:trace contextRef="#ctx0" brushRef="#br0" timeOffset="17677">10739 1166 78,'-6'0'224,"-2"-3"16,1 2-22,-2-1-62,4 1-39,2-1-22,-2 2-10,4-1-2,-3 1-2,4-2-6,4-1-9,-3 2-9,6-1-7,2-1-14,5 0-10,8-1-10,7 1 0,9-2-5,11 1-2,10-2-1,10-1 2,5 0-1,10 1 2,3 0-1,11-1 3,3-1-3,7 1-3,6-1-3,3-1-2,1 2-5,-1-3 2,-4 3 1,0 0 0,-3-1 2,-2 1 1,-1 2 0,-3-1-1,-8 3-2,-6 2 3,-4-1-3,-14 1 0,-3 1 0,-9 1 1,-10 1-1,-9-2-7,-6 1-13,-8-1-20,-8 0-25,-5 2-58,-7-5-119,-7 3-58,-4-2-19,-5-2 0,-3 1 16</inkml:trace>
  <inkml:trace contextRef="#ctx0" brushRef="#br0" timeOffset="18586">12070 1276 215,'2'-6'258,"-2"-2"18,0 2-45,1-1-73,-1 2-39,0-1-22,0 2-12,0-1-5,0 1-8,-1-1-3,1 4-2,-5-2 1,4 3-7,-2 0-7,3 0-9,-4 0-11,3 3-13,-3 0-8,1 4-7,-2 1-3,1 2 3,-2 4-1,1 1 1,0 1 0,-1 2-1,-2 2-2,-2 1-2,-1 1 2,2 2-1,-2-1-2,0 1 0,1-2 0,-2 0 0,0 0-2,3-1-2,0-3 3,0 0-1,1-2 2,1-4 0,2-1 0,0-2 0,0-4 0,2 2 0,0-4 0,1 0 0,1-2 0,-1 1 2,2-2-2,2 1 0,-1-1-2,3 0 2,0 0-2,5 0-3,1-1 2,5-1-2,3 1 5,3-2-2,3 0 2,4 0 2,1-2 1,2 2 0,3 0 4,-1 0-3,0-1 1,-1 2-1,-2-1-2,-3 0-2,-4 2-5,-2-1-8,-5 1-8,-2 1-16,-1-2-16,-4 2-22,0-1-19,-2-1-29,-1 1-31,1-2-47,-6 1-67,1-2-24,-2 1 2,-3-3 21</inkml:trace>
  <inkml:trace contextRef="#ctx0" brushRef="#br0" timeOffset="19109">12219 1420 56,'-5'-12'259,"0"-1"22,2 2 19,0 2-81,1 0-60,1 1-39,-2 2-21,3 2-15,0-1-12,0 4-16,0 1-10,0 0-13,0 4-7,0 2 1,3 6 7,-3 0 10,1 6 7,-1 0 14,2 3 1,0 2-2,-2 2-10,0 0-10,0 3-11,0 0-10,0 2-7,0-2-8,0 1-2,0-2-2,1-1-3,-1-4-5,0-1-11,2-3-23,-1-3-35,-1-3-37,2-3-59,-2-3-132,0-6-63,0 0-18,-2-4 13,1-5 26</inkml:trace>
  <inkml:trace contextRef="#ctx0" brushRef="#br0" timeOffset="19780">13216 8 220,'5'-6'236,"0"2"9,2 2-71,2 4-60,4 4-33,4 4-13,-1 5 0,7 6 4,4 6-1,3 6-3,5 9-1,1 8-3,7 7-2,0 9-4,0 9-1,-1 6-5,-4 7-6,-5 5-6,-4 6-8,-8 2-9,-9 2-10,-9-4-7,-9-3-15,-11-7-19,-7-8-25,-8-5-23,-6-8-32,-6-8-46,-7-6-96,-4-9-46,-2-8-10,2-5 6,-2-7 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4:22.08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 1018 123,'-4'0'225,"-1"0"17,1 0-45,0 0-54,-1 0-30,1 0-19,2 0-10,-1 0-7,1 0-3,1 0-2,1 0-6,0 0-3,0 2-6,0-2-4,1 0-3,4 0-6,0 0-8,5 0-5,5 0-6,4 0-6,3 0-8,3 0-5,2 0-1,2 0-3,-2 0-2,-4 0-4,0 0-7,-3 0-9,0 0-18,-4 0-21,2 0-27,-4 1-40,0 1-68,-6-4-78,0 1-30,-5-1-1,2-1 14</inkml:trace>
  <inkml:trace contextRef="#ctx0" brushRef="#br0" timeOffset="323">12 912 38,'-7'0'238,"4"0"19,1 0 17,2 0-84,0 0-60,5 0-34,2-2-19,2 1-8,4-1-9,3 1-6,4-2-11,4 1-5,3 1-10,3-1-21,1-1-54,-1 0-140,-2 0-75,-3-1-38,-5-1-21,-5-1 0</inkml:trace>
  <inkml:trace contextRef="#ctx0" brushRef="#br0" timeOffset="32271">916 1017 127,'-8'0'203,"3"-2"11,-1 2-68,0-1-46,0-1-27,1 1-17,0-3-10,2 3-3,-2 0-7,0-2-1,4 3-1,-5-2 0,2 1-2,1-1-2,2 2-4,-1-1-6,0 1-8,-1 0-3,2 0-3,-1 1-1,0-1 0,2 0-1,0 2 4,0-2 0,0 0 3,2 0-3,0 1 1,1-1-1,0 0 2,5 0-2,4 0 0,1 0 2,3 0-2,2 0-1,5 2-2,2-2-3,2 1-2,3 1 0,3-1 1,1 2 0,0-1 1,3-1-1,1-1-1,4 2 1,1-2-1,1-2 0,6 2 0,5-3-1,3 0 1,7-1 0,2-1 0,2 1-3,4-2 2,0 0 1,-2 1 1,1-1 2,0 2 0,-3-1 0,2 1 1,-3 1-2,4-1-4,-2 3 2,0 0-4,0 1 1,-1 0 0,-4-2-1,1 2 3,-7 0-1,-3 0 0,-4 0-3,-8 0-8,-3 0-21,-5 0-41,-7-3-108,-6 2-59,-7-4-25,-9 0-8,-6-1 9</inkml:trace>
  <inkml:trace contextRef="#ctx0" brushRef="#br0" timeOffset="36707">1062 409 31,'-2'-2'168,"2"2"-14,0 0-27,-2 0-30,2 0-19,0 0-12,0 0-7,0 0 2,0 0 1,0 0 0,0 0-2,0-1-3,0 1-8,0 0-7,0 0-6,0-1-6,0 1-5,0 0-6,0 0 0,2 0 0,-2-2-1,0 1 1,2 1 1,-1 0 1,-1 0-1,0 0-2,0 0-1,0 0-4,0 0-2,0 0-2,0 0-2,0 0 0,0 0 1,0 0 0,0 0 1,0 0-1,0 0 1,0 0-3,0 0 1,0 0-2,0 0-1,0 0-1,0 0 1,0-2-1,0 2 2,0 0 1,0 0 0,0 0 1,0 0 1,0 0-2,0 0 1,0 0-3,0 0 1,0 0-2,0 0 0,0 0-1,0 0 1,0 0 0,0 0-1,0 0-2,0 0 1,0 0 2,0 0-1,0 0-1,0 0 5,0 0 2,0 0 5,0-1 2,0 1 5,0 0 6,0-2-3,0 2 1,0-1-2,-1 1-5,1-2-2,-2 1-3,2-1-4,0 2-1,0 0 0,0-2-1,0 1 0,0 1-2,0 0 1,0-1 2,-2 1 0,2 0 1,0-2 2,0 1 0,0 1 4,0-2-2,0 1 0,0 1-1,0-2-1,0 2-3,0-1-3,0 1 4,0 0-4,0 0 0,0 0 4,0 0 3,0 0 4,0 0 2,0 0 3,0 0 2,0-2 2,0 2 1,0 0-3,0-1-3,0 1-2,0-2-2,0 2-2,0 0-1,0 0-1,-1 0 3,1 0 0,0 0-1,-2 0 2,2 0 0,0 0 5,0 0-1,0 0-1,0 0 0,0 0-1,0 0-2,0 0-1,0 0 0,0 0-4,0 0 2,0 0-2,0 0-2,0 0-2,-1 2-3,-1-2-1,2 1 0,0-1-1,0 2 0,0-1 0,-2 1 3,2 1-1,0 1 0,0 2 0,0 0 1,0 0-1,0 0 0,0 2 1,0-2 2,0 1 1,0-1-1,0 0 1,0 0-1,0 0 3,0 0-2,-1 2-1,-1-2 0,2 1-1,0 1-3,0 1 2,0 0-3,0 0 2,3 0-3,-1 1 1,0-1 0,1 1 1,0 1 0,0 1 0,0-1 0,1 1-1,2-1 0,-5 2 1,4-1-2,-2 0 0,-1 0 0,1 0 0,0 0 0,1-2 0,-3 2 0,2-3 0,0 2 0,0-2 0,-1-1 1,-1 0-1,1 0-3,1-1-3,-3-2-9,3 1-19,-3-2-30,2-1-45,0 0-43,-1 0-76,4-1-123,-5-2-53,0 0-3,-5-3 22,-3-2 35</inkml:trace>
  <inkml:trace contextRef="#ctx0" brushRef="#br0" timeOffset="47069">1403 459 66,'0'0'146,"0"1"-15,0-1-19,0 2-17,0-2-15,0 0-5,0 0-10,0 0-6,0 0-5,0 0-7,0 0-6,0 0-5,0 0-4,0 1-4,0-1-3,0 0-2,0 0 0,0 0-3,0 0-1,2 0-3,-1 0 0,-1 0-3,0 0-2,0 0-1,0 0 0,0 0-1,0 1-1,0-1 1,0 2 0,0-2 3,0 0-2,0 0 1,0 0-1,0 0 0,0 0-1,0 0-4,0 0-1,0 0 0,0 0-2,0 0-1,0 0-1,0 0 1,0 0 0,0 0 0,0 0 0,0 0 0,0 0-1,0 0 3,0 0 0,0 0-1,0 0 1,0 0 0,0 0-3,0 2 3,0-2-3,0 0 0,0 1 0,0-1 0,0 0 0,0 0 0,0 0 1,0 0 1,0 0-1,-1 0 4,1 0-3,0 0 3,0 0-2,0 0 2,-2 0-2,2 0 1,0 0 1,0 0-2,0 0 5,0 0-4,0 0 1,0 0 0,0 0 2,0 0 0,0 0 0,0 0 3,0 0 1,0 0-1,0 0 2,0 0 1,0 0 0,0 0 0,0 0 2,0 0-1,0 0 3,0 0-2,0 0 0,0 0-1,0 0-2,0 0 0,0 0-4,0 0-1,0 0-1,0 0 0,0 0-2,0 0-2,0 0-2,0 0 0,0 0 2,0 0-2,0 0 0,0 2 1,0-2 2,0 0-3,0 0 0,0 0 0,0 0 0,0 0 0,0 0 3,0 0-2,0 0 4,-1 1-1,1-1 1,-2 0 0,2 0 2,0 0 0,0 0-3,0 0 0,0 0-1,0 0 1,0 0-2,0 0-1,0 0 1,0 0-1,0 0-1,0 0 2,0 0-2,0 0 1,0 0 1,0 0-1,0 0 1,0 0-1,0 2-1,0-2 0,0 0 0,0 0 2,0 0-2,0 0 1,0 0 1,0 0-1,0 0-1,0 0 0,0 0 2,0 0-2,0 0 0,0 0 0,0 0 1,0 0-1,0 0 3,-2 0-2,2 0 5,0 0 1,-1 0 2,-1 0 3,2 0-4,0 1 2,0-1-3,-1 0-3,1 2-1,0-2 1,-2 0-3,0 1 4,2-1-3,0 0 1,-3 2 2,3-2-2,0 0-2,-2 1 2,2-1-1,-1 1 0,-1-1-1,2 2 0,-1-2 2,-2 0-2,1 2 1,2-1-2,-3-1 1,3 0-1,-1 2 1,-1-2 2,0 1-3,2-1 1,-1 0 2,1 0-1,-2 0 2,2 0-1,-1 0 4,1 0 0,0-1 1,0 1 1,0-2 5,-2 2 2,2-3 2,-2 3 8,2-3 1,-1 2 2,1-2 5,-2 0 2,2 0 4,-2-2 1,2 2 6,0 0 2,0 0 1,0-1-3,2 1-1,0-2-2,-1 1-4,1-1-7,0 1 0,-1-1-3,2 2-2,1-1-1,-3 1-6,2 0 3,2-2-3,-2 2-1,-2 2 0,1-2-1,1 0 0,-3 1-3,4 2-2,-3-1-5,2 1-3,-1 0-5,1 0-1,0 0 0,1 0 0,2 1 0,-2 1 4,3 1 0,-2 0 1,1-2 2,2 4 0,-2-1 1,0 1 1,-1 1-2,2 0 0,-1 0-1,-2 1-2,1-1 2,0 0-3,0 1-2,-2 1 2,0 0 0,3-1-1,-3 1 1,-1-1 4,1 1 0,-1-1-1,-1 2-2,-1-1 1,2-1 0,-2 2-4,0-2 0,0 3 0,0-3 0,0 2 1,-2 0-1,1 0 1,-1 0 1,-1 0-3,0-1 0,0 1 0,-2 0 0,1-2 0,0 2-1,1 0 1,-2-1 1,2 1-1,-2-3 3,2 1 0,-3 0 1,3 1-4,-2 0 0,0-1 0,2 1-3,-2-2 1,-2 1 0,2 1 2,-2-1 2,1 1-2,-2-2 0,0 1-2,0-1 1,2 0-1,-1 0-1,-2 0 2,3-1-2,0-1 0,-1-1-2,2 2 2,-2-4-3,0 2 2,2-1 0,-1 1-1,1-3 0,-2 0 1,0 0-1,2 0-2,-1 0 0,1 0 0,-2-3 1,2 1-1,-2-1 4,3 2 1,-1-4 2,2 2 0,-5-1 2,5-2 0,-2 0-2,2 0 2,0 0 0,-1-2-2,3 2-3,-1-1 2,2 0 1,0 0 0,0 1 0,2 0 0,-1-1 0,3 1 2,0-2 1,0 2-3,0 0 0,4-1 0,-2 1 0,-1 0-4,3 1 3,-1 1 1,0-2 0,1 3-2,-1-2 2,-1 2 0,3 2-2,-1-2 2,-1 0-1,-1 1 1,2 1 0,-2-1 0,1 2-2,-3-1 1,1 1-1,3 1 1,-2-1-2,1 3 2,-3 0-2,3 2-1,0-1 1,0 2-2,-1 2 2,1-1-2,-1 2 4,2 0-2,-2 2 2,0-1 0,3 1 1,-2-1 1,-1 2 0,1-1 1,-1 2-2,1-2-7,0-1-13,-2 1-27,1-2-35,-1-2-44,2 1-48,0-2-48,-4 0-83,2-4-84,0 3-21,-2-2 16,2-1 33,-3-1 43</inkml:trace>
  <inkml:trace contextRef="#ctx0" brushRef="#br0" timeOffset="49618">1752 307 37,'2'-3'242,"-1"0"24,-1-2 5,2 1-67,0 1-60,-1-1-34,1-1-23,0-1-13,-1 3-7,1-1-4,-1 1-4,-1 0-8,2 1-5,-2-1-5,0 3-7,0 0-9,0 0-5,-2 0-8,2 0-5,0 1-1,-1 3-1,-1 0-1,1 2 2,-1 1 1,-1 3-1,1 2-1,-3 1-1,1 2 1,-1 2-3,0 2 1,1 2 1,-3 0-2,2 3-2,-2 0 2,2 0-4,0 0 2,2 0-1,0-1-2,1-2 0,2 0-1,0-2-1,0-1-3,0-3 0,0-1-4,0-2-2,-2-2 1,1-1 0,-1-3-1,1 0 4,-1-1 1,2-4 6,0 2 3,0-1 1,3-2 0,-1 0 2,1 0 0,3-2-2,3-1 0,0 2-1,4-2-1,-1 1 3,2-1-1,1 2-1,2 1 0,-1-2 0,4 2 0,-1 0-2,-1 2 0,1-2 1,-2 0-1,1 1-1,-6-1-2,2 0-7,-1 0-9,-2 0-14,-1-1-12,-4 1-18,2-3-15,0-2-30,-4 4-42,-2-5-51,-2 1-48,-2-2-19,-2-2 5,0-2 25</inkml:trace>
  <inkml:trace contextRef="#ctx0" brushRef="#br0" timeOffset="50138">1945 532 212,'-6'-15'264,"-2"0"19,4 2-48,-1-1-62,2 2-44,-1 3-26,1 0-14,1 2-9,2 2-10,-1 2-7,1 0-9,0 4-5,1 3-2,1 3 3,1 5 6,1 3 4,-1 5 7,2 4-2,-4 7-8,4 2-8,-1 6-9,1 0-9,2 3-8,-1 0-11,0-1-7,2-2-21,0 0-35,0-3-47,0-3-60,1-2-145,-4-4-74,-5-4-25,-3-5 12,-4-6 31</inkml:trace>
  <inkml:trace contextRef="#ctx0" brushRef="#br0" timeOffset="53173">2206 588 97,'0'0'286,"0"1"28,0-1 23,0 2-75,0-2-64,0 1-26,-1-1-14,-1 0-1,2 0 3,-1 0-2,-1 0-11,2-1-16,0 1-22,-2 0-24,2 0-26,0 0-33,-1 0-47,1 0-51,0 0-51,1-2-53,1 2-55,1 0-99,-3 0-70,0 0-17,0 0 20,5-1 33,3-4 50</inkml:trace>
  <inkml:trace contextRef="#ctx0" brushRef="#br0" timeOffset="53590">2617 498 48,'3'-2'210,"-3"1"19,2-1-27,0 1-48,-1-1-32,1 1-26,-2-2-12,1-1-10,1 2-10,-2-3-9,0 2-11,2-3-9,-2 2-10,0-1-5,0-1-5,0 0-2,-2 0-2,2-1 1,-2-2 1,-1 0-2,0-3 0,1 1 1,-2-2 1,-1-4-4,0 1 1,-1-4 0,1 1 0,0-2 3,1 1 2,-4 1 6,2 1 7,1 1 8,-2 5 2,1 2 5,-2 2-3,-1 2-2,-1 3-4,-4 0-8,1 3-3,-4 3-1,3 0-1,-2 2 0,2 1 3,-2 1 0,5 1-3,0 1-2,1 1-3,2-1-2,4 3-6,0-1 0,4 1-2,4 0 0,0 0-2,4 1 4,3 0-4,5 1 4,3 0-1,0 1 2,5-1 1,0 2 3,1 0 4,-2 1-3,-2-2 0,0 1-1,-7 1-4,2-1-3,-5-1-3,-5 2-2,2 1 0,-5-2 0,-3 1 0,-2-1-2,-2 1-3,-5-3-4,-1 2 0,0-4-2,-4-2-2,3 1 2,-3-4 4,3-1 0,1-3 1,-1 0 2,2-3 2,2-1 1,-1-4 1,2-1 1,3-3-5,2-3 0,1 0-7,0-4-8,4-2-14,2-2-12,2-2-14,2-1-15,4 2-14,0 2-14,4-1-14,-4 4-38,2 2-97,-5 1-49,-1 2-12,0 2 2,1 0 17</inkml:trace>
  <inkml:trace contextRef="#ctx0" brushRef="#br0" timeOffset="54494">2965 355 206,'0'0'228,"0"2"2,0 1-63,0-2-56,0 1-33,-1 1-22,-1 0-14,0-1-8,-1 2-6,0 0-2,-3 1 1,0-2-1,-1 1-1,-1-1 0,-3 0-4,3 0-1,-3-1 0,0-2-5,0 0-1,1 0-1,-2 0-1,1-3-2,1 0 1,-2-2 4,1 1 7,-2-2 1,4 0 5,1-3 4,0 1 1,0-2-1,3-1 3,2-1-4,3 1-1,0 1 1,0 1-4,3 0-1,2 3-7,3 0-2,0 2-3,0 2-6,4 1-1,-1 2 1,2 4 0,1 0 2,1 5 4,0 2 2,1 1 1,1 4 1,-1 1 1,2 1-2,-6 2-6,2 0-4,-4 2 0,-4-2-4,-1 0-3,-2 0-3,-6-2-6,-2-1-7,-3-1-11,-3-2-14,0-2-19,0 1-23,1-4-46,-3 1-109,3-4-62,2-1-26,0-1-1,4-4 18</inkml:trace>
  <inkml:trace contextRef="#ctx0" brushRef="#br0" timeOffset="55115">3407 280 1,'0'-3'245,"1"3"27,1-3 15,-1 3-59,4-1-72,-5-1-43,1 1-26,1 1-21,-1 0-16,1 0-8,-2 0-11,3 0-6,-3 1-2,3 2 0,-1 0 2,1 2 0,1 1-3,0 1-1,1 2-6,-1 0-4,3 3-5,-1 2-2,-1-1-1,0 1-2,-1-1 1,1 1-2,-3-1 0,-1-2-3,-2-2-1,-1-2 2,0 1-1,-1-4 2,-1-1 1,2 0 1,-2-3 1,-3 0 1,2-3 2,0-3 2,-2 0 4,1-2 4,-1-2 8,2-2 5,0-3 5,1 0 3,2-3 2,-1 0-1,6-1 2,-1 1 2,2 1 4,0 2 1,0 0 3,3 5 1,-1-1-7,2 4-5,-2 0-9,2 5-11,0 0-9,1 4-5,0 2-4,0 1 2,0 4-2,3 0 0,-3 4-2,2-1-3,-1 2-9,-1-1-5,-1 1-5,1-2-2,-2-4-2,-4 2 3,0-4 9,1-2 7,-3 1 9,-1-4 6,0-1 4,-1-1 5,-3-3 4,3-1 7,-3-1 4,3-5 7,-1 1 7,2-2 4,0-1 3,2 0 1,1 1 2,0 0-1,2 2-3,3-1-6,-4 4-5,4 1-8,-1 1-9,2 2-8,-1 3-4,2 2-5,-1 0-3,2 5-2,0-1 2,-3 4-3,3 1-7,-3 2-11,-1 2-11,-3 0-18,2 1-23,-1 1-24,-2 0-25,-1-1-26,0 1-25,-1-2-34,-1-2-76,0 1-72,2-5-18,-1-3 8,4-2 22</inkml:trace>
  <inkml:trace contextRef="#ctx0" brushRef="#br0" timeOffset="55869">4061 96 117,'9'-21'274,"1"3"27,-4 1 17,2 4-97,-5 2-63,2 4-37,-2 1-23,-1 3-8,-1 3-1,-1 1 2,2 7 4,-2 2 7,0 5 12,2 3 10,-2 5 1,0 4-1,0 1-7,-2 2-12,0 3-18,-1 2-21,0 1-21,-2 0-23,-4-2-30,3 2-37,-6 0-44,4-3-46,-2 2-49,2-4-41,1 1-47,-4-4-103,7-4-32,0-3 6,1-3 28,6-4 38</inkml:trace>
  <inkml:trace contextRef="#ctx0" brushRef="#br0" timeOffset="56213">4494 388 112,'-2'-9'267,"0"0"18,-2 0 10,0 0-99,-3 2-77,-1 1-38,-3-1-17,-1 3-3,0 0 3,-2 1 4,1 1 5,-2 2 2,0 2 2,1 1-4,2 1-9,-1 2-11,2 0-13,5 2-10,-2-1-10,4 1-7,0 0-7,4 2-1,0 0 3,6 1-4,-1 2 2,3 0 4,1 4 5,5 0 5,-2-1 6,2 4 4,-2-1 2,0 2-1,0 0 0,-1 0-1,-3 0-5,-2-1-6,-3-4 0,-1 1-5,-5-2-4,-5-3-5,-3 0-14,-2-3-20,-4-2-30,-2-1-40,2-3-42,-4-1-67,4-2-120,-2-5-50,4-1-6,5-4 18,5-2 32</inkml:trace>
  <inkml:trace contextRef="#ctx0" brushRef="#br0" timeOffset="56561">4353 319 73,'24'-45'270,"4"3"24,1 3 14,-1 6-76,2 5-83,-4 5-43,-1 5-22,0 8-12,-3 4-6,-4 6 1,3 4-8,-7 6-2,-2 6-7,0 2-12,-6 1-8,1 2-9,-5-2-3,1 1-4,1-5 8,-3-3 10,-1-2 16,0-2 15,3-3 7,2-2-6,8-2-49,4-4-103,10-4-180,6-5-103,2-8-57,3-5-25,0-10 30</inkml:trace>
  <inkml:trace contextRef="#ctx0" brushRef="#br0" timeOffset="59800">5397 207 89,'-2'-2'259,"-1"-1"16,0 0 10,1 2-100,1-2-66,-2 1-37,1 1-21,1-1-5,1 2-4,0 0-8,0 0-4,0 2-9,1 1-6,4 3-6,-2 1-6,0 5-2,4 2-1,-3 4-1,4 0-1,-2 3-2,2 1-3,0-1 0,2 0-1,2-3 4,1 0 1,1-2 4,2-2 8,1-3 8,0-4 12,1-2 7,3-4 3,0-2-2,2-4-2,6-2-12,1-4-14,4-4-9,5-2-4,4-2 0,4-3-5,3-4-1,4-1 0,1-3 0,4-1-16,-1 2-21,-1 1-26,-2 4-32,-9 3-50,-6 4-119,-10 2-60,-9 3-14,-9 3 6,-6 3 23</inkml:trace>
  <inkml:trace contextRef="#ctx0" brushRef="#br0" timeOffset="60246">5450 145 57,'-3'-3'260,"2"-1"18,2 1 8,2 1-83,1 1-85,2 1-53,1 1-28,-3 5-18,6 3-9,-6 3-3,4 5-3,-3 1 1,3 3-2,-2 1 2,1 1-3,1 1 4,1 0-2,4-3 3,0 0-1,4-3 7,5-3 6,0-3 5,7-3 2,4-7 1,8-3 3,3-3-7,6-5-7,6-3-3,9-5-6,-1-2-5,6-2-2,3-3-1,1-3-13,-1 0-55,-3-3-125,-5 1-67,-9 2-34,-7-1-19,-14-2 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04.4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0 239,'4'8'281,"-1"-1"27,0 2-34,2 2-76,3 2-38,-1 4-21,0 4-18,1 1-21,-2 5-17,0 2-20,-3 4-16,1-2-18,-1 4-11,-1-4-14,-1-1-15,2 0-25,-1-3-28,1-3-48,-1 0-117,1-3-83,3-4-37,-3-2-6,7-5 17</inkml:trace>
  <inkml:trace contextRef="#ctx0" brushRef="#br0" timeOffset="249">255 126 190,'5'-24'310,"0"3"26,4 0 19,1 1-108,1 6-81,4 2-42,0 2-26,0 8-21,2 3-14,-2 7-14,0 5-14,-3 7-8,-6 4-7,-4 4-6,-2 2-8,-2 3-4,-4-2-4,0 0 1,-2-5-2,0-1 1,1-6 2,1-1 0,2-6 2,1-1 1,1-5 4,2-2 3,3 1 4,0-5 0,6 0-1,1 0 1,3 0-4,4 1-4,2 1 2,2 2-2,-1 2 0,-1 3-1,-3 3-4,-2 2-4,-6 2-4,-5 1-9,-6 1-11,-8 0-23,-2 1-24,-7 0-26,1-3-40,-5 2-100,1-5-76,3 1-29,1-5 4,8-3 15</inkml:trace>
  <inkml:trace contextRef="#ctx0" brushRef="#br0" timeOffset="651">630 65 209,'6'-15'302,"3"3"16,1 3 14,0 1-135,4 5-78,-1 3-40,-1 6-25,-1 2-16,-1 5-13,-4 5-11,-1 3-7,-5 2-5,0 1-2,-2 0-3,-2 0-3,1-2-2,-1-2 2,3-2-1,-1-3-2,2-2 3,0-4 3,3 0 1,1-1 1,0-1 1,4-1 0,-2 2 0,2-2 3,2 3 1,-1 1 4,-1 1-1,-1 2 2,-4 2-2,-2 2-3,-4-2-2,-3 3-5,-4 0-8,-5-2-6,-2 1-9,-1-1-17,0-4-25,2 0-48,2-3-107,3-4-49,3-4-20,5-4-1,8-2 16</inkml:trace>
  <inkml:trace contextRef="#ctx0" brushRef="#br0" timeOffset="1010">1076 299 196,'4'-2'318,"-2"1"29,1-2 15,-1 1-115,-1 2-97,-1-1-72,2-1-82,-2 2-157,-2-6-105,-1-1-56,-2-4-27,-1-2 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23.9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207 721 133,'-12'0'220,"1"-1"8,-2 1-52,2 0-72,2 1-48,-1-1-24,2 0-12,0 2-3,4-1 4,-1 1 7,0-2 15,2 1 10,3-1 7,0-1 6,3 1-5,2-3-8,3-2-17,5-2-7,7-1-13,5-4-6,7 0-5,8-1-3,8-2-1,9-2-1,8-2 0,8-1 0,9-2 0,3-1 2,10-2 3,5-4-2,9-1 1,5-2 0,8-2-1,3-2-3,-2-1 0,0 1 0,-4 1 2,-1 2-1,-1 0 1,-4 5-2,-3-1 0,-10 5-5,-7 2-6,-11 2-14,-10 4-33,-14 2-72,-11 2-87,-13 0-47,-12 5-20,-11 1 0</inkml:trace>
  <inkml:trace contextRef="#ctx0" brushRef="#br0" timeOffset="571">0 920 62,'21'-2'167,"6"-4"3,9-4-58,10-3-32,11-3-13,13-4 1,12-4 1,10-3 1,6-5-5,7-2-2,5-2-8,5 0-8,2 0-4,5-1-4,-1 1-5,-2 1-10,-2 2-12,-8 3-15,-6 5-61,-8-2-103,-8 4-55,-13 2-29,-9-2-16,-13 3 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5:45.5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674 284 47,'-5'-12'254,"1"0"24,-1 0 23,-2 0-68,1 0-59,0-1-30,1 3-7,-1 1 0,1 0 13,0 0 13,2 3 22,-3 0 20,3 3 15,1-1 0,1 2-17,-1 1-29,-1 1-44,3 0-38,-2 3-38,1 1-25,-1 2-15,2 4-9,-2 4 1,2 3-4,-1 2 2,-1 2-2,2 1-4,0 3 0,0-1-2,0 0-7,-2 0-15,1 0-23,1-2-32,0 1-48,3-3-49,-1 0-49,1-3-36,2-2-28,0-5-26,-1-2-50,1-5-30,-1-5 16,1-2 28,3-6 37</inkml:trace>
  <inkml:trace contextRef="#ctx0" brushRef="#br0" timeOffset="288">709 233 252,'1'-17'304,"-1"4"25,0 1-13,0 3-94,0 2-57,0 2-39,-3 2-25,3 3-20,-3 1-12,2 5-17,1 3-5,1 1-3,2 7-1,-1 1-3,1 2-9,0 2-7,2 2-5,-2 2-9,2-1-8,1 2-4,2 0-23,-2-1-30,2-1-39,-1-1-47,0-1-91,-4-4-99,1 1-35,-3-4 1,-1-2 21,0-1 43</inkml:trace>
  <inkml:trace contextRef="#ctx0" brushRef="#br0" timeOffset="559">318 718 113,'-22'10'287,"3"-3"20,0-1 7,4-1-91,2-1-98,3-1-54,4 0-26,0-1-12,6-1-3,6 1 3,2-1 2,3-1 1,9 0 6,7 2 4,8-4-1,5 2 3,5-3 0,6 0-6,3-1-8,4-1-10,2 1-4,4-3-11,1 2-2,-2-1-4,-3-1-5,-5 2-11,-7 0-22,-4 2-25,-8-1-33,-7 1-57,-7 1-115,-6 1-56,-7 1-15,-3 1 6,-7 2 25</inkml:trace>
  <inkml:trace contextRef="#ctx0" brushRef="#br0" timeOffset="892">40 1054 94,'-19'8'264,"8"-2"15,3-3 10,6 0-97,7-3-85,6-3-49,8 0-25,8-3-18,5-2-14,6 0-17,3-4-45,1 0-110,-2-3-59,0-2-29,-2-1-13,4-1 5</inkml:trace>
  <inkml:trace contextRef="#ctx0" brushRef="#br0" timeOffset="1193">83 167 91,'28'-8'231,"6"-2"14,2-1-19,10 1-77,1-2-52,7-2-25,3 4-13,0-2-4,-1 0 0,1 1-4,-3 1-3,-3 1-8,-4 0-11,-4 3-5,-10-2-12,-4 2-12,-7 3-14,-8-1-24,-3 4-50,-11 0-109,0 0-59,-5 0-25,-6 0-7,2 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28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2761 102,'-3'0'150,"3"2"-16,-1-2-15,-1 1-19,0-1-12,1 0-17,1 0-14,0 0-11,0 0-10,0 0-4,1 2-7,4-2 1,3 0-1,3 0 1,3 0 1,5 0 1,5 0 1,11 0-4,4-3-7,6 1-2,8-1-3,7 0-5,7 0-3,1-1-2,6 1 1,1 0-2,2 0 0,-1 0 7,4 1-2,-2 0 3,1 1-2,-1 1-2,2 0 1,2 0-4,-1 0-1,0 1-1,-4 1 1,1-2-1,-6 2 0,-1-1 1,-3-1 2,-1 0 0,-4 0 2,-4 0 0,-3 0 0,-5 0-4,-4 0-1,-4 0-4,-2 0-3,-6 3-31,-5 0-119,-6 2-62,-7-3-34,-9 2-15,-3-3-8</inkml:trace>
  <inkml:trace contextRef="#ctx0" brushRef="#br0" timeOffset="979">4049 2803 179,'-6'-1'197,"0"1"-21,-3-3-33,0 1-31,1 1-22,0-2-14,2 1-10,1-1-7,2 3-6,2-2-11,2 2-10,7 0-7,1 0-12,10 2-4,5-2-5,8 0 1,12-2-3,5 0-3,8-3 2,5-1-2,1-1 0,2 1 0,3-2-1,-7 2 3,1 2-4,-8 1-10,-4 3-20,-7 3-27,-7 0-62,-6 1-79,-6-1-37,-3 2-10,-1-2 7</inkml:trace>
  <inkml:trace contextRef="#ctx0" brushRef="#br0" timeOffset="1614">6213 2796 187,'-12'-5'256,"1"2"13,3 0-40,2 0-91,4 0-54,7 2-36,1-2-20,9 1-12,5-3-8,5 3-6,7-3 2,6 1-1,5-1 0,7 1 2,7-2 2,3 1 0,7-1 1,2 2-1,5-1-1,2 2-5,3-1-1,-3 0-4,-3 3-8,-2 0-19,-11 1-66,-7 0-91,-9 1-48,-10-1-22,-8-4-8</inkml:trace>
  <inkml:trace contextRef="#ctx0" brushRef="#br0" timeOffset="3028">10155 1359 78,'-9'-11'192,"-1"1"6,-1-1-57,0 1-54,2-1-29,-1 1-14,-1 1-11,3 0-3,-1 1-2,1 1 4,-1 1-4,1-1-3,1 5-6,-4 0-2,3 2-6,-3 3-7,-3 2 0,0 4-4,-7 1 0,2 2 2,-5 5-1,-1 1 1,-2 3-1,-1 0-1,0 3 0,-2 1 5,-1 2 4,0 2 3,-1 1 5,-1 1 3,-2 1 3,2 1 0,-2 1 0,0-1-1,0 5 2,-1-2 2,6 3-2,0-2-1,3 2-1,0 0-2,4-2 2,1 2-3,2 1-3,1 0 3,2 1-2,3 2-3,3 1 0,-2 1 0,5 1 0,3 1-2,1-1-3,4 2-2,1-3-2,6 2-1,1-4 0,6 2-1,3-1 5,5-2-1,5-2 1,3 0-1,7-2 1,1 1-2,7-1-3,5-3 1,5-1-3,5-1 0,6-3 0,8-2-2,4-1 1,4-1 0,5-2 0,0-2 4,5-1-2,1-3 4,2-3 0,8-4-2,0-2 0,5-5-2,5-1 0,-1-3 2,5-3 8,2 1 3,2 0 3,4-3 4,3 1-1,2-1-2,2 2-4,0 2-3,-2-2-4,3 1-3,-2 2-1,5 0-1,0 0-2,1 2-4,-1-2 0,-3 1 3,5-1-4,-5-3 2,1 0 0,-3-3 0,-3 0 1,-6-1 1,-4-3 4,-5 3 1,1 0 0,-4-1-2,0 1 3,-2-1-4,0-1-5,-4 0-2,-2-3 2,-4-1 0,-3-2-1,-2-3 1,0-5 3,1-1 1,0-3-1,0-1 0,-4-1-1,-2 1-2,-6 0 2,-7 3-2,-4 1 2,-8 2 5,-1-1 1,-8 2 1,-2 0 0,-4 0-1,-1-1-1,-3-1-4,-3-1 0,-1 0 2,-6-3-1,1-1 1,-2-3-2,-3-1 0,-4-4 1,-3-2-1,-1-2-1,-7-1 1,-1-1-2,-8-1 2,-3-1 0,-4 1 2,-4-2-2,-3-2 3,-4 1-1,-1-1 0,-8-1 1,-2-1 1,-3-1-3,-8-1-1,-4-3-7,-9 0-1,-8-1-3,-6-1 2,-9 2 1,-7 1-1,-9 3 2,-4 2 1,-5 1 0,-3 3-1,2 3 2,-1 2 4,2 1 4,0 4-2,-4-1 1,-4 4-2,-1 1-2,-7-1-2,-1 2-3,-4 0 0,0 4 7,-1-1 0,1 3 0,4 1 3,0 3 0,2 1-2,6 1-3,3 4-3,4 4 4,1 0-3,3 4 4,-2 5 1,0 0-1,2 5 2,-4 1-2,-1 1-3,0 2 1,-2 3-6,-4 2 8,-2 1 0,-3 1 0,-5 4-1,-4-1-2,-6 4 3,-4 0-5,-6 5 2,1 3 2,-1 3 0,-8 4-7,-5 7-14,-7 4-21,-2 7-23,-7 7-64,-8 6-104,-3 2-49,-8 2-12,-1 1 5,-2-1 16</inkml:trace>
  <inkml:trace contextRef="#ctx0" brushRef="#br0" timeOffset="4889">957 1791 31,'-10'-18'176,"-1"1"-7,5 2-27,-2-1-24,1 1-25,1 0-17,2-2-12,0 2-8,-1 2-7,4 1-2,-1 1-4,2 2-9,0 3-5,3 3-11,2 5-7,6 5-4,2 5-3,1 5 1,4 5 1,0 5 3,2 2 1,3-1-1,1 1 2,1-2 0,1-5 3,2-5 7,2-7 6,2-5 6,3-7 5,5-5 1,5-7-2,5-5-11,6-5-5,4-5-11,6-4-6,5-3-8,2-4-8,6-1-18,2 1-30,-5 2-88,4 1-81,0 1-40,-2 3-17,0 1 8</inkml:trace>
  <inkml:trace contextRef="#ctx0" brushRef="#br0" timeOffset="5371">3276 1438 91,'-1'11'189,"1"2"-7,3 5-50,3 2-34,3 1-34,1 1-22,4-1-15,2-1-2,1-5 4,4-3 2,3-6 4,2-6 10,8-6 0,2-6-1,10-8-6,6-4-9,8-7-6,11-4-7,7-2-12,10-2-29,4-2-80,5 1-79,1-1-43,-2-1-23,-1 2-3</inkml:trace>
  <inkml:trace contextRef="#ctx0" brushRef="#br0" timeOffset="5726">5692 1228 91,'-3'2'261,"4"-7"20,10-4 8,11-6-101,15-6-75,16-6-43,20-5-32,19-5-17,19-3-15,12-5-20,13 0-48,11-5-114,6-1-58,6-3-32,0-4-10,1 1 4</inkml:trace>
  <inkml:trace contextRef="#ctx0" brushRef="#br0" timeOffset="9295">13733 898 47,'-14'-10'231,"2"-1"16,0 2 8,2 0-97,0 2-67,3 1-34,3 1-20,-1 1-13,4 1-8,-2 0 1,3 1 3,0 1-1,0-1 4,0 2-2,0-1-2,0 1-1,1 0-6,1 0-3,-2 0-3,4 0 0,-1 0 1,4 0 1,1 0 2,-2 0 6,6-2 2,3-2 1,4-2 1,4-3-3,9-5-2,11-7-4,14-7-5,14-10-1,19-8-2,24-10-7,19-7-23,18-7-59,22-9-108,7-3-62,8-9-32,3-13-9,-2-8 13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01.1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178 168 193,'-3'-16'292,"-2"-2"18,0 1 19,2 1-122,-3 1-64,3 2-28,-2 2-4,2 2-3,0 1-8,-2 4-13,2 0-20,0 3-16,-2 2-17,2 4-18,-2 4-10,0 5-4,-1 5-1,0 4 0,0 2 1,-1 4 2,2 1 0,1 1 0,-1 1-2,-3-1-2,3-1-5,1-3-1,0-1-3,1-4-2,2-4 2,-1-3 1,2-6 6,2-3 7,-1-1 2,-1-5 5,3-3 0,2-5 1,0-4-3,1-4-5,0-4-1,1-1-2,1-5-1,1 0 1,-3-5 1,1 0 2,-1 0 5,1-1 12,-1 4 15,-3 2 23,2 6 19,-4 4 13,1 3 0,-2 3-10,2 5-15,-1 2-21,2 4-18,-1 5-9,3 3-5,1 6 2,2 3 3,0 5 1,1 2-1,2 2-3,-1 3-3,3 0-3,-1 1-16,-1 1-28,3-2-39,-4 1-51,1-2-57,0-3-61,-6-1-138,-2-4-60,-3-3-7,-3-5 26,1-3 44</inkml:trace>
  <inkml:trace contextRef="#ctx0" brushRef="#br0" timeOffset="489">0 458 21,'-7'1'299,"3"-1"22,4 0 11,4 0-25,6-3-138,6 0-79,1 0-45,7-1-21,3-1-11,3-1-6,1-1-2,1-2-1,0 0 2,-1-2-3,-1-1 2,-1-2 1,-4 3 4,-2-1 10,-3-2 14,-5 2 22,-2 3 31,-4 0 30,-1 5 28,-4-1 6,-1 2-1,-3 2-20,0 1-27,0 1-34,-2 1-31,2 2-19,0 2-6,0 2-7,2 2 0,-1 2 0,3 0 0,-1 0 2,2 0-3,2 0 1,0-1-4,1-2-1,1-1 2,0 0 0,3-2 3,-1-3-2,1-3 2,1-1-1,3-4-2,-3-1-3,-1-4-2,-1-1 1,0 1-2,0-3 3,-3 5 0,-3 0 0,0 2 0,-2 3-2,-1 2-6,2 2-3,-1 2 2,0 3-2,4 2 4,-1 0 2,2 3 2,3 0 1,2-2-1,4-1 2,-1-1-1,3-1 2,1-3-2,1-3-1,1-3-6,-1-3-2,-2-2-4,-2-1-6,-4-1-2,1-4-1,-5 2 2,-2-1 6,-4 1 4,-1 1 14,-2 2 13,0 3 9,-2 2 3,1 1 1,-1 1-4,2 5-6,2 2-8,-1 4-5,2 4 3,3 5 5,2 3 8,2 5 5,2 2 3,-2 2-1,1 3-1,0 2-3,-5-1-3,-1 1-4,-3-1-2,-4-1-3,-6 0-5,-4-4-4,-3-1-5,-7-2-5,-1-4 0,0-4-4,0-4-16,2-4-32,4-4-54,4-4-54,5-5-50,8-4-44,5-4-36,6-4-47,5-8-28,6-3 12,0-8 29,2-3 34</inkml:trace>
  <inkml:trace contextRef="#ctx0" brushRef="#br0" timeOffset="1175">1016 482 60,'19'-35'256,"-6"7"39,-4 4 32,-6 2-39,-1 6-69,-2 4-48,0 2-34,-3 4-30,-2 4-26,1 4-27,-1 4-19,0 4-8,2 2-5,0 3 3,3 2-3,3 1 1,0-2 0,5-1 0,1 2 1,1-4-2,4-2 2,2-3-4,-2-3-2,2-2-3,0-3-2,-2-4-5,0-5-1,0-2-1,-4-4 1,1 0 7,0-3 18,-3 0 28,-1 3 33,0 2 29,-4 4 15,0 1 1,1 3-13,-3 4-19,2 2-26,-1 6-24,3 3-17,-2 4-10,5 1-8,-2 3-14,4 0-23,-1 1-26,4-1-56,0 0-62,2-5-63,1 0-59,0-4-61,-3-6-109,-4-5-18,2-5 27,-6-5 45,3-5 52</inkml:trace>
  <inkml:trace contextRef="#ctx0" brushRef="#br0" timeOffset="1539">1377 204 159,'-8'-25'340,"1"2"60,0 7 53,2 1-66,2 4-89,-2 7-49,3 4-17,1 4-30,-1 10-39,2 5-20,3 7-11,-1 4-21,4 3-37,-1 4-33,2 4-21,2 0-39,0 3-62,1 1-88,2-2-86,0 1-156,0-3-105,2-7-31,-1-5 24,8-10 66,-1-5 77</inkml:trace>
  <inkml:trace contextRef="#ctx0" brushRef="#br0" timeOffset="1750">1722 505 84,'3'-1'295,"0"1"23,1-1 12,1 1-63,-2-2-119,-1 2-61,1-1-24,0 1-6,-1-2 8,1 1 8,-1-2 5,3-2-5,-1-1-7,1-3-17,0-1-19,-1-6-18,1 0-11,-2-2-7,-1-3-5,-2-1 1,0-1 1,-5 2 7,0 2 8,-1 2 12,-2 5 7,-3 6 7,-2 3 12,-2 6 13,-3 6 12,-4 6 14,0 5 9,3 2 7,0 2-1,5 2-5,3-1-16,6-1-11,3 2-14,4-4-10,3-3-10,1-1-8,3-2-4,1-4-3,0-3-1,2-5-2,-1-4-2,3-3 0,-1-4-2,0-5-4,-1-2 1,0 1-3,-3-2 6,-3 2 13,1 5 9,-3 0 6,-2 2 2,-2 5 4,0 1-7,0 4-11,0 2-8,2 5-6,-1 2-4,4 1-8,1 1-8,0 0-18,2 0-26,2-2-40,2-1-48,1-3-46,1-3-35,-1-3-22,3-5-1,-2-3 17,3-4 35,-2-5 39,-1-2 33,-3-4 34,-1-4 22,0-1 24,-3-1 20,-1-1 26,-1 5 26,0 2 27,-4 5 16,1 5 6,0 2 5,-4 6-4,0 6-12,1 3-14,-2 5-10,1 2-11,-1 2-8,3 1-10,0 1-9,0 0-6,1-2-3,1 1-2,1-4-3,-1-2-1,-1-2 6,1-3 1,-2-3 4,2-3 0,-2-5 2,1-4 0,-1-3-4,5-3 1,-1-1-3,1-4 1,0 2 1,3-1 5,4 2 2,-2 4 7,1 4 10,3 3 12,-2 2 7,0 4 8,-1 7 2,-1 3-3,-1 2-11,-3 3-9,-1 2-15,-2 1-12,2 0-11,0-1-15,3 0-15,0-3-17,1-1-28,5-2-34,2-4-45,1-2-113,3-5-74,3-3-31,1-3 6,8-2 24</inkml:trace>
  <inkml:trace contextRef="#ctx0" brushRef="#br0" timeOffset="2572">2700 254 28,'13'-18'295,"-1"5"26,-4 6 18,-1 3-25,-1 5-113,3 4-69,-2 5-38,1 6-17,1 2-11,-1 2-14,0 3-10,2-1-3,0 1-2,-3-4 11,1 1 8,0-4 18,-1-2 22,-2-4 49,-1-2 51,-1-4 19,-2-4-2,1-4-5,0-4-27,-1-2-51,2-4-56,3-1-38,-1-3-23,0 0-33,3 0-63,4 0-91,1-2-93,3 2-94,1 0-153,1 0-58,-2 4 11,-1 2 66,6 4 80</inkml:trace>
  <inkml:trace contextRef="#ctx0" brushRef="#br0" timeOffset="2831">3160 298 105,'3'14'261,"1"-5"21,-3-1 14,1-2-100,1-2-67,3-1-35,-3-3-19,4-1-15,1-3-17,1 0-9,2-2-13,0-1-9,-1-4-8,2-1-4,0-1-2,-2-2-5,-2 0 0,0-3 7,-3 3 3,-5-1 11,0 3 16,-3 4 10,-5 3 10,-2 5 13,-4 4 10,0 4 8,-5 5 0,0 3 5,3 5 0,2 1-9,5 0-11,2 2-14,4 0-12,3-2-11,3 2-9,5-4-8,0-1-6,6-1-18,-1-4-26,6-4-42,1-4-45,1-4-46,3-4-63,-2-6-86,-3-4-50,-2-5 3,-1-8 23,-3-1 36</inkml:trace>
  <inkml:trace contextRef="#ctx0" brushRef="#br0" timeOffset="3127">3400 179 42,'-1'-35'257,"-2"3"46,-2 3 52,4 3-18,-2 5-41,-1 4-31,3 6-27,-3 3-14,4 8-8,0 6-22,0 7-16,2 7-8,1 7 0,2 3-19,1 4-34,2 3-33,0 1-25,2 1-24,-1 2-31,2-3-59,0-1-88,0-1-95,2-2-90,1-3-147,0-5-85,2-8-12,2-5 59,4-10 77,1-6 79</inkml:trace>
  <inkml:trace contextRef="#ctx0" brushRef="#br0" timeOffset="3357">3753 216 208,'-3'-11'306,"0"7"21,-4 6 11,-5 4-125,2 4-87,-1 5-45,-1 3-20,4 2-13,1-1-6,1 1-3,4-1-1,2-1 6,4-3 3,2-1 5,2-2 13,2-5 10,2-1 5,-1-4-3,3-2-3,-1-6-14,1-2-13,-3-4-20,1-1-16,0-2-15,-4-2-11,3-1-13,-2-1-19,1 1-23,1-2-25,3 2-21,-1 0-16,6 1-12,-3 3 3,4 0 15,-1 1 21,-3 2 24,1 4 29,-2-1 26,-4 2 30,1 2 22,-4-1 22,-3 4 15,-2-1 9,-1 2 7,-2 3 8,-2 2 7,-1 4 4,0 1 8,1 5 4,-1 2 2,2 1-6,-1 1-13,4 1-10,-1 1-16,4 0-16,0-3-11,4 0-13,-1-3-6,3 0-12,3-4-9,2-3-10,0-2-14,0-3-12,1-3-12,2-4-10,-3-4-3,3-2 1,-5-4 11,2-2 9,-5-1 12,0-1 17,-2 2 21,-1-1 25,-3 4 30,0 1 28,-2 3 14,-1 3 5,-2 1-8,0 3-10,1 6-19,1 0-15,-2 5-12,3 3-6,0 2-1,0 0-9,0 3-8,2 1-15,0-1-23,0 1-41,0-2-66,1-2-65,0-3-62,2-1-65,-3-4-98,1-5-43,0-5 13,-1-5 41,0-3 50</inkml:trace>
  <inkml:trace contextRef="#ctx0" brushRef="#br0" timeOffset="3952">4375 152 48,'1'-22'271,"1"4"33,2 0 26,-1 5-50,2 1-69,0 2-44,2 2-25,-1 4-20,6 2-16,-2 5-17,4 4-14,-1 4-11,0 4-9,2 3-12,-2 5-7,1 1-10,-1-1-7,-1 3-9,1 0-15,-2-3-31,0 0-42,-1 0-39,-1-4-35,4-4-32,-2-2-24,3-5 16,-3-3 33,2-4 42,1-2 40,-1-7 40,2-1 40,-2-3 25,1-3 10,-1-1 1,-2-4 2,3 1 5,-4-2 4,1 1 5,-2 5 6,-2 3-1,-1 3-1,-3 2-8,3 4-8,-3 1-7,2 2-4,-1 3-2,0 1 4,1 3 8,0-1 7,1-1 13,0 3 8,1-3 8,-1-1 9,2 1-2,1-1-8,-1 1-5,2 0-9,-1 0-12,-1 1-12,-1 2-9,-1 1-6,-3 2-24,2 2-42,-2 0-62,-2 4-98,-1-2-144,2 0-73,3-2-28,9-1 14,8-4 48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05.6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43 327 151,'10'-21'309,"-1"4"34,-4 2 24,-1 6-97,-2 2-83,-2 4-42,-2 4-26,-2 7-23,-4 2-13,-2 4-7,1 2-10,-1 2-11,-1 0-5,3 0-8,2-3-3,3 1-1,1 0-5,4-3-5,1-1-5,3-1-2,2-2-6,3-3-1,0-3 1,5-2-3,-3-2 0,1-4-2,0-3-2,-1-2-3,-1-3-1,-2-2-1,-2-2-1,0-1 1,-4-3-6,1-1-9,0-1-16,0-2-33,1 1-46,2-2-47,3 2-42,2 1-54,4 1-82,2 1-38,-1 2 6,0-1 27,-3 2 85,-1 2 152,-6 0 164,-3 3 116,-4 1 72,-1 2 51,-3 1-11,0 4-71,1 1-37,-3 2-3,1 5 14,-2 3 23,1 6 23,0 4 15,0 7-6,5 4-23,0 3-43,2 5-46,1 0-49,4 3-35,-1 1-29,3-3-49,1 1-84,-2-1-105,-1-2-115,0-3-167,-4-1-83,-3-6-14,-2-3 53,-3-4 86</inkml:trace>
  <inkml:trace contextRef="#ctx0" brushRef="#br0" timeOffset="464">258 529 49,'-5'-8'286,"5"1"18,3-4 10,4 1-58,5-2-142,1-1-130,6-2-146,-1-2-78,4 1-38,-1-1-16,4 1 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06.75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218 332 57,'-1'-7'253,"-1"-2"23,-1-2 22,-1 1-82,3-3-59,-4 0-34,2 0-10,0-1 2,-2 1 10,2 2 20,-2 0 16,2 4 15,-2 1 4,2 0-4,0 5-22,-2 1-28,-2 3-23,-3 4-27,-3 8-21,-3 3-13,0 6-11,-4 3-4,0 2-7,3 2-1,0-1-6,4 2-6,4-3-6,5 2-7,2-4-13,7 0-22,2-5-28,6-1-32,6-4-36,0-5-31,6-6-19,1-3-10,0-6 9,1-5 20,0-4 30,0-3 29,-1-4 29,-1-5 23,-2 0 21,-3-3 17,-3 1 19,-3 2 19,-3 6 23,-3 3 15,-3 5 8,-2 2 4,-1 5-4,-4 5-11,-1 2-12,-2 3-14,0 6-5,0-1-7,2 1-5,-3 1-4,5-2-3,-3-1 0,4 0 2,0-2 0,0-1 4,4-4 3,0-1 10,1-2 9,1-3 10,4-3 10,2-1 13,-1-3 8,4-3 10,1 2 15,2-2 23,-2 3 23,1-1 12,0 5 2,-2 0-9,-2 2-22,1 3-33,-4 3-32,-2 3-23,-2 3-16,3 0-11,-4 3-5,-2 1-1,0-2-5,-1 1-7,0-1-1,-1-2 2,-1-2-1,2-2 0,-2-3 6,0 0 6,0-2 4,0-3 3,0-4-1,0-2 4,0-2-1,3-2 5,0-1 4,2 1 8,1-2 5,1 2 3,-1 5-3,2-2-2,1 6-8,1 3-8,-1 1-8,0 4-7,0 2-7,-1 3-17,2 3-33,-2 1-74,0 1-104,2 0-103,-4-1-155,2-1-99,-2-1-26,1-5 42,2-1 90,2-3 94</inkml:trace>
  <inkml:trace contextRef="#ctx0" brushRef="#br0" timeOffset="744">879 357 243,'11'-7'332,"0"1"29,0 3 16,0 5-129,2 2-89,-4 2-53,-1 5-35,0 0-21,-2 5-16,-1-1-13,1 3-7,-4-2-6,3-1-1,-2 0-1,0-1-5,-1-2 1,2-5 6,-2-1 2,-2-3 5,1-4 6,-1-4 6,0-4 5,0-3 6,2-3 14,1-3 14,1 0 26,2-1 34,0 1 28,3 1 22,1 2 11,-2 3-5,1 5-17,1 2-31,-2 5-33,2 5-32,-3 2-26,1 5-21,-1 3-23,-1 3-30,2 0-54,0 3-71,0-1-80,4 1-77,1-2-80,0-1-115,2-3-27,1-2 29,2-3 63,3-6 68</inkml:trace>
  <inkml:trace contextRef="#ctx0" brushRef="#br0" timeOffset="1079">1434 461 38,'11'-11'238,"1"-2"19,-2 1 13,0-2-87,-1 1-71,2-2-35,0 0-26,-3-1-10,1-1-11,-4 0 0,0-1 7,-2 0 11,1 2 20,-4 3 26,0 1 21,-4 1 14,-1 6 0,-1 4 3,-5 6-4,-2 4-1,-1 4-2,-2 5 2,2 3 10,-2 2-3,3 0-8,4 3-21,3 0-23,4-3-21,2 3-20,5-3-13,4-2-15,3-2-12,2-2-18,6-5-30,2-3-44,5-6-53,2-5-53,2-4-45,2-4-35,2-4-52,-1-4-73,-3-5-11,1-2 20,0-3 34,-2-4 41</inkml:trace>
  <inkml:trace contextRef="#ctx0" brushRef="#br0" timeOffset="1370">1925 185 280,'0'-12'336,"-6"5"34,-5 4 14,-2 6-103,-2 4-50,-3 7-30,-1 2-12,3 4-12,1 2-15,2 2-23,2-1-27,6 1-27,2 1-25,5-2-19,3-4-12,5 1-24,2-4-43,4-3-58,4-3-58,5-6-57,4-2-46,1-8-42,0-4-39,-2-4-44,0-7 7,-5-5 24,-1-4 35</inkml:trace>
  <inkml:trace contextRef="#ctx0" brushRef="#br0" timeOffset="1547">2123 148 131,'5'-35'297,"-5"5"68,0 6 65,-3 3-35,1 5-63,-1 5-47,0 2-23,0 7-26,-1 7-28,1 6-27,2 4-15,1 6-12,1 6-26,2 1-33,2 5-32,0 0-26,2 1-36,2 0-61,-1-1-95,1 0-104,4-4-120,0-1-153,-4-4-64,0-5 8,-4-4 66,-3-3 92</inkml:trace>
  <inkml:trace contextRef="#ctx0" brushRef="#br0" timeOffset="1757">2140 410 221,'7'-6'290,"3"-1"15,8-2-8,4 1-122,4-1-72,4 0-36,0 0-15,3 0-6,-1 0 2,-2-1 10,-2 1 22,-4-2 36,-2 1 49,-6 1 50,-2 1 46,-4 1 19,-4 2-3,-3 0-29,2 4-48,-4 0-57,-1 2-51,0 4-33,0 4-22,0 1-11,0 4-6,0 1-7,0 1-7,0 2-6,3 2-15,-3-2-45,2 1-88,0-2-103,-1-1-103,-1-3-171,-3 0-80,1-6-6,-2-2 63,-1-4 91</inkml:trace>
  <inkml:trace contextRef="#ctx0" brushRef="#br0" timeOffset="2027">2416 310 161,'-4'-24'341,"4"-1"32,2 2 28,3 0-73,1-1-123,5 3-72,2 1-45,1 4-35,3 1-27,1 5-16,4 1-10,0 2-4,-1 5-3,1 2 0,2 2 1,-2 3 2,-2 4 4,2 3 6,-3 3 10,-1 5 12,-1 1 8,-4 1 9,-1 1 4,0 0-2,-6 0-6,2 1-7,-1-3-7,-2-1-9,0-2-4,0-3-5,0-4-3,-2-1 5,3-4 8,-3-4 12,0 0 5,2-4 3,3-3 3,-1-6-6,3-1-9,-2-1-12,2-4-2,-1 0-3,1 3 7,-2 0 11,-2 4 14,0 2 8,-1 2 11,-2 6 11,0 0 4,-1 6 0,1 2-3,-1 1 3,0 1-6,-2 2-6,0 0-8,0-1-8,0 2-13,0-1-12,-4 2-17,1-1-47,0 2-92,-2-1-109,3 1-202,-1-2-109,-1 1-50,-1-3 7,0 0 71,5-5 99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09.4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141 62 350,'-4'0'449,"0"3"44,1 4 36,1 6-69,2 7-154,0 6-82,0 2-47,0 4-33,0-1-36,-3 2-33,-1 0-28,2-1-21,-1-3-15,0 0-21,0-2-36,-1-1-50,0-5-62,-1-2-55,-3-4-55,0-6-41,0-5-52,-1-4-58,-4-7-2,2-3 30,0-8 36,3-2 49</inkml:trace>
  <inkml:trace contextRef="#ctx0" brushRef="#br0" timeOffset="174">0 328 51,'5'-20'253,"3"0"28,5 2 23,6 2-48,4-1-71,4 2-35,3 2-12,2-1 1,1 2 3,2 0 4,-2 1 4,0 1 3,-2 1 4,-3 2 1,-4-1-6,-7 4-13,-3 1-20,-3 3-20,-3 3-9,-4 4-9,-3 5-2,-4 5-1,-3 4 3,-4 4-1,0 2-8,-4 2-12,3-1-17,-1 2-8,2-3-7,4 0-7,2 0-8,4-3-3,4-1-6,4-1-4,3-4-14,6 0-25,4-5-41,1-2-72,7-6-71,1-3-63,0-4-44,-2-4-11,2-4 15,-2-3 52,-1-5 62,-2 0 61,-4-4 51,-4-1 42,-2 1 39,-4 2 40,-5 4 37,1 2 27,-6 4 14,-1 2 4,-5 7 1,1 2-4,-5 7-6,-3 0-4,2 6 1,2 1 2,-1 2-7,5-2-13,0 1-9,4-1-5,4-1-9,-1-1-1,4-3 12,1 1 12,4-5 17,1-2 12,0-4 11,0-1 8,-2-3-3,-3-4-18,-2-2-14,0-2-21,-2-3-15,-1-2-24,-3-1-30,1-1-41,-1-4-78,5 0-96,2 0-88,5-1-99,2-2-117,7 1-34,1 1 36,8 1 76,0 2 72</inkml:trace>
  <inkml:trace contextRef="#ctx0" brushRef="#br0" timeOffset="706">1080 74 174,'16'-15'331,"-6"3"68,-3-2 68,-2 4-51,-1 1-42,-4 1-36,0 4-42,-4 2-43,3 5-42,-3 6-41,0 6-40,-2 7-17,3 6-11,-1 5-17,4 4-17,0 4-18,2 1-13,0-2-12,1 0-11,0 1-8,3-5-9,-1-1-16,0-4-19,-4-4-28,4-6-38,-2-3-39,-1-6-46,-1-6-46,-1-3-31,0-8-5,-3-2 16,2-6 25,-3-5 41,0-3 56,-5 0 48,0 0 45,-2 1 34,1 5 28,-3 3 24,-4 6 18,-3 3 23,-2 8 12,1 2 6,-2 5 1,1 3-1,4 2-8,2 2-19,7 1-13,5 2-19,6 0-17,8 1-22,7 0-35,5-4-39,10 2-34,7-3-36,7-3-39,6-3-47,7-4-83,4-5-55,4-5-20,4-4 13,1-4 26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10.6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133 314 315,'1'-26'375,"-1"5"45,0 5 27,-1 4-140,-1 2-102,0 5-47,-1 5-21,-2 7-8,-3 4 21,-4 5 22,-1 5 23,-2 4 4,0 3-13,0 0-34,2 4-36,0-2-39,5 0-27,3 0-23,1-2-12,4-4-11,1 0-8,2-4-9,4-5-9,4-4-8,0-1-12,5-4-15,3-6-21,1-2-12,4-5-11,-3-4-7,1-3-4,0-3 9,-3-3 18,0-1 18,-5 0 23,0 5 26,-6 2 20,0 4 7,-3 2 8,2 5-2,-2 3-1,0 5-8,2 2-3,-1 1 3,3 1 9,2-2 14,-1 2 12,6-3 15,-4 0 16,2-4 15,2-2 4,-2-4 0,-1-1-7,1-3-7,-1-4-11,-2-2-16,0-2-12,-1-4-18,-1-3-17,2-1-26,-3-2-39,3-1-57,0 0-65,-1 0-67,-1 5-63,4 4-71,-2 4-100,3 5-19,-1 6 29,1 6 50,3 5 59</inkml:trace>
  <inkml:trace contextRef="#ctx0" brushRef="#br0" timeOffset="612">839 363 58,'-3'-12'277,"0"2"35,0-1 34,-1 2-49,3 3-65,-1 0-42,-2 3-24,-1 6-13,-1 3-7,-4 5-8,-4 5-4,1 5 10,-2 3 4,2 3-6,0 0-13,2 2-11,3-2-11,5-2-16,1 0-11,6-2-15,0-2-8,6 0-14,6-3-19,0-3-29,4-3-49,0-1-78,3-4-85,2-3-70,0-4-68,2-2-71,-2-4-67,-4-4 16,3-1 49,-4-4 56,1-2 61</inkml:trace>
  <inkml:trace contextRef="#ctx0" brushRef="#br0" timeOffset="854">1088 456 55,'1'-13'260,"2"2"23,-1 2 13,2 0-77,0 3-83,-4 0-55,1 3-35,1 1-25,-1 1-15,1 1-12,0 1-6,-1 4-2,-1-2 2,0 2 3,2 1 3,-2-2 0,0 2-1,-2-1-12,2-1-35,-1-1-97,-3 0-67,1 0-37,-2-1-14,1-2 2</inkml:trace>
  <inkml:trace contextRef="#ctx0" brushRef="#br0" timeOffset="1466">1231 495 1,'0'-4'241,"-1"-2"26,-1 0 22,2-1-58,-2 2-54,1-3-28,-1 2-4,1-1 0,1-1 3,-5 2 5,5 0 4,0 0-1,-1 3-10,-1 2-15,2-1-19,-1 4-17,1 2-10,-2 4-2,0 5 2,1 5 0,-3 2 7,3 4-3,-1 2-16,1 2-18,1 1-17,0 0-19,0 1-25,0 0-27,0-3-36,-2 0-46,2-4-49,0-3-40,-2-4-27,1-4-19,-1-6-6,1-5-5,-4-4-17,1-4-26,0-5-26,-1-3 8,-1-3 59,0 0 114,-2-2 123,3-2 111,2-1 94,0-1 55,1-4 0,2-1-43,3 2-42,1 0-19,2 3-12,3 2-6,-1 4-6,4 2-11,-2 5-11,1 3-13,1 4-16,0 2-15,-1 5-9,2 1-8,-2 3-3,-1 0 0,-2 2 0,-1 0 3,0 0 4,-3 0 3,0 0-3,-4 0-1,-2 0-5,-3-1-5,-3 0-8,-1 0-6,-4 1-4,-1-1-2,-3-1-1,-1-1-1,1 0 4,1 0 0,3-1 1,4-3 2,1 0 1,3 1 2,4-1 3,2 1 11,4 3 11,7 1 12,1 4 7,8 2 12,2 2 0,1 2-6,3 2-11,2 2-10,-3-3-8,1 2-9,-2-1-10,1-2-23,-5-2-39,-3-2-56,-2-1-56,-2-4-108,-4-4-120,-2-2-48,0-6 5,-4 0 33,1-5 46</inkml:trace>
  <inkml:trace contextRef="#ctx0" brushRef="#br0" timeOffset="3630">1919 543 212,'-3'3'332,"1"0"38,-1-1 42,3-1-89,-1-1-46,1 0-26,0 0-28,1 0-33,6 0-32,2 0-55,4-1-68,1 1-73,6-2-71,1 0-53,0 1-49,-1 0-38,-3-2-27,-2 0-39,-6-2-36,-3-1 5,-8 0 16,-6-1 27</inkml:trace>
  <inkml:trace contextRef="#ctx0" brushRef="#br0" timeOffset="3776">2001 495 185,'-22'-3'270,"5"2"41,-2-2 33,3 3-83,5-2-75,5 1-43,2-1-33,8 4-25,4-1-27,9 1-37,8 1-51,8-2-79,2 1-145,5-2-75,1-2-39,3 2-3,2-1 25</inkml:trace>
  <inkml:trace contextRef="#ctx0" brushRef="#br0" timeOffset="4189">2186 78 208,'0'-15'289,"2"3"30,-2 2-16,0 2-92,-2 4-56,2 2-24,-5 5-13,2 3-6,-6 3-5,1 6 2,0 3-2,-3 3-2,2 3-12,1 0-12,0 1-15,0 1-13,6-2-14,-1 0-14,5-1-10,1-4-8,5-1-4,-2-4-3,4-2-3,4-3 2,-2-6-4,7-3-2,-1-3-4,1-6-2,-2-3-4,2-4-2,0 0-1,-1-2 3,-3 2 4,0-1 4,-1 4 6,-3 2 0,-1 4 1,-1 2 1,-3 5-1,4 5 1,-1 0 1,2 6 4,0 1 3,3 1 4,-1 0 5,4 0 6,-1-1 5,3-1 6,0-5 5,0-2 7,2-1 8,-4-6 3,0 0 0,0-4 0,-4-3-7,0-3-7,-3-2-10,-1-3-11,-2-3-6,-3-1-7,-2-3-1,-2-1-7,-2-2-13,1 2-23,-1-1-40,1 4-63,1 3-66,1 7-94,4 4-125,1 6-49,5 5 2,0 3 40,5 5 58</inkml:trace>
  <inkml:trace contextRef="#ctx0" brushRef="#br0" timeOffset="4680">2994 221 186,'-3'6'301,"0"-2"25,-2 4 23,-1 2-100,-3 4-57,0 2-18,1 5-5,-1 3 2,3 5-2,1 1-17,3 3-16,4 0-16,5-2-9,2-2-11,3-4-6,6-1-2,-1-6-7,4-3-12,2-4-12,3-7-26,1-1-47,1-8-74,-1-2-94,2-5-102,-6-4-171,-4-6-79,-5 0-13,-6-3 38,-4-3 67</inkml:trace>
  <inkml:trace contextRef="#ctx0" brushRef="#br0" timeOffset="5910">1974 501 12,'-8'2'251,"-1"-1"27,1 1 21,-1-1-56,-1 1-69,-1-1-37,2 0-19,-3 1-6,3 1 3,1 0 7,2-1 6,-1 1 6,0-2 6,2 2-2,0-2-14,4 1-14,-3 0-8,1-1-6,3-1-7,0 2-3,0-1 0,3-1 6,1 0 1,4 0-6,4-1-14,2-1-11,5 1-12,2-3-25,-1 2-49,2-3-70,-1 1-76,1-3-68,-3 0-55,-3 0-51,-4-1-59,-7-1-50,-5 0 14,-5 0 36,-4-1 41,-2 2 51</inkml:trace>
  <inkml:trace contextRef="#ctx0" brushRef="#br0" timeOffset="6182">1786 395 63,'-27'-3'275,"4"3"26,5-2 23,3 1-59,3 1-79,6-2-40,2 2-5,6 0 12,3 0 13,6 0 5,8 0-7,4 0-9,7 0-25,7 0-43,5-1-67,2-1-106,2-1-160,-2-1-141,0-2-76,-4-2-36,1-4 13,-8-1 66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19.21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17 479 204,'0'-16'305,"2"1"23,-2 2 26,1-1-119,-1 4-58,2 1-20,-2 1 2,0 0 15,-2 3 12,2 0 11,-1 2-6,1 2-13,-2 1-26,2 0-36,0 3-36,0 6-28,-1 3-22,-1 6-12,0 4-5,-1 5-1,2 3-2,-1 0 0,0 0-3,-2 2-1,4-2-3,2 0 4,2-3-6,-1-2-5,4-2-7,-1-2-5,4-3-4,0-3-9,3-5 2,0-2 1,-1-5 0,4-3 2,-2-3 2,-1-3-3,3-5-3,-5-3-3,3 0-1,-4-3-2,-1-1 2,0 2 4,-2 1 1,-2 4 4,-2 2 1,2 5 3,-2 1-2,1 6 3,1 3 2,-2 3 3,2 3 7,0 3 5,1 1 5,4 1 1,-1-1 0,3-3 3,0 1 3,1-3-2,1-2 4,0-5 11,-1-1 7,4-4 9,-1-5 6,-2-2 6,3-2 6,-4-6 2,2 0 7,-3-3 3,-1-3-2,-4-1-2,-3-1-11,-4-4-12,-3 2-15,-1-4-17,-5 1-14,0 1-17,-2 2-23,3 2-42,0 6-72,3 3-82,5 5-88,3 4-144,2 3-60,2 6-3,2 3 49,5 6 76</inkml:trace>
  <inkml:trace contextRef="#ctx0" brushRef="#br0" timeOffset="618">912 648 236,'-1'-3'295,"-3"0"28,3 0-8,-1 0-94,0 1-51,1 1-29,-2 1-16,0 1-9,-2 4-3,0 2 4,-3 4 7,-1 0 5,-4 5 6,0 2-4,1 0-14,-1 3-16,2-1-22,0 2-14,5-1-18,1 0-10,5 1-11,3-1-4,2 2-12,7-3-20,4 0-29,6 0-48,4-4-59,5-1-61,4-3-68,2-3-122,2-4-63,2-4-4,0-2 31,2-5 47</inkml:trace>
  <inkml:trace contextRef="#ctx0" brushRef="#br0" timeOffset="885">1552 882 139,'20'1'291,"0"-1"21,4 0 12,1 2-102,3-2-93,2 0-55,0 0-41,0 0-37,-2-2-38,-1 2-47,-4-3-74,-6 2-80,-6-2-32,-6-2-6,-3 2 13</inkml:trace>
  <inkml:trace contextRef="#ctx0" brushRef="#br0" timeOffset="1010">1750 844 131,'-21'-3'290,"1"2"31,3-1 29,4 0-87,3 0-79,6 0-50,4-1-39,9 0-40,4 0-55,7 2-87,7-5-144,2 1-80,1-1-36,3 2-8,3 1 18</inkml:trace>
  <inkml:trace contextRef="#ctx0" brushRef="#br0" timeOffset="1413">3116 147 125,'-8'-22'281,"2"3"28,0 1 27,-3 2-93,0 1-63,-2 1-33,1 2-17,0 2-6,-1 2-4,-1 4-2,0 1 4,-1 3 6,1 3 12,-1 4 13,-3 7 9,3 1 7,-3 6-3,2 3-8,2 4-22,-2 2-27,2 3-31,4 3-25,-1 0-17,8 2-21,2-2-12,4 0-16,7-2-32,6-1-35,4-3-51,6-3-50,6-3-52,4-6-43,4-4-36,1-5-75,3-8-61,-2-4-3,-1-4 26,3-5 41,-5-3 53</inkml:trace>
  <inkml:trace contextRef="#ctx0" brushRef="#br0" timeOffset="1707">3603 153 91,'5'-12'281,"-5"7"19,-3 2 19,-2 6-77,-1 4-85,-2 4-49,0 1-20,-1 5-12,2 0-10,1 3-5,2 0-8,3-1-5,1 2-4,1-3-4,4 0-8,0 0-3,3-4-2,0-1 2,0-4 11,0-1 18,0-4 24,1-2 28,-1-2 29,-2-3 18,1-2 6,-4-4-7,1-1-18,-2-4-31,-2-2-28,0-2-32,-2-3-32,2 0-31,0 0-49,2 0-58,3 1-74,3 1-83,6 2-158,0 4-70,3 0-12,-2 6 31,-1 0 59</inkml:trace>
  <inkml:trace contextRef="#ctx0" brushRef="#br0" timeOffset="2592">2226 222 122,'-5'-11'261,"-1"-1"25,3 2 2,-2-2-78,3 3-44,-2 0-21,0 0-5,1 2-1,0 2 1,0 0 8,0 2 0,1 0-1,1 1-16,-1 2-23,1 0-22,-1 4-26,0 2-20,-1 2-14,0 5-1,-2 2-1,2 1 5,1 2 2,-2 3 0,2 0-2,-1 2-4,3-1 0,2 1-6,-1-1-4,3-1 0,0-1-3,1-2-4,1-2 1,2 1-3,0-5-4,3 1-2,0-4-2,0-1-3,0-2 0,1-4-4,1 0-4,-3-4-5,1 0-2,-2-3-5,1-1-1,-2-1 1,-3-2 5,2 0 5,-2 1 6,-3 2 4,1 0-1,-1 3-2,-1 2 0,1 1-4,0 1 0,1 4 1,0-1 2,5 4 4,-2-2 4,2 1 1,2 1 1,2-3 4,-1 0 1,3-3 2,-1-1 6,3-1 9,-4-3 13,0-2 14,-2-2 9,-1 0 6,-3-4 2,-3 0-8,-3-3-10,-3-3-12,-2-1-9,-1-1-8,-5-2-8,1-2-12,1-1-27,-2 2-46,1-1-61,5 2-75,2 3-75,3 3-151,2 5-68,4 2-5,1 4 36,7 2 59</inkml:trace>
  <inkml:trace contextRef="#ctx0" brushRef="#br0" timeOffset="3162">2661 342 279,'-2'7'325,"0"1"16,-1-4-2,2 1-138,1-3-90,0 0-61,0 0-47,3 1-52,-2-2-95,1 1-106,1-1-47,1-2-20,0-2 4</inkml:trace>
  <inkml:trace contextRef="#ctx0" brushRef="#br0" timeOffset="3816">3900 48 243,'-6'-6'292,"0"0"27,-4 3-17,1 0-89,1 3-48,-3 0-24,3 3-17,0 1-15,3 2-15,0 3-12,5 0-17,0 3-10,5 0-5,2 2-10,2-1-7,3 2-10,1 0-5,3 2-5,-2-1-5,4 2-2,-4 0-3,2 0-3,-4 2 0,-2-1 0,-1 2-5,-6-1 2,-3-2 0,-3-2 1,-6 2-4,-4-4-6,-1-1-17,1-1-24,1-1-32,-1-4-31,5 0-31,5-2-40,1-2-83,6-4-55,5-2-11,5-3 7,7-3 21</inkml:trace>
  <inkml:trace contextRef="#ctx0" brushRef="#br0" timeOffset="4145">4343 43 253,'6'-13'307,"-4"2"22,-1 2-9,-2 3-117,-1 2-61,-4 2-34,-2 4-19,-1 4-5,-4 4 5,0 2 8,-3 3 5,2 3-1,0 2-7,0 2-14,4 0-19,2 0-15,2 0-16,5 1-7,2-2-5,5 0-3,2-2-3,5-1 2,4-1-4,5-4-1,4-3 1,3-3-3,1-3 0,0-4 0,1-3 0,-2-5-4,-1 0 0,-1-6-8,-4-1-9,-2-4-11,-2-2-14,0-2-3,-8-2-7,0-2 4,-3 1 12,-5 1 21,-3-1 22,-5 5 23,-1 0 20,-2 6 16,-3 5 11,-3 2 4,-4 5-2,0 3-6,-3 5-10,5 4-10,-1 3-12,6 4-9,1 2-7,7 3-7,1 2-11,6-1-12,0 2-31,4 0-49,2 0-66,4 0-67,1 2-95,0-4-124,0 2-46,-5-3 4,-2-1 45,-5-1 53</inkml:trace>
  <inkml:trace contextRef="#ctx0" brushRef="#br0" timeOffset="4740">2700 949 133,'-13'3'290,"3"-1"22,5-2 10,7 0-101,7-2-92,8-1-46,9-1-30,10-1-21,13-2-4,8-1 2,9 1 15,10-2 13,11-2 21,8 2 19,10 0 14,5 2 2,5-1-9,2 1-10,-1-1-18,1 2-19,1 0-18,-1 0-13,-4 0-11,-4 0-17,-11-1-25,-11 2-35,-11 1-42,-10 1-43,-13 1-53,-13 1-111,-8 2-65,-13 1-13,-8 1 17,-10 1 29</inkml:trace>
  <inkml:trace contextRef="#ctx0" brushRef="#br0" timeOffset="5073">4042 1066 158,'-7'2'280,"2"2"15,2 1 14,1 2-115,1 2-69,1 3-29,0 1-10,1 4 1,-1 1-3,2 0-2,1 2-10,0 0-9,2 0-14,-1 0-14,1-3-13,0 1-9,0-2-8,1-3-7,0-2-3,-2-1-2,0-4 1,-2-1 1,0-2 5,-2-3 0,0-2 1,0-4 2,-2-3 0,0-4-3,-1-3 0,2-3 1,-1-5 3,0-3 4,4-3 8,1-2 14,4 3 17,2 0 13,5 5 8,2 3 4,3 6 0,5 4-6,0 6-2,4 5 0,2 5 4,0 6 6,0 6 1,0 2-6,-3 4-9,0 0-13,-4 3-14,-3 1-15,-3-1-25,-4-1-40,-6-2-45,-2 0-54,-5-1-61,-1-1-90,-7-2-116,-2-1-39,-3-1 5,-2-4 32,5-4 47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24.9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1264 308,'9'2'349,"1"-1"19,3-1 18,4 0-148,3 2-95,3-2-51,6 0-27,-3 0-19,3 0-18,-1 0-28,-2-3-26,-2 0-34,-1 0-42,-6-2-88,-5-2-103,-8-4-43,-5 2-9,-9-3 10,-5 2 32</inkml:trace>
  <inkml:trace contextRef="#ctx0" brushRef="#br0" timeOffset="191">18 1137 65,'21'-2'44,"5"-1"-39,6 0-91</inkml:trace>
  <inkml:trace contextRef="#ctx0" brushRef="#br0" timeOffset="2146">1321 634 83,'0'-10'265,"1"-1"24,-1 1 16,0 1-75,0 0-66,-1 1-23,1 1-11,0 2-5,0 2-7,0 0-13,-2 3-18,2 0-18,0 2-11,0 1-7,0 1 0,0 4 5,-2 1 9,2 3 1,-1 1 0,-1 3-7,-1 1-12,-3 3-10,1 0-10,0 5-9,-3-1-5,0 2-5,-1 0-2,0 0-1,0-1-1,0-2-1,1-2 1,2-5 1,-1-1 0,3-3 1,-1-3 1,2-3 1,2 0 7,1-1 5,1-2 4,2 0 2,3 1 3,6-2-1,-1 1-5,6-3-4,3 0-3,1 0-6,1-2-10,3 1-17,-1-4-22,-1 2-34,0-1-33,-1-2-30,-3 1-18,0-1-8,-2-1 14,-4-2 21,-2-2 28,-1-1 27,-6-1 24,0-1 18,-4-1 16,-4 2 14,1-1 18,0 4 22,-3-1 26,3 4 26,-2-1 24,2 4 21,1 1 11,-1-1 1,1 4-11,1 0-14,-1 2-18,2 1-10,0 5-16,2 2-8,-1 4-7,1 1-5,0 6-9,-1 1-14,1 2-14,-2 0-8,1 1-7,-1 1-9,0 0-17,0-3-30,0 0-44,0-2-53,2-4-50,1-3-48,2-1-34,3-5-39,-5-1-82,2-7-17,3-3 12,1-6 31,5-3 37</inkml:trace>
  <inkml:trace contextRef="#ctx0" brushRef="#br0" timeOffset="2783">1717 660 48,'0'-15'310,"0"1"29,0 4 23,2-1-29,1 4-115,4 1-62,2 1-26,5 3 3,4 4 10,1 1 14,3 5 5,1 2 2,-2 3-16,1 3-18,-1 2-32,-4 3-29,-1 1-22,-5 2-22,0 2-12,-5 1-13,-3 1-21,-1-1-20,-4 2-31,-1-3-32,-3 2-43,2-4-35,-5 1-33,1-2-35,-2-4-79,-2-1-60,0-5-11,-2-2 16,-1-5 32</inkml:trace>
  <inkml:trace contextRef="#ctx0" brushRef="#br0" timeOffset="3057">1787 915 317,'5'-11'373,"0"1"32,2-1 21,0 2-128,2 2-85,-1-1-56,5 2-43,0 2-32,1-1-40,2-1-54,2 3-53,2-1-53,3-1-68,1 2-114,-1 0-75,0 0-20,-3-1 14,4-1 31</inkml:trace>
  <inkml:trace contextRef="#ctx0" brushRef="#br0" timeOffset="3225">2252 748 18,'3'-3'373,"0"0"67,-1 1 60,-2 1 53,0 0-126,0 1-97,0 0-73,0 0-61,0 1-57,0 0-57,0 1-50,0 1-57,4 2-73,0-1-86,2 0-89,-1 3-142,1 0-92,2-1-22,1-1 31,4-2 64,1-3 78</inkml:trace>
  <inkml:trace contextRef="#ctx0" brushRef="#br0" timeOffset="3413">2538 625 339,'6'-12'401,"-1"2"55,-3 2 49,-1 3-113,1 3-92,-1 0-50,1 5-17,0 3-22,-1 5-23,3 2-21,-3 5-14,1 3-17,-1 2-34,4 2-29,-2 2-32,2 0-24,0 3-22,-1 0-41,1 0-66,0-1-98,2-1-92,-2-2-79,2-4-110,-2-4-76,1-4 7,2-7 65,0-5 76,1-4 80</inkml:trace>
  <inkml:trace contextRef="#ctx0" brushRef="#br0" timeOffset="3632">2774 706 77,'20'-24'306,"1"2"36,4 7 40,2 1-26,0 7-73,0 5-38,-1 4-26,0 5-23,-5 4-28,-3 4-35,-5 4-37,0 5-27,-9 3-15,-2 4-10,-7 1-7,-2 1-8,-5-1 0,1-1 6,-3-4 12,5-3 13,-1-6 10,2-3 8,4-4 4,4-4-12,1-4-25,11-3-45,3-3-85,9-4-113,1-5-124,2-2-169,-2-4-81,-3 0-18,-5 0 48,-9-1 88</inkml:trace>
  <inkml:trace contextRef="#ctx0" brushRef="#br0" timeOffset="4296">102 1240 70,'-7'0'280,"-1"0"34,3 0 28,2 0-58,-1 0-62,2 0-38,2-1-20,2-1-24,5 1-23,2-4-24,3 2-23,7-1-21,5-2-19,3 0-25,-2 0-49,5-2-67,-3 2-132,-2 0-110,1-1-57,-4 1-16,0-3 28,0-2 55</inkml:trace>
  <inkml:trace contextRef="#ctx0" brushRef="#br0" timeOffset="4811">884 365 165,'-3'-19'303,"-3"4"20,0 3 17,-1 1-110,-1 6-86,-3 2-46,0 3-23,-2 6-2,-2 6 13,0 7 18,-2 7 22,-2 10 21,2 5 8,-1 9-3,4 6-20,0 5-22,4 2-26,7 2-27,3-1-26,8 1-25,6-3-26,5-3-24,8-4-22,7-1-20,8-2-15,6-6-13,4-2-9,8-5-14,6-5-14,5-7-26,8-7-60,11-10-84,7-8-32,4-10 5,3-7 16,-1-11 36</inkml:trace>
  <inkml:trace contextRef="#ctx0" brushRef="#br0" timeOffset="5133">3231 24 285,'26'-14'331,"4"7"18,0 4 16,5 7-141,2 8-76,2 6-31,2 6-12,-1 5 2,0 6 3,-4 6 6,2 3 6,-7 2-1,-2 4-3,-7-2-15,-5 1-17,-7-1-21,-5-1-28,-5-2-36,-3-5-50,-4-1-57,-1-3-53,-3-3-53,3-3-64,-1-3-99,2-6-41,1-4 9,5-8 28,7-5 37</inkml:trace>
  <inkml:trace contextRef="#ctx0" brushRef="#br0" timeOffset="5374">3966 546 216,'8'-5'351,"-2"1"31,-3 0 16,1 2-110,-2-1-113,-2 0-95,-2 0-82,0 1-90,-3-1-154,2 0-79,-2 2-37,0-4-1,4-2 26</inkml:trace>
  <inkml:trace contextRef="#ctx0" brushRef="#br0" timeOffset="5870">4530 237 167,'-3'-6'215,"2"-2"12,-1 4-62,0-1-54,-1 1-22,1 1-4,-1 0 2,-1 0-2,-1 1 2,2 2 6,-3 2 6,-3 2 9,-1 4 7,-5 5 5,-2 5-4,3 3-8,-4 4-18,4 6-20,4 0-21,1 2-16,9-1-13,3 1-7,8-2-6,4-2-7,3-2-20,3-5-30,5-1-38,0-3-44,1-3-65,-2-4-121,2-4-52,-4-2-5,-1-5 17,0 0 33</inkml:trace>
  <inkml:trace contextRef="#ctx0" brushRef="#br0" timeOffset="6369">4960 288 68,'-3'1'247,"-3"2"22,-3 5 13,-1 2-84,-3 2-54,-1 3-28,0 2-14,-2 1-12,3 1-10,-1 2-11,1-1-14,5 1-15,2-3-8,2 1-9,2-4-3,5 0-5,3-2 1,1-2 6,4-2 5,1-3 11,3-3 11,0-1 22,-2-4 19,3-1 21,-5-3 17,-1-3 10,-2-2-3,-1-2-13,-4-2-21,-1-3-31,-2-1-43,-2-1-53,1-2-51,-1 1-52,2-1-54,3 4-48,2 2-50,2 1-95,3 2-37,5 2 8,5 2 28,4 3 43</inkml:trace>
  <inkml:trace contextRef="#ctx0" brushRef="#br0" timeOffset="6673">5310 205 87,'-2'-3'291,"-1"0"27,-5 1 21,-2 4-58,0 1-83,-1 3-44,-1 3-21,2 2-9,0 2-14,3 1-12,4 3-16,3 0-18,3 1-12,2 0-12,3 0-9,6 2-5,-1-2 1,6 0 3,-1 1-2,0 1-1,-2-2-4,-2 1-5,-6-2-9,-3 1-6,-5-2-5,-8 1-7,-1-2-21,-10 0-31,0-3-37,0 0-43,2-2-54,0-1-100,5-1-75,4-4-17,3-1 12,5-3 25</inkml:trace>
  <inkml:trace contextRef="#ctx0" brushRef="#br0" timeOffset="7002">5898 148 63,'4'-15'277,"-2"4"16,-2 6 12,-5 3-65,-2 5-88,-3 6-42,-3 3-12,-1 3 4,-2 5 9,1 1 13,-1 1 5,-2 1-3,6 2-10,-2-1-13,2 2-21,4-1-22,2 0-18,5 0-15,4-1-11,5-3-7,1 0-3,4-3-4,4-3-2,4-3 0,1-2 0,0-2 0,3-4 0,0-4 4,-2-1 7,-3-4 9,1-2 7,-3-2 12,-6-2 16,-3 1 31,-4-1 26,-5 4 14,-5-1 8,-6 2-2,-8 2-14,-4 0-31,-6 4-28,-2 2-24,-1 1-16,4 3-27,4 0-37,3 0-54,4 2-61,11-3-60,6 3-57,6-2-39,10 0-35,4-1-81,4-2-15,6-3 25,3-2 36,3-2 46</inkml:trace>
  <inkml:trace contextRef="#ctx0" brushRef="#br0" timeOffset="7375">6192 321 164,'3'-8'320,"-3"3"29,-3 5 29,-2 5-89,0 1-87,1 5-53,-1 1-31,2 1-21,3 1-22,6 2-18,0-1-14,6 0 2,3-3 13,5 1 11,2-2 19,3-2 17,3-3 12,1-3-2,-4-3-13,1-1-9,-3-4-19,-3-2-12,-3-4-11,-2-1-4,-7-4-2,-1-1-10,-7-2-11,-7-4-34,-6 2-58,-10 0-81,-11 3-80,-6 5-87,-10 2-147,-3 7-57,-6 4 10,-1 4 48,-1 7 63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32.9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114 678 133,'-25'6'267,"-1"-2"23,4 0-8,6-1-84,4 0-59,4-2-37,3-1-22,5 2-12,7-2-9,5-2-3,10 2 2,8-3 5,9-1 11,9-2 18,9-3 13,11 0 7,10-2-1,10-1-8,12-2-17,6 1-23,7-2-19,8 2-16,5-1-13,6 1-10,7-1-2,5 1-3,3-1 2,4 2 0,1 2 1,5-1 0,2 1 0,1-1 1,2 4-4,-2-2-2,0 0 0,0 0 0,3 0 0,3-3-4,-5-2-2,-1-1 2,-2-1-8,0-1-1,3-1-4,1 0 2,-4 0 3,0 2 1,0-2 5,0 3 4,2 0 4,-1 1 4,0 2 0,-4 0 3,1 3 0,-1 0 1,-3 2-1,-4 0 3,-7 2-6,-7 0-3,-12 1-1,-12 0-4,-12 2-22,-11-1-47,-12-2-75,-15-1-166,-15-3-87,-20 0-43,-17-4-5,-16-2 36</inkml:trace>
  <inkml:trace contextRef="#ctx0" brushRef="#br0" timeOffset="5343">7966 144 139,'-11'3'304,"3"-1"23,-1-1 17,2 1-87,2-2-78,2 0-42,3 0-24,3 0-12,2 0-3,6-2-6,3 1-14,4 1-14,1-4-14,1 3-24,2 0-40,-1-2-48,0 1-50,-3 2-52,-2-3-85,-2 2-89,-7-2-29,-6-1 8,-4 2 23,-8 2 42</inkml:trace>
  <inkml:trace contextRef="#ctx0" brushRef="#br0" timeOffset="5525">7952 104 193,'-18'-2'338,"4"-1"36,3 0 30,0 0-92,5 0-87,4 1-60,4-2-53,6 0-52,7-1-60,8-2-67,5-1-108,5-1-136,10-1-62,0-1-21,7-2 12,7-4 32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35.1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234 33 63,'9'-8'273,"-4"0"23,-1 4 20,-3 0-68,1-1-81,-1 2-46,-1 2-30,-1 1-15,-1 0-19,2 0-10,-1 1-7,-1 4 2,-1 1 4,-1 4 8,0 1 6,-2 4 6,1 1 0,-1 2-7,-1 2-9,1 1-11,-2 1-7,-2 2-4,2 2-8,-4-1-5,1 2-6,0 0-1,-5 2-4,2-1-2,-5 2 1,2-3 0,1 0-1,3-4 9,-3-4 7,6-4 8,0-2 6,3-3 5,3-3 9,0-2 6,1-1 4,3-1-1,2-1-5,1-2-1,5-2-11,4 2-6,8-3-12,2 0-3,4 0 0,6-1 0,1-1 2,5 1-3,5-1 1,-4 1-4,3-1-11,-3 2-23,0 0-33,-4-1-34,0 1-37,-5 1-35,-3 1-34,-2-1-19,-4 2-22,0 0-50,-9 0-62,1 0-15,-5-1 12,-3-1 26,-4 1 40</inkml:trace>
  <inkml:trace contextRef="#ctx0" brushRef="#br0" timeOffset="467">398 247 198,'-12'-12'322,"4"2"29,0 1 24,2 3-108,0 1-71,1 3-28,0 6-4,2 2 14,0 6 17,1 5 15,0 9 8,1 2-6,1 7-21,1 3-38,1 5-31,0 2-34,-1 3-27,2 2-23,-1-1-21,0 0-32,1 0-50,0-5-77,3-1-93,0-4-99,4-11-164,0-4-69,2-8-5,-2-9 46,-1-4 78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6:39.9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48 439 94,'-8'-7'259,"2"-2"27,-2 1 5,1-2-66,1 1-50,2-3-27,0-2-10,1 1-5,2-4-4,1 2 1,1 0-2,1 1-10,3 1-15,1 3-17,5-1-21,-2 4-16,4-1-15,4 4-6,2 1 1,1 1-3,-2 4-3,0 1-5,1 1-2,-2 5-9,-3 2-3,2 4-4,-3 1-4,-4 4 0,1 2-7,-6 2-1,0-1-5,-3 0-3,-1 2-1,-1-3-1,-4-2 6,-2-4 8,0-1 14,-1-4 19,0-2 14,-5-3 15,4-3 15,-3-3 11,2-2 5,2-4-3,-2-2-2,4-2-5,-2-3-8,5-2-17,1-3-17,2-2-18,2-1-27,3-3-37,4-3-52,1-1-55,2-2-51,6-2-34,2 2-22,2 0-11,4 3-6,0 5-24,1 2-30,2 5-5,-3 4 17,1 4 24</inkml:trace>
  <inkml:trace contextRef="#ctx0" brushRef="#br0" timeOffset="455">646 379 146,'0'12'243,"1"-1"15,-1-3-30,0 2-80,0-4-42,0 0-22,0-3-11,2 1-7,-1-2 1,-1-2-2,4 0-5,-3 0-5,3-2-9,-1-2-9,1-1-11,1-2-8,-4-1-9,3-1-4,-4-1-3,0-2-4,-4-2-5,0 1 2,-4-4-2,2 1 0,-2 1 7,-5 0 1,4 3 8,-1 1 1,0 4 5,0 1-1,0 3-2,0 1 2,-2 4-3,1 3 0,-2 3 1,2 2 4,0 4 6,-5 1 1,3 2 3,1 1 1,1-2 1,0 2-4,1-1-3,4-1 0,3-1-2,1-1 0,4-1-3,3-2 2,1-1-4,5-2-2,2-1-5,4-1-2,-1-3-5,4-1-3,-2-2 0,1-2 0,-1-4 1,-3-1 2,-1-2 2,-3-2 5,-3 1 17,-1-1 17,-3 4 30,-2 0 23,1 3 22,-3 1 4,0 2-9,0-1-16,-3 4-26,1 1-27,-1 0-17,2 4-10,-3 1-4,4 1-1,2 1 0,1-1 1,5 2-1,1-1-5,3 1-12,3-2-23,1 0-33,1-3-37,4 0-40,-2-2-37,2-1-26,1-3-14,-5-3-10,2-3-18,-1-2-42,-4-2-33,-3-5 1,1-3 14,-4-4 31</inkml:trace>
  <inkml:trace contextRef="#ctx0" brushRef="#br0" timeOffset="992">916 265 42,'1'-36'262,"3"0"33,-4 2 27,1 2-43,1 5-68,0 2-19,-1 5-2,1 2 12,-1 6-2,-1 2-12,0 2-26,-1 2-34,1 5-41,0 1-39,0 3-25,0 4-12,0 4-5,1 5 0,1 4 1,0 2-3,1 4 2,3 2 0,-2 2-4,1 2 0,3-1-1,-1 1-5,0-2-12,1 0-18,-1-2-15,1-4-21,-1-1-20,-2-2-13,-2-7-7,1 0 2,-1-5 6,-2-3 2,-1-1 1,0-7 5,0-1 4,0-4 3,0-4 7,-1-2 9,-2-4 17,-2-1 18,2 0 15,-5-2 20,2 2 12,-1 2 16,1 4 11,-3 1 8,2 4-1,-2 3 1,0 4-2,-1 3-4,-1 3-2,1 4 1,-2 2 1,3 2 2,1 2-1,4-1-6,-2 2 0,4-1-7,2 0-5,2 1-7,5-2-7,1 0-12,4-3-15,1 2-19,2-4-25,5-1-25,2-1-28,1-4-43,4 1-76,-1-8-63,0-2-20,0-3 5,1-3 17</inkml:trace>
  <inkml:trace contextRef="#ctx0" brushRef="#br0" timeOffset="1470">1346 183 112,'16'-32'293,"-2"7"37,-4 4 33,-2 3-65,-2 2-49,-3 5-17,3 2-15,-4 1-16,-1 4-29,-1 0-36,2 2-39,-2 2-40,-2 2-29,1 6-13,-2 2 0,-3 7 12,1 4 12,-3 5 18,0 3 14,-5 5 7,1 2-1,-6 3-10,2 0-11,-2 2-18,0 3-11,-1-2-12,3 2-8,0-1-10,2-1-25,2-3-42,2-1-57,4-4-68,0-1-63,2-3-66,0-3-103,0-3-43,0-4 10,0-4 47,3-4 50</inkml:trace>
  <inkml:trace contextRef="#ctx0" brushRef="#br0" timeOffset="1852">1696 541 14,'4'-13'265,"3"1"23,-4-2 15,1 4-44,-2-1-88,-2 2-47,0 2-20,0 2-16,0 1-10,-3 1-9,-3 3-11,-2 3-4,-4 1-5,0 5 0,-2 0 2,0 3 4,-2 1-3,2 1-6,2 0-6,3 1-7,0-2-8,4-1-6,-2 0-6,6-1-1,1-2-2,1 0 0,3-2 1,-1 2-2,3-3 0,3 0-2,1 2-1,0-3 0,4 2-2,-1-1-2,0 3 6,2-2-1,-1 2 1,-1 0 3,1 1-1,-5 1 0,3 1-4,-6 1-3,0 0 0,-3 0-4,-3 0-1,-3 0 1,-5 0 1,-1-1 0,-3 0 1,-5 0 1,3-3-7,-3 0-21,1 0-33,0-1-42,5-2-55,0-2-100,1-2-101,6 0-35,4-2 1,3-2 27,5-3 45</inkml:trace>
  <inkml:trace contextRef="#ctx0" brushRef="#br0" timeOffset="2282">2009 910 245,'12'6'342,"-6"-1"20,1-1 10,-4-1-128,0-1-115,1-2-90,-8 0-123,-1 0-139,1-2-76,-4-1-41,-1-6-12,0-1 19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38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250 778 78,'3'6'252,"-3"-2"22,1-1-1,-1 0-69,0 0-57,0-1-31,0-2-13,0 0-5,0 0-2,0 0-4,0-2-7,0-1-9,-1 0-11,1-2-18,-3 0-13,-1-1-12,-1-2-9,2-2-9,-3-1-4,2-1-3,-1-3-2,-2-1 3,-1-2-3,1-2 3,-1-1 0,-2 0 9,-1 0 2,3 3 4,0 0 1,0 5 0,-1 1 0,3 4-6,-1 2-2,2 3-3,-1 3-2,-3 5-1,1 1 0,-2 4 0,-2 4-2,1 1 1,-1 3 1,0 3 0,1 0 0,0 1 0,1-1 0,5 2-1,1-1-3,4-1-1,1 0 0,6-1-3,1-4-4,2-1-2,0-5 4,0 0 2,0-4 6,2-5 4,-3-2 3,2-5 4,-1-4 4,-2-1-2,-1-4 1,1-2-2,-3 1 6,-2-2 6,1 1 2,-3 4 10,-1 1 14,0 1 7,0 4-2,0 2-6,0 2 3,0 3-5,0 3-7,-1 3-3,1 3-2,0 2 2,0 1-5,1 3-7,4 1-8,-2 0-3,5 1-6,-2 0-9,4-1-11,1-1-20,1-3-31,1 0-42,4-3-51,1-3-65,-2-4-134,-1-5-57,0-2-10,-2-5 22,1-4 39</inkml:trace>
  <inkml:trace contextRef="#ctx0" brushRef="#br0" timeOffset="603">443 548 138,'0'-6'313,"0"3"19,-2 2 12,-1 2-89,0 3-103,-4 3-62,1 3-31,-3 4-9,-1 1-3,0 3-4,3 0-1,-1 3-4,3 0-7,2 0-16,3 0-7,0 0-12,4-2-13,1-1-20,6-1-17,0-5-25,5-2-39,5-4-81,-3-3-78,3-6-34,0-4-5,1-4 10</inkml:trace>
  <inkml:trace contextRef="#ctx0" brushRef="#br0" timeOffset="805">659 572 212,'3'-11'314,"1"4"25,-4 1-3,0 5-107,-4 1-85,1 4-48,-2 4-29,-3 4-11,2 4-7,-3 4-3,1 1-3,1 3-4,-1 1-8,7 2-10,-2 0-12,6-1-13,1 1-21,5-5-27,3-3-34,6-1-81,3-5-113,2-6-54,2-4-16,2-6 8,0-1 25</inkml:trace>
  <inkml:trace contextRef="#ctx0" brushRef="#br0" timeOffset="1006">966 779 31,'6'-1'300,"0"-1"26,-1 1 10,-2-2-35,0-1-125,2-1-81,2-1-46,-1-2-21,-2-1-13,3-1-4,-1-2-4,2-2 1,0-1-4,-2-1 2,1-4-1,-2 2 0,-2-1 13,0 1 21,-1 2 33,-2 5 37,-4 1 32,1 5 17,2 2 8,-4 3-4,-3 4-15,0 5-11,-5 2-14,0 5-8,0 2-10,1 5-9,0 0-15,4 3-27,3 0-18,3 1-17,4 0-8,3 0-15,6-2-19,-2-2-23,7-4-40,2-4-59,3-6-72,4-3-56,3-7-81,-3-7-105,2-7-27,-3-6 22,-5-6 53,3-4 55</inkml:trace>
  <inkml:trace contextRef="#ctx0" brushRef="#br0" timeOffset="1317">1303 439 306,'1'-28'411,"-2"6"57,1 4 43,-2 4-104,0 6-108,1 2-85,-1 3-50,2 4-20,0 5-3,0 4-3,0 7 0,2 6 8,3 2-4,-1 5-33,4 3-46,2 2-28,-1 2-20,5 1-35,-1 2-43,3-1-75,-2 0-79,3-3-69,1 0-63,2-3-70,-4-6-94,-2-6 6,-1-7 48,0-7 55,-2-5 55</inkml:trace>
  <inkml:trace contextRef="#ctx0" brushRef="#br0" timeOffset="1522">1584 827 95,'9'-7'284,"3"-2"21,-3 0 9,2 0-79,2 0-97,0-2-57,1 1-30,2-1-15,-1 1-10,0-4-5,-1 1-3,0-2-4,0-2-4,-3-2-3,2-1 3,-5-1 11,-3 2 27,-2 1 42,-2 3 48,-2 3 37,-1 4 19,-3 4 3,0 2-19,-5 4-37,0 4-45,-3 6-36,-2 3-24,2 3-17,1 1-13,5 4-6,1-1-11,4 2-14,2 0-24,3 0-28,4-4-30,2-1-24,5-4-22,5-1-15,0-5-8,7-5-5,-1-4-7,-2-4-26,0-5-32,-1-5-14,-8-6 11,0-2 58,-2-2 110,-3-1 114,-1 1 99,0 3 76,-2 0 37,2 3-9,0 3-58,0 3-44,1 3-33,4 3-17,-4 4-11,5 4-11,-2 2-8,-1 3-10,3 4-9,-5 1-13,3 1-9,-2 3-8,0-1-5,-3 1 0,2-1-5,-5-3 2,1 0 3,-2-3 12,1-1 38,-4-4 44,0-2 27,0-2 17,-4-5 3,4-2-4,-1-4-35,1-1-45,1-3-49,1-3-47,1-1-67,5-1-74,5-2-92,0 1-145,0 3-61,4 1-7,0 5 35,-4 5 56</inkml:trace>
  <inkml:trace contextRef="#ctx0" brushRef="#br0" timeOffset="2092">2379 664 97,'4'7'283,"0"-3"19,1 0 13,-4-4-84,2-2-85,2-1-50,0-4-27,0 1-12,-2-3-10,2-2-8,1 1-2,-3-3 1,0 2 5,1 0 12,-3 4 28,-1-1 22,-1 5 12,-6 3 0,-2 3-1,-4 3-14,-6 5-30,2 4-26,-4 0-15,4 3-11,-2-2-10,3 2-10,5-3-6,5 0-5,1-3-8,2 0-10,3-4 3,4-4 0,3-1 2,3-3 4,3-1 7,4-5 6,0-2 3,-3 1 4,0-2 4,-3 0 5,-3 3 4,1 1-1,-5 2 2,-1 3-3,-1 0-1,-1 3-6,1 2-1,-1 1-2,3 3 0,0 0 2,6 1-1,-2-1 3,3 0 0,3-1 0,0-4 0,3 1-4,3-4-3,-2-2-10,4-4-9,-2-2-5,2-5-7,0-2-6,-5-2-2,4-4 1,-7-4-2,2-1-3,-5-4-1,0-5 3,-3-4 5,-2-3 10,-2-2 16,-4-5 16,-4-1 18,-2-1 21,-1-2 16,-3 1 13,2 3 7,-4 4 4,3 8 8,1 6-3,2 8-4,1 5-13,0 7-16,2 3-11,-1 7-13,4 7-9,-2 6 1,0 7 4,2 7 11,2 3 15,0 5 8,4 5 1,-3 3-4,3 2-8,2 5-9,0-1-12,6 1-11,-2-1-11,1 0-10,-1-2-25,-3-2-54,4 0-76,-5-6-75,0-1-99,-5-7-140,1-2-56,-8-7 11,-2-5 50,-2-4 66</inkml:trace>
  <inkml:trace contextRef="#ctx0" brushRef="#br0" timeOffset="2748">2654 724 71,'4'-11'313,"0"4"16,6-1 5,-1 1-45,7-2-136,5 0-82,2 0-41,4-2-12,0 2-4,1-1-1,-4-1 6,3 1 6,-2-1 10,-3 1 14,-1 0 19,-3 3 26,-6 1 31,1 0 34,-7 3 24,-1 2 15,-2 1 0,-1 0-18,-2 2-29,1 5-33,-1 2-29,4 3-28,-4 3-24,2 1-16,2 2-16,-1 0-22,-2 1-31,3-1-56,0 0-65,0-1-57,0 0-52,1-4-80,0-1-97,-4-4-17,-1-5 30,0-3 43,-1-2 48</inkml:trace>
  <inkml:trace contextRef="#ctx0" brushRef="#br0" timeOffset="3017">2998 613 81,'0'-26'291,"3"2"22,-2 0 15,5 2-65,1 2-104,-1 4-55,1 1-25,-1 3-8,0 3-5,-1 1 5,0 5-6,-1 3-6,1 3-5,2 3-9,-1 3-9,2 2-10,-2 1-7,1 3-8,2 0-3,-1 0-4,0 0-3,1 0-1,0-2-3,3-2 1,-3-1 2,4-4-2,-4-1 2,-1-2 0,5-5 0,-5-1 2,-2-4-2,2-4 10,0-3-3,-3 0 10,-2-1 27,-2 3 32,1-1 27,-2 6 15,-2 1 11,1 5 1,1 1-8,-3 3-14,-1 4-15,1 4-13,-3 4-4,5 3-10,-3 1-17,1 2-22,3 3-15,2 0-20,1 2-42,0 1-74,6-2-80,-1 2-95,1 0-157,-2-4-76,-1-1-8,2-5 45,4-4 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20.7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111 489 116,'-4'-18'278,"0"2"26,-1-1 26,2 2-94,1 2-56,2 1-24,-3 3-13,3 1-8,0 2-11,-1 2-11,1 0-16,-2 3-23,0 1-15,1 3-16,-3 2-10,1 5-6,-4 2-8,2 6-1,-3 5 0,3 0-3,-4 5-3,4 0-5,0 2 1,-1-2-3,1 1-4,2 0-5,-2-4-2,1-2-1,1-4-6,-1-2 0,3-5 1,-1-2-3,2-2-1,0-2 2,0-5-1,2-1-3,1-3-2,2-5 1,2-3-1,1-6 5,0-2-2,0-5 5,0-5 2,0-1 4,0-3 1,0-1 1,1-1 4,-1 1 6,-1 2 1,-1 4 9,3 4 5,-4 3 3,0 4 0,0 4-3,-2 2-4,0 5-7,3 3-3,-1 3-3,0 5 2,1 4 0,2 4 5,1 4 0,-1 2-1,2 5-2,1 2 0,-2 0 3,1 3-4,1-2-2,-2 2-7,1-2-12,1 0-23,-3 0-31,0-2-32,-2 1-31,2-4-31,-5-1-28,0-1-40,-5-4-79,-1-2-26,-3-4 6,0-5 18,-2-4 35</inkml:trace>
  <inkml:trace contextRef="#ctx0" brushRef="#br0" timeOffset="520">73 719 98,'-5'-3'242,"2"0"14,3-2-15,0 0-84,5 0-58,2-1-36,1-2-19,5-1-13,4 0-5,-1-1-5,5-4-3,2 2-4,1-1-1,0-1-5,0 1 0,-2-1-3,-3 2-2,1 0 0,-4 2 2,-3-1 3,-2 2 0,0 2 1,-3 1 3,-2 1 0,-1 2 1,3 3 1,-2 2 5,-1 2 5,3 5 3,0 3 4,-1 3-3,1 2 1,2-1-8,-1 2-5,1 2-5,1-2-4,0-2-5,2 1 1,0-2-1,2-3-2,-2-2 3,3-1 0,-2-1 0,0-5 0,2-2 0,-2-1 1,-3-3 2,2-3 1,-4-1 0,-1-4 1,-1 0-1,0 0 0,-2-3-5,0 2 4,-2 2-1,0 2-2,-1 2 2,1 2 1,-1 4 1,-2 4 2,1 2 1,1 3 2,2 1 0,-2 3-1,1-1-3,0 1-3,2-1-5,0 0 0,3-3 0,1 0-1,-1-1 0,2-3-1,2-1-1,-1-3-4,2-2-7,1-3-5,-2 0-5,0-3-7,-2-2-5,-1-2-2,0-2 3,-2-1 1,-1-1 7,-1-1 6,-2-1 6,2 2 8,-3 2 7,2 2 4,-4 4 6,1 1 0,1 3 2,0 1 2,-1 4 3,1 1 0,1 3 4,0 3 3,2 0 1,-2 3 2,3-2-1,-1 4-3,0 1-1,0 0-4,-2 0-1,2-1-3,-2 3-3,0 1-2,0 0-2,0 0-1,-3 0-1,-3 2-3,3-2 0,-3-2-4,0 1-4,0-4-7,1-1-8,2-1-15,0-4-12,2-3-18,1-2-26,3-4-25,2-2-42,0-3-72,0-4-39,3-3-8,0 1 12</inkml:trace>
  <inkml:trace contextRef="#ctx0" brushRef="#br0" timeOffset="1283">1121 663 33,'8'-16'192,"-3"-1"12,-2 2-29,2 0-51,-4 0-33,1 2-16,-2-1-4,0 2-3,0 0-3,0 3-5,-2 0-9,2 0-6,-1 3-11,1 0-10,-2 0-9,2 5-6,0-2-3,0 0-6,0 1 0,0 2 0,0 0 0,0 0-1,0 0 2,0 0 1,0 0 1,-2 2 2,1-2 1,1 1 0,0 1-1,0 1-2,-2-2 2,2 2-3,0 0 0,0 0 2,0 0 2,0-1 5,-1 1 4,-1 0 6,2 0 4,-2-2 5,1 1-2,-1-1-1,2-1-4,0 0-5,0 0-7,0 0-3,0 0-3,0 0-5,0 0 0,0 0 0,0 0 0,0 1-3,0-1 0,0 0 1,0 0 1,0 0 1,0 2 1,0-2 1,0 2 1,0-2-2,0 0 0,0 0-1,0 0 0,0 0 0,2 0-4,-1 0 1,-1 1 1,2 1-1,1-1-1,-1 1 0,-2-2 0,3 1-3,-3-1-1,2 0 2,-1 2-1,-1-2-2,0 0-3,2 0-10,-2 0-21,0-2-39,0 2-85,-3 0-75,-1-1-33,1 1-11,3 0 9</inkml:trace>
  <inkml:trace contextRef="#ctx0" brushRef="#br0" timeOffset="2630">1108 506 102,'-8'-3'234,"2"-2"19,-2 4-26,4 1-61,-1 0-42,0 2-24,2 5-18,-2 2-12,-1 1-9,1 5-4,2 2-7,1 0-8,-1 5 0,3-1-6,3 0-7,-1 1-4,3-1-7,4-1-5,-1-1-5,0-2-1,2-2-2,0-3-3,2-2 2,0-2-2,-1-2 1,1-5-2,0-2 1,-3-2-1,1-4 1,-1-1 1,-1-3-2,-3-2 1,0-4 1,0 1 4,-2-2 18,1 3 16,-1 1 19,-1 4 9,0 3 10,-2 6 20,1 6 11,-1 5 2,0 5-5,0 5 0,2 2-3,1 2-24,2 3-26,3 0-17,1 0-15,4-1-10,3-3-7,0-3-5,2-4-3,3-2-13,0-6-15,2-7-19,-1-6-19,-2-6-16,-2-7-13,-3-5-5,0-7 1,-5-4 8,-5-7 7,0-4 12,-3-4 12,-4-5 16,0-2 20,-1 1 30,1 5 41,1 7 58,-1 8 47,0 7 34,1 7 17,1 7-5,0 7-1,0 5-22,1 7-21,3 8-22,-1 5-11,2 6-6,2 5-32,1 2-25,2 4-19,5 2-18,2 2-31,1 2-50,3-2-80,1 1-98,0-1-89,0 0-128,-4-3-104,2-3-21,-1-6 41,0-7 76,2-5 83</inkml:trace>
  <inkml:trace contextRef="#ctx0" brushRef="#br0" timeOffset="3233">1894 795 273,'6'-1'310,"-1"-1"19,-2 1-22,2-1-115,0-1-75,4 0-41,-2-2-23,-1-2-20,2 1-11,1-3-6,-1-1-4,0-1-5,0-2-1,-2-2-6,-1 0 0,-2-3-3,-1 0-3,-2-3 2,0 1-1,-2 2 12,-1 2 14,-2 1 20,-1 4 16,0 2 13,-1 6 15,1 3 9,-2 5 5,-3 5-1,0 5-2,-1 4-2,2 3-8,2 2-17,2-2-22,1 2-19,4 0-13,5-1-11,1-4-8,1-2-5,2-2-2,0-3-2,1-3-2,1-3 3,-2-5-2,3-4 2,0-3 2,-3-3 3,3-1 3,-3-2 9,0 1 15,0 2 14,-2 1 6,-3 4 4,0 0-1,1 4-8,-3 1-11,2 5-11,-1 2-8,1 2-14,0 2-15,3 0-22,2 0-32,-1 0-36,1-2-33,1 1-26,2-2-21,-1-3-19,2-3-14,1-3-29,-2-6-24,0-3-16,-3-3 7,2-4 39,-1-2 86,-1 0 123,0 1 112,0 2 86,1 3 55,-1 3 17,-3 2-30,-2 2-54,-1 5-44,1 0-36,-1 5-23,0 1-16,0 1-9,0 1-7,-1-1-4,2 2-3,-1-1-2,0-2 2,-1-2 5,2-1 10,-1-1 8,1-2 8,-1-5 6,3-1 4,-1-3-2,2 0-1,-1-3 4,0 2 5,1 1 3,2 1 15,0 5 13,-2 2 14,1 2 3,2 5-1,-1 5-4,0 0-15,0 3-18,1 4-20,1 0-18,4 0-24,2 0-36,6 0-58,2-3-81,8-3-150,2-1-78,4-4-28,-3-4 7,3 2 39</inkml:trace>
  <inkml:trace contextRef="#ctx0" brushRef="#br0" timeOffset="4171">3203 626 48,'2'0'251,"1"-2"17,-1 2 14,-2-3-87,1 0-66,1-1-44,-2-1-27,0-1-19,2-1-13,-2-1-10,0-1-7,0-1-1,-2-2-5,-1-2 1,1-1 2,-4 2 7,-1-3 6,-1 5 5,-2 3 6,-2 4 9,0 5 9,-4 7 9,0 5 6,-3 8 4,0 5 7,0 2-1,-1 2-5,1 2-12,6-1-6,1-2-12,5-4-12,2 1-7,5-5-9,4-3-5,0-2-4,2-4-1,2-4 0,-1-2 1,1-5 1,1-2 0,-1-5 0,0 0 3,3-5-4,-2 1 2,-2-1 1,1 2 4,-3 0 3,-1 4 3,-1 1 5,-1 4 7,-2 4 4,0 4-1,-2 2-1,2 1-4,2 3-5,1-1-11,2 1-12,1-1-12,4-3-23,4 1-32,0-3-41,7-4-51,-3-1-107,2-3-84,3-3-31,-1-3 7,5-3 23</inkml:trace>
  <inkml:trace contextRef="#ctx0" brushRef="#br0" timeOffset="4621">3510 513 49,'5'-18'308,"-2"3"35,-3 5 28,0 2-27,-3 6-92,-4 4-54,-1 6-29,-4 5-12,-1 3-4,-2 4-9,0 3-11,1 1-18,1 1-20,4-1-21,2 0-27,1 0-24,5-2-37,2 0-37,7-5-56,0 0-57,5-5-57,4-1-73,1-5-109,2-5-35,0-2 16,0-5 35,3-5 46</inkml:trace>
  <inkml:trace contextRef="#ctx0" brushRef="#br0" timeOffset="4833">3712 602 179,'0'4'310,"-1"4"25,-5 2 16,1 1-114,0 2-84,2 2-54,0-1-37,3 1-22,3-4-22,5 3-15,3-3-19,3-4-24,3-1-28,4-3-39,1-5-61,2 1-89,-2-5-39,0-3-6,-1 0 14</inkml:trace>
  <inkml:trace contextRef="#ctx0" brushRef="#br0" timeOffset="4978">3969 665 3,'8'0'249,"-4"0"32,2 1 31,-1-1-42,-2-1-62,2-1-51,0-1-33,0-1-23,4-4-26,-1-1-23,0-2-19,2 0-10,0-3-8,0-1-8,-2-1-5,3-2-2,-5-2-2,1-1-5,-4 0 0,0 0 2,-1 2 5,-2 1 12,-2 4 10,-1 4 16,-2 5 22,0 5 25,-4 6 22,-4 6 18,2 7 13,-3 6 2,1 2-13,2 4-19,0 1-26,5 2-22,4-1-24,2 0-16,5-1-9,6-2-11,2-2-15,1-4-23,3-3-36,4-3-46,0-4-56,2-7-61,-1-4-108,1-7-85,-3-5-22,2-6 22,0-6 41,-3-4 56</inkml:trace>
  <inkml:trace contextRef="#ctx0" brushRef="#br0" timeOffset="5319">4340 279 340,'0'-33'438,"-1"6"72,-1 6 52,0 6-117,1 6-81,-1 6-59,0 9-60,1 6-61,1 8-47,3 5-29,0 5-32,2 6-35,3 3-31,1 3-27,4 5-35,0 1-53,7 0-72,-1 0-69,1-2-54,1-2-50,3-4-68,-5-4-60,0-9 14,0-4 40,-1-10 49,0-4 58</inkml:trace>
  <inkml:trace contextRef="#ctx0" brushRef="#br0" timeOffset="5500">4630 803 165,'4'-4'301,"-1"2"30,-1-3 20,-1 1-100,3-1-89,0-2-50,0 1-34,2-4-25,-1 2-16,4-2-12,-1-1-7,2-1-6,0-2-3,0-2-4,-2-2-2,1-4 1,-4 0-2,-2 0 10,-1-1 18,-2 2 44,-2 3 54,-1 3 44,-2 4 26,-1 4 11,-3 6-3,-1 4-26,-2 4-49,-1 7-38,3 4-24,0 4-23,3 4-19,2 2-27,5 4-36,3-2-46,2 3-53,5-2-39,2-1-48,4-3-38,2-3-23,2-5-19,-2-3-38,-1-9-46,-3-4 4,2-8 25,-5-6 38</inkml:trace>
  <inkml:trace contextRef="#ctx0" brushRef="#br0" timeOffset="5787">4857 657 253,'8'-31'333,"0"-1"46,3 5 15,-1 5-78,1 2-63,1 7-38,1 7-27,1 3-28,0 7-26,2 6-22,-2 4-19,-1 6-21,0 1-22,-4 4-20,-1 2-14,0 0-15,-5 0-12,-1 0-7,-2-1-5,-4-4 0,3-1 4,-4-6 16,1-5 18,-1-2 12,3-5 10,-1-4-5,1-7-13,2-4-26,2-6-42,1-4-48,5-5-55,1-3-51,4-5-57,-3-1-117,4-1-55,-1-2-5,1 1 29,0 8 43</inkml:trace>
  <inkml:trace contextRef="#ctx0" brushRef="#br0" timeOffset="6205">5380 678 178,'7'-12'299,"-2"-1"22,-2-2 13,0 0-116,0 1-74,-3 1-33,0 2-11,-3 2-9,-2 3 3,-1 5 11,-5 4 8,-3 3 5,-4 6 8,-2 3 7,-2 3-5,2 1-14,-2 4-22,4-3-23,5 2-26,3-3-23,3-1-19,5-2-13,2-2-11,5-3-6,2-4-5,1-2-4,0-4-4,5-4-5,-2-3 1,0-3 0,3-4 4,-3-2 6,2-3 9,-4 0 12,1 1 9,0 2 9,-3 2 3,-2 5 7,-2 4 6,0 4 4,1 6 0,-3 3 2,4 6-1,1 1-3,0 2-6,4 1-3,4-1-2,0 2-1,2-5 5,0 0 1,4-4 1,-2-4 2,1-4 2,-1-3 3,0-4-7,1-6-5,-1-1-6,-1-7-8,1-3-9,-3-5-12,0-2-7,-3-5-4,-1-5-1,-3-1 2,0-4 2,-5-4 7,-3-1 9,-2-1 7,-5-2 6,-3 0 9,-1-2 16,-4 2 12,-2 1 15,0 6 27,1 5 18,1 6 8,2 9-4,0 9-6,2 10-5,2 11-13,1 14-9,3 10 4,4 10 7,2 6 3,6 7-5,3 4-10,0 1-6,6 4-15,-2 0-11,3-1-11,-1-2-6,1-4-14,-2-2-17,0-4-38,-5-5-66,1-5-95,-2-6-89,-4-7-109,0-5-130,-3-7-45,-4-8 27,-1-8 70,-4-2 82</inkml:trace>
  <inkml:trace contextRef="#ctx0" brushRef="#br0" timeOffset="6844">5595 717 65,'-3'-3'310,"2"0"21,2 0 13,1 2-48,3-1-125,3 0-83,4 0-55,4-3-55,4-2-114,3-1-105,2-4-54,2-1-28,3-5-2</inkml:trace>
  <inkml:trace contextRef="#ctx0" brushRef="#br0" timeOffset="8677">5975 645 231,'-2'2'255,"-1"0"19,2 5-64,-1 0-63,2 1-36,-3 2-24,1 2-20,-1 0-14,0 2-18,2-1-11,-1 1-13,0-1-6,2-1-10,-3 2-12,3-2-26,-3-2-38,1-1-90,-4-1-69,1-4-36,0-2-7,-1-2 14</inkml:trace>
  <inkml:trace contextRef="#ctx0" brushRef="#br0" timeOffset="8860">5858 635 62,'0'-15'277,"0"1"21,3 2 10,-1 2-71,2-1-96,1 2-67,3 0-41,3 2-33,5-2-24,2 0-23,5 1-22,1 1-15,3-1-7,1 0 5,0 4 10,1 1 22,-5 3 30,1 0 30,-4 5 23,-5 1 17,-1 1 10,-5 7 7,-1-1-2,-4 5-8,-2 1-6,0 4-7,-3 0-9,3 1-10,-1-2-7,1 1-7,-1-2-4,4-2 2,0-2-1,1-3 6,1-3 4,-2-2 11,3-4 12,-1-2 10,0-6 7,0 0 6,0-5 0,0-2-2,0-1-10,0-1-7,1 0-8,-1 0-4,-1 2-9,-1 2-5,3 2-5,-4 2-4,0 2-4,-2 2-1,2 2-1,0 2 4,-1 2-1,-1 2 0,0-1 2,-1 1 1,0-1-5,-1-1 3,1-1-1,-1-3 7,3 2 17,-1-4 25,3-2 20,3-2 25,1-2 12,1-2 13,3-1-6,1 0-20,0 3-19,-2 0-23,3 2-15,-3 2-22,1 4-27,-2 2-42,1 2-44,1 5-48,-1-1-43,4 2-51,-4 0-64,3-1-71,-3 1-15,0-4 15,2 0 31,4-2 41</inkml:trace>
  <inkml:trace contextRef="#ctx0" brushRef="#br0" timeOffset="9427">7003 504 178,'-2'-9'312,"-2"3"22,-5 6 15,0 3-101,-2 6-91,0 3-48,0 3-25,0 3-20,1 0-15,5 3-12,1 0-12,2 0-10,4-1-7,2-2-5,1-2-2,3-1-2,0-4-2,3-1 0,0-4 3,2-3 0,-2-3 1,-1-3 6,0-3 10,0-4 6,-2-5 2,0-2 0,-2-4-4,-3-1-13,0-2-22,1-2-20,-1-1-16,2 0-15,-1 2-10,4 1 7,-2 1 12,2 1 12,0 1 24,0 3 32,-2 1 34,-1 4 37,-2 1 44,-1 1 51,0 4 47,-2 1 23,-2 1 8,2 2-11,-2 3-27,1 3-38,-2 6-46,1 5-36,2 5-27,0 4-24,2 2-19,1 5-19,2 2-20,-1 2-45,0 1-73,2-1-88,-3 2-87,0 2-102,-1-1-131,-4 1-38,-1 1 29,-5-3 66,0-4 77</inkml:trace>
  <inkml:trace contextRef="#ctx0" brushRef="#br0" timeOffset="9830">7077 899 24,'-3'-8'379,"1"1"57,1-1 37,1 1 27,0-2-149,3 0-124,3-2-90,2 1-61,6-1-66,5-2-82,5-1-84,3 0-138,5 1-105,1-3-53,2-2 2,7 0 38,2-2 63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0.90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209 89 137,'-5'-14'295,"0"1"22,0 4 23,2 3-97,-1 0-74,-1 3-44,-2 1-25,-1 4-8,-4 2 2,1 5 2,-5 6 9,-1 3 1,-2 3-2,-1 5-11,2 2-19,-1 2-23,6 0-20,0 2-23,6-4-36,5 1-42,5-1-41,6-2-40,4-4-31,6-4-32,5-4-28,-2-4-62,5-7-25,1-3 8,-1-7 18,3-4 30</inkml:trace>
  <inkml:trace contextRef="#ctx0" brushRef="#br0" timeOffset="218">337 243 136,'-2'-6'304,"-1"5"25,-2 2 20,-3 5-86,-1 2-84,-1 2-54,1 5-35,-2 2-21,3 1-19,2 1-19,2 1-15,1-1-10,5-1-4,1-1-3,3-4-5,1-1 1,4-1-1,-2-4 1,2-4 4,2-2 0,-2-3 2,0-4 2,3-4 3,-4-1 2,1-3 9,0-1 8,-1-2 15,0 4 21,-2 1 16,0 3 4,0 2 2,0 4-3,-2 1-4,1 5-13,-2 3-5,-1 2 0,0 2-4,-2 1-2,2 1-11,-3 1-7,-1-1-12,3 0-9,-1 0-6,1-1-7,0-2-6,-1-2-4,1-1-2,2-3 1,-1-1 2,3-4 4,-1-1 5,1-4 4,1-4 0,1-1 1,0-3-1,1 0 1,2-1 4,-2 1 6,1 2 8,0 3 3,-3 3 9,0 2-3,-3 4 2,2 3 4,-2 3 1,-3 1 1,1 4-6,-3 3-1,2 0-13,-1 1-30,1 0-47,3 0-49,1 0-58,3-3-53,1 0-47,4-2-44,0-1-46,-2-5-47,3-3 5,1-3 28,0-5 39</inkml:trace>
  <inkml:trace contextRef="#ctx0" brushRef="#br0" timeOffset="704">844 371 36,'13'-17'281,"-1"4"54,-2 1 41,-2 2-34,-2 6-63,-1 1-53,0 3-39,-4 5-34,2 2-27,-3 2-25,0 5-23,0-1-17,0 2-16,0 0-14,0 0-14,0 0-10,2 0-11,1-1-14,0-2-17,1-4-16,1 2-7,2-4-2,-1-4 3,2-2 9,1-2 13,1-4 14,0-5 10,0-2 5,0-2 8,2-2 5,-3-1 14,3 3 13,-3 3 6,-1 2 8,-2 2 3,2 5 5,-5 3 4,2 3 4,-2 5-1,-2 2 0,1 2 4,1 3-9,0-1-9,2 0-13,1 2-13,2-3-4,0 1-9,3-4-4,0-1-2,2-3-6,1-1 0,1-4-1,2-1-4,-3-4-1,5-2-6,-3-5-10,3-2-9,0-2-7,-5-3-3,3 0-8,-4-3-1,-2-4 6,-2 2 10,-1-1 12,-3 3 17,-1 0 30,-3 4 32,-1 4 20,0 4 14,0 1 11,0 5 8,-3 5 5,-2 3-6,0 6-5,-3 3-3,1 2-9,0 4-15,1 1-23,1 1-15,2 1-14,1-1-14,5 1-5,1-2-9,2-2-12,5 1-20,2-4-17,1-2-34,7-2-47,-1-5-58,2-2-51,4-5-36,0-5-29,4-2-7,0-5 20,0-5 32,-3-3 33,0-2 25,-4-2 13,-3-5 17,-4 0 50,-7-3 63,-1 0 69,-3 3 73,-2 0 80,2 2 64,-5 3 40,0 3 26,-5 6 8,5 3-6,-3 3-17,2 5-20,-6 5-31,2 5-47,-3 6-38,1 5-27,0 4-23,2 3-19,2 0-20,0 1-17,3 2-13,2 0-7,1-1-11,3-1-10,5-2-10,0-2-16,4-2-24,2-4-32,2-3-46,0-4-52,3-5-47,1-5-31,2-4-16,0-6-2,0-7 16,-3-5 34,-3-5 40,-2-4 54,-4-1 53,-4-4 60,-2 1 61,-4 1 64,-3 0 60,-1 4 60,-3 4 66,-1 1 53,-2 4 22,4 5-4,0 4-29,-1 4-53,4 2-76,0 7-67,2 2-46,1 9-26,0 5-13,5 6-10,-2 3-2,2 6-5,0 0-6,1 3-6,0 0-8,-1 3-8,-2-3-17,1 1-15,-2-1-41,-1 0-92,-1-3-117,0-1-124,-1-5-153,-1-4-75,-4-2-4,-2-4 67,0-5 104</inkml:trace>
  <inkml:trace contextRef="#ctx0" brushRef="#br0" timeOffset="1720">1948 443 143,'-3'-8'331,"3"2"30,4 0 19,1-1-71,2-1-112,2 1-70,3-1-44,1 1-30,3-1-16,0-1-13,1 2 0,-1 1 10,1-2 19,-2 2 28,-3 1 31,-1 1 30,-2 0 30,-5 1 19,2 1 2,-3-1-9,1 1-22,-3 2-27,3 0-31,-3 0-37,2 2-20,2 3-14,-2-1-11,3 3-4,-3 3-5,2-1 1,-1 1-6,-1 2-8,0 2-17,0-1-32,-1-1-58,1 0-87,0 2-81,-2-6-73,1 3-107,-4-2-82,1-1-4,-4-4 53,2-1 67,0-2 69</inkml:trace>
  <inkml:trace contextRef="#ctx0" brushRef="#br0" timeOffset="2029">2128 335 208,'0'-20'331,"5"1"26,-1-1 19,1 1-119,3 2-92,2 1-60,2 2-43,0 4-24,1 2-20,-1 2-12,-1 3-6,3 3 0,-3 2-1,2 1 1,-4 3 3,1 0 3,-1 2 0,-3 3 1,2 3 2,-1-1 4,-1 2 2,0 3 3,-1 0 3,1 0 0,-1 0 1,3 0 0,0-1 0,-2-5-4,2 0-2,0-3-1,0-2-2,0-3 1,-2 0 6,1-4 0,0-4 1,0 0-1,-1-3-1,2-5-2,-1-1-8,3 0-3,-2 0-1,0 0 4,2 2 7,-2 3 6,-2 4 13,1 2 36,-3 2 39,2 6 36,-3 2 20,-1 5 13,0 2-2,-1 3-26,-1 3-38,0 2-39,2 1-29,1 1-18,-1 2-15,1 0-10,0 3-16,-1 0-46,1-1-90,0 2-106,-2-2-188,-2 1-111,-5 0-48,-4 0 15,-4-1 70,-2-1 96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3.5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99 337 32,'-4'-21'373,"3"5"53,-1 2 39,1 2 19,1 4-163,-3 3-109,3 3-67,0 4-27,-2 5-9,-1 7-3,2 2-2,-3 4 3,0 2-9,0 1-28,1 1-30,1 0-30,-1-1-44,2 0-58,-2-2-71,3-1-67,0-4-75,-2-3-119,-1-3-52,2-6 8,1-4 42,0-4 54</inkml:trace>
  <inkml:trace contextRef="#ctx0" brushRef="#br0" timeOffset="185">15 434 40,'-8'-14'268,"3"2"33,4 0 22,1 0-49,4 1-81,3 1-51,3-1-31,5 0-24,4 1-17,2 0-18,1-1-10,1 2-8,-3 0-1,-2 3 7,-2 0 3,-2 3 14,-4 0 14,-2 5 19,-5 1 12,2 2 9,-5 5 1,-2 2-10,-4 4-15,3 1-21,-2 2-22,3 0-21,-1 1-16,5-2-10,1 0-8,2 0-8,6-3-12,-2-1-16,4-4-36,4-2-35,1-4-37,4-1-33,2-6-25,-1-3-18,1-3 3,3-6 14,-2-3 12,0-3 28,-3-3 53,-4 2 71,-4 1 70,-4 3 61,-4 6 48,-6 4 34,-3 5 6,-3 5-8,-6 4-14,-2 2-16,-2 3-8,1 4-13,2 0-22,2 0-23,3 2-24,5-4-20,3 1-12,3-3-9,4 0-2,2-3 0,3-2 7,1-3 13,6-2 8,0-2 6,0-6 1,3 2-1,2-6-8,-5 1-21,1-3-30,-1-1-37,-3-1-44,3-3-46,-3-3-49,0-4-97,-2-1-59,3-5-11,-1 2 16,8-6 32</inkml:trace>
  <inkml:trace contextRef="#ctx0" brushRef="#br0" timeOffset="671">874 39 288,'8'-12'378,"-2"0"42,-2 4 33,-1 4-131,1 1-95,-1 4-60,0 2-27,2 6-22,1 5-6,2 4 7,-2 6 1,2 3-8,0 3-26,2 3-14,-4-2-24,-1 2-21,0 0-27,0-1-28,-4-1-38,2-4-47,2-3-46,-2-1-40,-2-4-25,3-4-15,-1-4 4,-2-4 15,1-5 25,1-4 31,-3-2 41,0-5 42,0-5 42,-3-2 43,-2-2 37,0 0 34,-4-2 19,-2 4 16,0 2 16,-5 7 14,0 4 15,-3 6 6,-1 4 0,-1 5-9,-1 5-18,5 1-29,2 3-36,7 0-32,4 0-27,5-2-27,6 2-43,7-3-53,7-1-54,2-2-89,4-5-117,1-2-52,1-1-2,4-4 33,-1 0 47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46.8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760 116 129,'2'-3'262,"0"-2"24,-2 2-11,0-1-79,0 1-65,0 0-39,0-1-21,0 3-17,0-2-11,0 2-2,0 1-3,0-2 2,0 2 0,0 0-4,0 2-2,0-1-9,0 2 1,-2 2 1,0 2 1,1 4 1,-3 3 5,1 4-1,-3 3-3,2 4-8,-3 0-7,-1 2-4,2 0-4,-5 2-4,1-1 1,2-1-3,-2 0 0,-2 0 1,1-3-1,-3 0-1,1-1 0,-1-2 1,0-3 0,-2-3 0,0-2-1,-1-1 3,-1-3 1,0-3 0,-1-2 0,1-4 1,-1 0-1,3-4 1,-1-2-1,3-4 0,-2-2 0,3-3-2,2-3 9,5-2 6,1-2 11,5 1 12,3-1 14,2 3 16,8 0 16,-2 0 13,3 5 10,5 0 10,5 4 8,-2 1 4,0 3-10,3 1-18,-3 4-20,0 4-20,-2 1-21,-2 5-20,-2 2-9,-2 3-2,-1 3-8,0 4-17,-4-2-26,1 4-46,1 0-65,0 1-69,2-2-57,4-1-66,-3-3-113,5-3-25,2-3 26,-2-3 44,4-3 54</inkml:trace>
  <inkml:trace contextRef="#ctx0" brushRef="#br0" timeOffset="552">1195 455 125,'13'-17'305,"-2"1"27,-5-1 24,-1 1-69,-3 1-76,-2 1-43,-2 4-30,-1 2-25,-2 4-21,-3 4-26,-4 4-22,-3 6-16,-2 6-3,-1 3 5,0 3 9,0 6 4,2-1 0,1 3-5,3 0-5,4 1-5,4 1-7,2-4-7,5-1-10,5 0-11,2-3-21,5-3-27,3-1-37,6-5-38,1-2-40,0-4-59,-1-3-106,0-6-40,-2-3 0,-3-3 20,-5-4 33</inkml:trace>
  <inkml:trace contextRef="#ctx0" brushRef="#br0" timeOffset="1025">243 90 131,'-11'-16'277,"0"1"19,2 4 10,-1 4-113,-1 4-73,0 3-39,0 7-18,-3 7-4,-1 7 7,-2 8 16,1 11 21,-1 5 16,1 9 12,-3 4 5,2 5-3,3 2-11,0-1-19,7 1-21,4-5-18,8-2-19,9-1-11,5-4-15,11-2-23,9-6-23,4-3-33,9-6-35,2-6-43,11-6-42,0-6-51,3-8-118,1-7-44,5-9-4,-6-9 20,2-7 32</inkml:trace>
  <inkml:trace contextRef="#ctx0" brushRef="#br0" timeOffset="1313">1388 36 223,'21'-21'301,"1"9"16,3 8 15,5 8-135,6 8-69,4 9-30,1 6-15,3 9-2,-1 6-8,0 5 0,-1 4-7,-5 1-8,-6 2-7,-2 0-9,-9 2-5,-7-2-14,-6 0-20,-12-2-26,-7-1-30,-9-1-33,-8-3-39,-1-1-54,-8-4-112,-2-5-45,0-1-9,1-3 12,8-6 25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50.1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1311 29,'10'2'254,"1"-1"17,3-2 15,4-1-69,4-1-85,2-1-46,2-1-31,1 1-19,2-2-17,-2-2-24,1 2-35,-2-1-72,-4-2-91,-5 0-51,-4 0-20,-7 0 0</inkml:trace>
  <inkml:trace contextRef="#ctx0" brushRef="#br0" timeOffset="159">127 1185 193,'-11'0'304,"7"-3"14,0 0 4,9 0-129,7-1-92,5-2-56,5 0-49,8-2-54,1 1-128,6-2-65,-1 0-34,3 0-14,3 1 8</inkml:trace>
  <inkml:trace contextRef="#ctx0" brushRef="#br0" timeOffset="553">1003 705 78,'-5'-5'250,"1"3"18,-3 0 16,2 1-93,-1 1-64,2 0-32,-4 3-17,1 3-11,1 1-7,-3 4-11,1 4-10,-1 1-7,0 2-5,5 3-10,-1 1-5,3 0-7,0 0-1,4-1-4,1-1-1,4-4 0,0-1-1,3-3 4,0-1 0,3-4 2,0-2-1,3-2 1,-2-3-2,4-5-1,-4-1-1,2-1 0,-4-5-1,0-2 1,-2 1 4,-2-2 4,-1 1 7,-2 4 5,1 1 8,-5 3-3,2 3-1,-3 3-3,4 3-8,-4 6-6,1 4-4,4 2 1,0 2-3,1 1-1,5-2 0,-1 1 0,3-4 0,1 1 2,2-4 2,-2-2 8,0-4 7,2-1 6,-3-4 10,-3-2 13,1-3 6,-1-3 9,-2-2 5,0-1 4,-5-3 0,-1-1-9,-2-4-10,0 1-13,-4-4-24,-1-2-38,2 1-50,-3-3-53,3-1-77,-2 0-137,2 1-66,-2 0-10,2 2 19,-2 0 39</inkml:trace>
  <inkml:trace contextRef="#ctx0" brushRef="#br0" timeOffset="1095">1204 179 56,'3'-24'258,"3"0"22,1 0 15,4 1-82,1 1-71,6 4-37,-2-1-31,4 8-17,1 2-9,1 4-8,-2 5-5,0 7-6,-5 7-4,-4 4-6,-1 7-1,-7 6-7,-3 0-4,-3 4-1,-5-2-3,-2 1 3,1-2 1,-2-3 5,1-1 8,1-4 6,2-3 8,1-3 8,3-5 5,3 1 4,3-4 0,8-1-2,4 0-8,7-3-9,1-1-17,7-2-28,3 0-34,-1-2-45,1 2-73,-4-2-128,-2 3-58,-8-1-21,0 0 13,-5 3 26</inkml:trace>
  <inkml:trace contextRef="#ctx0" brushRef="#br0" timeOffset="1457">1846 717 142,'8'5'302,"-4"-1"28,0-1 19,-3-1-88,3-1-89,-3 1-52,-1-2-33,2 1-30,-1-1-27,4 0-36,-1-1-51,-2 1-106,1-2-106,1-1-57,-1 2-18,2-4 2,-2 0 27</inkml:trace>
  <inkml:trace contextRef="#ctx0" brushRef="#br0" timeOffset="1865">2474 264 77,'-2'-3'238,"0"0"16,2 0-5,0-2-81,-1 3-56,1-1-32,-4 0-19,4 0-13,-3 1-11,2 1-4,-4-1-5,1 2-2,0-2-1,-1 2 2,1 2 4,-3-2 6,0 2 1,0-1 4,-1 1-1,0-1 1,-1 2-2,3 0-6,-4 1-3,-1 1-9,3 1-2,0 0-5,-1 0 0,-1 0-3,2 2 1,2-2 1,-1 0 4,0 0 0,1 0 2,1 1 1,0 4 0,2-1 1,-1 2-4,3 1-2,-1 3-1,4 0-3,-1 1-6,3 1 1,-1-2-3,0 1-2,2-2-1,-2-2-1,2-2 2,-1-2-2,-1-2 6,2-2 1,-1-1 2,-1-1 4,2-2 0,-1-1 1,6-1-1,-4 0-3,4-4-4,-2 2 0,2 0-4,2-2-2,-4 3 0,1-1 0,-3 0-2,2 0 2,-1 1 2,2 1-2,-1 1 0,0 0 0,3 0 0,-2 0 0,3 0 0,0 1-2,-1-1 2,4 2 2,-1 1 1,-2 0-3,4 1 3,0 2 1,1 2 1,-1 2-2,3 1 2,-3-1 1,-2 2 2,-1 0-1,-2 0 1,-5 0 0,-1-1 1,-5-1 5,-5 2 0,-3-1 0,-6 1 1,0 0-3,-7 0-5,-1 0-11,1 0-14,-4-2-21,3 1-22,1-1-23,1-1-24,4-2-23,5 0-28,1-3-68,6-4-74,-1-3-25,5-1 0,6-5 14</inkml:trace>
  <inkml:trace contextRef="#ctx0" brushRef="#br0" timeOffset="2539">2692 543 174,'11'-9'319,"0"2"33,-3 1 24,-2-1-104,1 5-76,-1 0-41,-2 2-22,1 2-13,2 2-13,-1 4-8,2 2-15,0 1-19,-2 2-18,1 1-19,2 1-14,-1 1-14,0-1-20,0 0-30,-1 0-28,1-1-35,-1-1-41,-1 1-59,2-5-114,-4 0-42,-2-2-8,-2-4 13,0-3 31</inkml:trace>
  <inkml:trace contextRef="#ctx0" brushRef="#br0" timeOffset="2770">2802 479 181,'-9'-23'303,"4"2"19,0 3 9,2 1-127,3 4-89,3 1-57,6 3-50,1 3-42,5-1-58,0 4-102,5 1-66,-2 1-29,4 2-3,-1 1 16</inkml:trace>
  <inkml:trace contextRef="#ctx0" brushRef="#br0" timeOffset="2874">3005 390 29,'15'14'231,"-3"1"35,-3 0 29,2 0-67,-4 1-52,-1-1-42,-1 2-30,1-2-28,-2 0-24,0 1-16,-1-1-14,0-1-10,-1 1-5,1-2-5,-3 1-5,0-3-4,0 0-5,0-2-1,-2-1 0,1-4 3,-1-2 1,1-2 5,-3-3 4,3-3 4,-1-5 5,0-3 3,2-4 7,2-2 4,1-3 12,4 1 7,2-2 7,5 3 5,-1 3 3,6 4 4,-1 4 7,2 4 13,0 4 6,1 5 6,1 3-1,0 5-7,-2 4-16,-2 1-23,0 5-25,-6 0-34,0 3-35,-5 1-36,0 4-42,-3 0-46,-4 1-92,0 0-94,-1-2-31,1-1-1,5-3 22,1-3 37</inkml:trace>
  <inkml:trace contextRef="#ctx0" brushRef="#br0" timeOffset="3318">3887 369 10,'10'-27'253,"-4"3"26,0 3 19,-4 3-49,-1 3-83,-1 5-42,-1 2-29,-4 5-19,-3 3-10,-5 6-9,-4 5-7,-1 4-7,0 3 1,-4 4-7,1 4-3,0 1-5,1 1-2,6 1-5,-2 1-6,6 0-2,2-2-2,5 1-5,3-4-2,2 1-2,1-2-3,3-3 1,6-2-1,2-2 0,0-5 0,5 0 0,1-5 0,1-2 0,1-5 0,0-3-2,-3-4 1,0-3 0,-3-3-1,-2-5 1,-3-5-1,-1-2 2,-9-4 2,-1-3 4,-7 1 2,-1-2 13,-5 2 13,-1 2 22,-1 3 12,0 6 4,0 4-2,1 6-10,2 7-18,0 5-24,3 5-19,4 5-14,5 5-13,4 5-19,0 2-16,7 3-22,0 2-28,2 1-26,0 1-51,-5 1-110,0-1-44,-4 2-12,-6 0 12,-4 2 26</inkml:trace>
  <inkml:trace contextRef="#ctx0" brushRef="#br0" timeOffset="3963">1190 1602 153,'-19'-3'241,"-3"-1"13,0 1-30,1 1-75,-1 1-41,1 1-18,4 0-4,-1 0 0,4 1-3,3-1-5,3 2 0,3-2-3,5 1-6,5-1-10,8-1-5,11-1-6,9-2-9,12 0-5,12-1-2,16-1-1,12-4-1,14 2-4,8-6-4,12 0 1,7 1-4,12-2-4,3-1-6,11 1-1,2-2-4,1 4-1,0-1-1,-4 3-2,-3 0 2,-4 2 1,-6 0 0,-10 0-6,-10 1-1,-9 0-2,-14 4-2,-11 0-8,-13 1-10,-13 1-21,-11 1-25,-13 1-25,-7 1-31,-11 2-56,-11 0-102,-10 2-42,-11 2-6,-5 1 9,-9 2 26</inkml:trace>
  <inkml:trace contextRef="#ctx0" brushRef="#br0" timeOffset="4391">2780 1614 195,'-14'-1'305,"6"1"20,0-2 10,5 2-126,1 2-84,2-1-47,0 3-22,2 4-8,1 2 3,-1 6 2,-1 0 8,3 5 1,-3 1-4,1 1-9,1 1-9,-1 2-13,2-1-9,-1 1-9,0-4-7,1 1-7,-3-3-5,2-2-4,-1-4-5,0 0 1,-2-5 2,0-3 6,0-2 2,0-2 7,0-5 1,-4-5 1,4-2 1,-3-5 1,2-5 2,-3-2 0,3-6 2,1-1 2,1-3 3,3 2 12,2 0 10,2 3 7,4 3 3,1 8 4,3 2-3,2 8-4,4 3 1,3 6 5,2 6 7,1 4 4,2 5 5,2 5-4,-2 3-8,-3 0-14,0 2-11,-4 1-14,-2 0-16,-7 1-21,-1-3-27,-7 2-30,-3-2-41,-4-2-39,-1 1-44,-3-2-86,-1-3-79,3-2-23,1-5 12,6-6 26,6-4 46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55.2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28 162 95,'6'3'266,"2"-1"16,1-1 11,5-1-94,2-1-81,5-1-50,2 1-24,-2-1-14,4-1-20,1 0-30,-3 0-64,-4-1-107,-1-2-56,-7 0-30,-6 0-9,-5 1 14</inkml:trace>
  <inkml:trace contextRef="#ctx0" brushRef="#br0" timeOffset="149">34 86 23,'-18'-6'278,"9"1"19,2-1 10,7 0-48,7 0-113,6-3-67,9 1-47,4 3-46,4-3-91,4 2-99,2-1-54,-1 1-29,1-2-8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56.23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268 828 84,'-4'-6'246,"3"2"19,-2-3 3,1 5-87,0 0-55,1-1-32,1 3-22,0 0-12,0 0-13,1 3-6,-1 1-6,2 3-2,-2 0-1,2 4-3,1-1-2,-2 2-5,3 2-5,-1 0-7,3 0-5,-2 1 1,5 0-5,-1-1-1,2-1 0,2-1 0,0 0-1,1-3-1,0-2 0,-1 0 2,-1-4 1,-1-3 1,1-2 0,-2-1 5,-1-3-1,0-1 7,1-4 9,-4-1 9,3-1 21,-3-1 19,0 1 28,-1-1 26,1 1 31,-3 2 20,-1 2 1,1 3-12,0 1-22,-1 3-36,1 2-30,-1 4-34,1 4-15,0 4-10,1 2-6,-2 4 0,-1 5-6,4 0-3,-2 1-12,2 0-20,-1 1-24,-2-1-37,4 0-39,2 0-43,-1-1-36,3-4-36,-2 1-56,1-5-86,-2-3-25,2-3 8,-4-6 27,1-2 44</inkml:trace>
  <inkml:trace contextRef="#ctx0" brushRef="#br0" timeOffset="480">596 827 237,'5'-16'267,"2"3"9,2 1-44,4 5-86,1 0-46,5 3-22,3 4-3,-1 4 1,2 4 2,1 3 1,-2 2-3,-1 5-4,-2 3-9,-2 3-8,-4 2-12,-4-1-9,0 4-8,-2-1-8,-4-1-7,-1 0-4,-4 0-7,-1-1-7,-1-2-14,-3-2-21,1-1-29,-2-1-39,-4-3-92,2 0-92,-3-5-39,-3 0-8,3-4 11,-1-2 33</inkml:trace>
  <inkml:trace contextRef="#ctx0" brushRef="#br0" timeOffset="757">686 1089 91,'7'-7'270,"-1"1"22,3 0 20,3 0-88,-1 0-67,4 0-41,-2 0-29,4 1-20,-4-1-20,3 2-23,-2-2-32,2 1-45,-3-1-110,-2 2-94,1-2-46,0 1-22,2-2 3</inkml:trace>
  <inkml:trace contextRef="#ctx0" brushRef="#br0" timeOffset="933">1104 978 306,'8'1'386,"-2"1"41,-3-2 32,2 2-138,-2-2-94,-1 0-82,1 0-78,0-2-87,5 2-78,0-2-98,2 1-139,3 0-66,-1-2-8,-1 0 20,1 0 42</inkml:trace>
  <inkml:trace contextRef="#ctx0" brushRef="#br0" timeOffset="1098">1387 818 95,'4'-9'303,"0"3"24,-1 3 17,2 0-63,-2 4-84,2 5-50,1 3-22,0 5-7,1 2-5,-3 4-7,0 1-21,0 3-19,0 0-19,-2 1-28,0-1-34,1 3-40,0-3-47,1 2-67,-4-2-142,0-2-66,0-2-21,0-4 12,1-4 29</inkml:trace>
  <inkml:trace contextRef="#ctx0" brushRef="#br0" timeOffset="1298">1618 963 109,'14'-27'282,"2"2"24,1 4 20,1 3-90,4 4-64,-2 3-35,-1 6-24,3 3-10,-1 5-13,-2 5-7,-2 4-15,-2 3-11,-7 3-14,-2 4-12,-5 1-8,-6 2-11,-4-1-5,-4 2-4,-2-2-1,0-3 5,1-3 15,5-3 18,1-5 17,4 1 15,4-4 11,7-2 2,7-3-16,8 0-22,7-4-34,2 0-59,6-4-82,-2-2-150,1-2-118,-6-2-62,-9-2-13,-4-1 26,-16 2 60</inkml:trace>
  <inkml:trace contextRef="#ctx0" brushRef="#br0" timeOffset="1870">151 549 127,'0'-6'276,"-4"2"14,1 2 10,-2 2-104,-3 6-69,0 6-38,-6 6-16,1 8-3,0 5 2,-2 8-3,0 6-3,2 5-6,-1 1-7,1 2-4,5 1-13,3 1-8,5-1-8,5 0-11,8-2-3,5 1-11,9-2-6,10-2-12,4 1-10,9-4-20,3-3-23,5-2-38,6-5-49,-3-6-89,7-6-53,2-7-14,4-7 9,5-7 32</inkml:trace>
  <inkml:trace contextRef="#ctx0" brushRef="#br0" timeOffset="2326">2201 510 174,'0'0'192,"2"1"-23,-2-1-60,0 0-45,0 0-18,0 0 0,0 2 11,0-2 14,0 2 17,-2-2 14,2 1 5,-1-1-4,1 0-4,0 0-8,0 2-13,0-2-16,1 1-11,1 2-9,1 4-6,3 4-2,3 6 6,3 4 7,1 5 9,1 8 5,2 3 5,2 4-1,1 4-7,-1 1-10,1 1-9,-6 1-13,-3-2-14,-3-1-16,-11-2-15,-5 1-17,-5-5-17,-6-3-14,-6-1-17,1-5-15,-2-3-11,-2-5-17,6-1-38,-2-6-89,4-4-46,0-4-15,6-5 3,7-5 23</inkml:trace>
  <inkml:trace contextRef="#ctx0" brushRef="#br0" timeOffset="2749">2157 136 77,'24'-28'248,"1"4"20,2 1 6,0 4-98,-2 2-71,-4 6-42,-1 3-24,-3 4-16,-5 6-6,-4 8 1,-5 5 0,-3 6 5,-7 6 2,-2 4 0,-4 2 2,-1 2 3,-2-4 5,5-1 11,0-3 9,2-6 11,2-2 9,4-3 4,3-3-1,3-1-7,5-3-9,6 2-14,7-4-15,0 0-26,5 0-31,4-3-35,4 2-45,-3-1-77,1-1-113,-2 2-49,-2 0-15,-2 2 10,-1 1 33</inkml:trace>
  <inkml:trace contextRef="#ctx0" brushRef="#br0" timeOffset="3059">2652 791 105,'3'12'265,"-3"-2"23,1-2 19,3-1-110,-4-2-66,1-2-39,1 0-29,-1-2-26,3-1-37,0 2-58,4-4-126,-2-1-68,1 0-37,-2-3-15,1 2 8</inkml:trace>
  <inkml:trace contextRef="#ctx0" brushRef="#br0" timeOffset="3445">3265 495 93,'-7'-16'257,"0"1"19,-1 3 8,-3 3-103,2 2-69,-3 5-33,-2 4-19,2 5-10,-6 3-4,2 4-1,1 2-2,-1 2-8,2 3-3,1 0-9,3-1-2,1 1-6,4-1-3,2 0-6,3-1-3,2 1-3,3-2 0,4 0-2,0-1-1,3-1 2,5-1 1,-3-3 1,5 0-1,0-4 2,-2-1 2,4-1 1,-4-1 6,4-2 2,-7-2 5,2 1-2,-3-1 4,-3 2-5,-2-1 0,1 0-1,-6 2 4,0-1 5,0 1 3,-3 3 9,-5 0 3,4 0 0,-6-1-1,1 3-5,-2-1-3,-3-1-6,0 1-8,-2-1-5,-3-1-9,-1 0-8,1 0-15,-3-1-18,7-1-22,-1-1-23,0-1-32,7-1-51,1-1-105,5 0-45,3-6-14,4 0 9,7-1 26</inkml:trace>
  <inkml:trace contextRef="#ctx0" brushRef="#br0" timeOffset="3860">3425 693 198,'9'-6'316,"-1"0"20,2 3 15,-6 0-125,1 3-78,-2 3-44,2 2-24,-1 4-15,-1 3-6,1 1-6,1 4-10,-2 1-14,0 1-12,0 1-7,2 0-6,0 0-11,-2-2-17,2 0-24,-2-1-32,-2-1-43,-1-4-90,-3-2-87,-3 0-32,0-6-5,-1-1 20</inkml:trace>
  <inkml:trace contextRef="#ctx0" brushRef="#br0" timeOffset="4097">3400 546 31,'3'-12'219,"2"3"10,1 3 7,5 3-94,2 3-54,2 3-24,0 3-6,2 3 3,1 3 5,0 3 2,3 3-3,-5 3-3,-1 1-9,0 4-10,-2-2-12,-3 3-10,0 0-8,-4-3-4,-1 2-8,0-5-1,-2 0 0,-2-5-1,-1-3-2,0 0 1,0-6 4,0-1 2,-1-3-1,1-1 2,-2-4-1,1-4 1,-1-3-2,-1-5-1,2 0 2,-1-6 1,0-2 3,2-2 0,2-2-1,1-1 5,5 2 2,-2-1-1,2 4 4,5 3 3,-4 5 4,4 3 2,-1 5 6,5 5 7,-4 2 5,4 7 4,-4 2 4,4 7-2,-3 0-7,-3 8-10,0 0-14,0 4-18,-3 2-21,-2-1-30,1 0-28,0 0-46,-4 0-95,1 0-89,-1-3-34,2-3-2,1 0 13</inkml:trace>
  <inkml:trace contextRef="#ctx0" brushRef="#br0" timeOffset="4649">4486 444 215,'3'-9'292,"-1"2"17,-2 1-18,-2 0-110,1 1-74,-3 2-43,-2 3-18,-2 5-3,-4 4 5,-3 3 5,0 6 9,-2 3 4,0 4-8,4 2-5,-1 3-16,3 1-7,3 1-11,3 1-6,1 0-5,7-1-6,0-2 1,3 0-6,2-5-2,2-1 0,2-3-1,0-3 1,3-3 2,-2-3 0,3-3 2,-4-5 1,1 0 3,1-4 0,-2-4 3,0 0 2,-2-3 3,-1-4 2,-1-1 4,-4-3 4,0-1 11,-4-2 2,-4 1 5,1-1-4,-4 3-4,-1 2-7,-4 2-13,0 4-9,-1 2-15,-2 4-13,3 1-23,1 2-28,2 3-33,4 1-45,4 1-90,2 1-77,6-2-26,2 2 3,4-4 21</inkml:trace>
  <inkml:trace contextRef="#ctx0" brushRef="#br0" timeOffset="5049">4721 639 6,'4'-9'257,"-3"1"22,-2 7 18,-1 1-50,-1 6-89,-5 3-52,0 3-29,0 1-17,2 5-14,-1 0-14,1 3-8,3 1-10,2-1-7,1 0-3,3-2-2,0-2 0,3-1 0,0-3 0,1 1 0,1-3 0,1-4 4,-1 0 7,0-3 12,0-3 16,1-1 13,-2-5 10,1 0 13,-4-4 6,1-3 3,0-2-3,-4-4-6,-2-1-7,-4-4-12,-1 2-15,-2-1-21,-3 1-30,-3 3-43,-3 1-41,-1 5-50,-3 2-87,4 1-112,-5 3-47,0 1 1,2 1 19,-2 4 39</inkml:trace>
  <inkml:trace contextRef="#ctx0" brushRef="#br0" timeOffset="5492">4067 203 105,'-11'-2'241,"0"5"27,-5 4-1,0 6-75,-3 5-37,3 6-16,-3 4-15,3 5-13,1 5-19,3 1-15,3 4-21,6 3-12,5 1-14,7 3-8,4-1-8,7-1-7,5-1-5,7-1-4,3-5-8,1-4-14,6-4-21,-2-6-21,3-4-46,-3-5-93,-2-8-84,-1-5-31,-2-7-7,0-4 11</inkml:trace>
  <inkml:trace contextRef="#ctx0" brushRef="#br0" timeOffset="5739">4933 257 18,'32'-18'252,"-2"4"28,-3 8 27,-2 5-53,5 7-63,-1 6-37,-2 9-20,-1 8-16,1 9-18,-3 6-17,-5 6-17,-3 6-17,-8 3-14,-8 2-18,-7 2-26,-8 0-34,-8-1-38,-8-4-73,-13-4-124,-6-4-62,-10-4-18,-9-2 7,-4-6 27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02.5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92 633 133,'-19'0'233,"3"-2"10,1 1-33,3 1-85,2 0-51,2 0-23,1 0-11,4 0-2,1 0 2,2 1 6,2-1 2,1 0-3,5 0-2,5 0-8,3-1-7,6-3-6,3 0-9,5 0-2,5-1-5,6-1 1,8-3-2,7 2-3,5-2 1,8 0-3,8 0 2,1-2-2,3 2-1,5-1 2,-3-1-1,6 0 0,-5 1 2,6-3-2,2-2 1,1-2-2,0 1 1,1-2-4,0 0 1,-3 0 3,0 3 0,-1 0 0,4 2-2,2 3 2,3 1 2,3 0-4,2 1-3,0 3 4,-1-3 0,-3 0 2,-1 1-1,-1-4 0,-3 3 1,0-3-1,-2-1 0,4 0 0,-4-2 0,2 1 0,-1 0-4,-4-1 4,-4 0 1,0 3-1,-5-3 2,-2 0-1,-2 1 4,-3 1-3,-1-1 0,-2 2-4,-6-1 2,-5 2-2,-4-1 2,-8 4-2,-3-1 1,-6 2 1,-6 2-2,-4 0 2,-7 4-1,-1 4-11,-9-1-17,-6 4-31,-7 1-110,-10 2-69,-5 4-39,-9-2-10,-5 1 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03.39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110 138 5,'-3'-18'258,"3"0"28,-4-2 21,4 2-50,0 2-80,0 2-48,0 2-30,0 3-27,2 3-17,0 2-13,-2 1-15,0 3-4,0 1 8,-4 4 7,3 2 9,-2 5 3,-2 0 4,0 3-9,-3 2-8,4-1-13,-4 2-10,1 2-6,-2-2-4,-1 1-3,2 1-3,2-2-1,-3-3-3,2-2 4,2-1-2,2-2 2,0-2 1,1-3 0,2-1 1,0-1-2,2 0-1,1 0 1,4 0-2,1 0 3,4 0-1,3 0 0,2 2 0,0-2 1,2 0-1,0 0-4,-1-2-1,-1 1-4,-4-2-2,2 0-3,-4-3-5,1-2 0,-2 1-6,-2-4 1,-3-2 0,2-1 2,-3-3 6,-2-2 4,-1 0 7,-2-4 9,-4 1 9,4-1 8,-6 2 5,2 2 9,1-1 8,-1 4 5,2 1 12,-3 1 10,3 4 3,1 1 4,0 1-3,2 4-8,0 1 0,0 3 1,0 6 8,-1 3 16,1 4 13,-2 5 13,-1 1 1,1 7-4,1 1-12,-3 3-14,4 3-15,0 2-17,2-1-14,1 1-13,2-1-9,0-2-11,1-1-11,2-2-17,-2-2-29,1-3-55,1-3-71,-2-2-77,-2-1-117,-2-3-121,0-3-39,-4-4 14,2-4 50,-3-5 70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04.65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86 1070 131,'-4'3'289,"-2"0"28,4-2 17,2 1-87,3-2-69,3 0-52,2-3-34,2 0-28,5 0-23,2-2-21,5 2-9,-1-1-7,4-1-23,-2 0-25,2 0-42,-1 0-71,-5-1-105,-2-3-53,-5 0-13,-5 0 7,-4-1 34</inkml:trace>
  <inkml:trace contextRef="#ctx0" brushRef="#br0" timeOffset="178">56 888 3,'-22'-4'277,"6"-1"29,2 1 17,10-1-41,5 1-114,7-1-83,11-2-73,5 1-118,6-2-108,3-1-58,3 0-27,2-3-3</inkml:trace>
  <inkml:trace contextRef="#ctx0" brushRef="#br0" timeOffset="4239">749 944 168,'-13'3'266,"1"0"17,1-2-19,-2 1-82,2-1-51,1 0-30,1-1-18,1 0-9,2 0-6,3 2-6,-2-2-4,3 2-9,1-2-5,1 0-8,3 1-6,0-1-10,4-1-4,3 1-5,3-2-4,4-1 1,3 0-3,3 0-1,6 0 0,2-1-4,9-1 1,5-1-1,6 0-1,8 0 1,4 0-2,5 0-1,5 0 0,1-1 3,5 1 0,0-2 0,3 1 1,4-1 1,0-1 1,3 0-6,-3 0 1,1 2 0,-5 0 0,-5 2 0,-3-1 1,-4 3 2,-5-1 1,-3 3 0,-7-2-1,-2 3-1,-6 0 3,-2 2-3,-7-1 1,-3 0 2,-5 1-2,-6 0 1,-5-1 3,-3 1-2,-5-2-2,0 1-1,-7 1-6,1-2-20,0 1-27,0 1-52,-5-2-126,2 1-80,1 2-37,-2 0-5,8-3 17</inkml:trace>
  <inkml:trace contextRef="#ctx0" brushRef="#br0" timeOffset="5043">3668 562 239,'0'-22'330,"0"-2"18,1 5 14,3-1-143,2 4-85,5 2-55,0 1-33,6 2-19,-1 2-10,6 3 1,3 2 4,2 1 3,-1 3 5,1 3 0,0 1-1,-2 5-4,-3 3-10,-4 2-5,-1 4-9,-6 3-1,0 1-1,-3 2-4,-3 0-3,-4-1-3,-1-1-1,-1-1 0,-4-3 1,0-3 1,-4-1 4,1-4 6,0-2 5,0-4 4,-1-1 4,-1-3-1,2-3 3,-1-1 1,2-4 0,2-2-3,2-2-1,2-4 2,1 0-5,3-3-3,2-4-3,3-1-5,4-1-9,3-4-19,3 1-24,3-4-25,3 5-34,1 2-60,2 2-105,0 7-43,-2 3-9,-3 6 9,0 4 26</inkml:trace>
  <inkml:trace contextRef="#ctx0" brushRef="#br0" timeOffset="5452">4474 555 190,'-1'3'277,"-1"0"17,0 0-18,2-3-100,2 0-66,0-2-37,-1 0-25,2-3-14,1-1-10,2-1-7,-3-2-7,-2-1-5,3-1 0,-1-1-1,-3-2-2,0-1 1,-2 0-2,-1 0 4,-2 0 1,-2 0 2,-1 2 5,0 2 2,-4 1 5,2 2 6,-3 2 2,0 2 3,1 2 3,-4 2 5,1 2 2,3 4-2,-6 1-5,4 4-3,-2 0-8,4 3-4,-1 0-7,4 2-5,2 1-3,2-2-4,3 1-3,4-2-3,2-1 0,0-1-2,4-1 2,4-4-2,2 1 5,0-4-4,3-1 1,-1-1-6,1-2 1,1-2-2,-2-1 1,-2-1 2,-1-1 2,-4-1 7,0 2 5,-2-1 8,-4 1 4,-1 2 7,-2-1 4,0 3 1,0 0-2,0 0-6,-2 0-5,2 5-5,-2-1-5,2 2-5,2 2-2,3-1-3,0 2-3,1 0-9,5-1-15,0-1-23,3-1-35,4 0-55,-3-3-122,1-1-57,0-2-20,0-2 9,4-1 23</inkml:trace>
  <inkml:trace contextRef="#ctx0" brushRef="#br0" timeOffset="5959">4860 134 236,'-5'-27'351,"-1"3"38,1 3 38,0 4-99,1 2-68,-1 4-47,1 3-36,3 2-31,-1 1-38,4 5-35,-1 2-33,4 4-20,0 5-8,2 6-4,-1 6 1,3 2-1,-2 5 0,-1 2-2,0 2 2,-1 1-4,0 1-1,-1 0-4,0-2-6,0 0-11,0-2-10,-3-2-15,3-4-19,-3-2-17,1-5-17,-1-4-11,-1-3-5,3-3 0,-3-4 3,2-4 1,-2-2 4,1-7 9,1-1 7,-1-4 4,1-5 10,0-2 14,-4-2 12,0-4 14,1 2 18,-4 0 19,-1 2 21,1 4 19,-1 1 18,-2 4 13,-1 2 5,-3 5 2,3 2 4,-5 1 0,-1 6-3,-2 1-3,-1 5-7,1 2-8,3 4-13,-2 0-16,3 3-12,4 1-12,3 1-11,4 1-7,6-2-7,5-1-5,0-1-15,7-2-14,6-2-23,4-4-22,4-3-31,3-3-40,-2-3-67,4-4-74,-1-5-22,-1-3 2,-2-5 19</inkml:trace>
  <inkml:trace contextRef="#ctx0" brushRef="#br0" timeOffset="6411">5329 155 263,'18'-21'335,"-7"3"34,-1 3 13,-6 3-94,4 3-53,-7 3-38,3 1-33,-4 2-25,0 3-22,-2 6-17,-3 5-15,-2 5-9,-1 7 0,-4 5 2,2 5-7,-5 3-11,0 6-18,-1 2-7,-5 2-12,2 4-7,-3-4-10,0 1-12,3-4-15,-2-1-27,4-1-32,3-4-38,0-4-39,2-1-36,4-4-32,4-2-33,-2-4-84,4-4-47,0-4-1,6-5 19,2-3 32</inkml:trace>
  <inkml:trace contextRef="#ctx0" brushRef="#br0" timeOffset="6705">5598 523 135,'10'-14'299,"-4"2"28,-3-2 21,1 5-91,-4 0-76,-2 5-47,0-2-30,-2 3-16,-1 1-13,-2 4-1,-2 1 0,-4 3 7,4 1 8,-4 2 3,0 1-5,4 1-11,0 1-12,1 0-20,3-1-15,2 1-13,1-2-5,4 2-5,1-1-3,3-1 3,1 2 1,3-1 0,2-2-1,3 3 1,0-2-1,0 2-1,0-1 0,0 1-3,-2 0 2,-2 0-2,-1 1 4,-6-2 0,-2 1-1,-2-2 2,-5 2-7,-2-1-4,-5-1-10,0 1-12,-2-4-11,-4 0-27,1 0-33,-4-4-36,5 0-43,-1-3-68,1-5-112,4-1-43,0-4 3,8-4 22,4-1 39</inkml:trace>
  <inkml:trace contextRef="#ctx0" brushRef="#br0" timeOffset="7056">5828 267 174,'30'-23'305,"-5"6"16,-3 5 16,-4 6-106,-1 2-81,-1 8-46,-4 0-23,-2 5-12,-4 2-10,-3 4-15,-3-1-11,-1 3-7,-2-2-7,-1 0-2,1-1-2,0-2 5,1-3 4,2-2 2,2-1 0,3-1 0,4-4-7,7 1-21,4-4-49,1-1-81,4-3-143,1 0-73,-7-1-40,0-2-2,-5 1 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41.7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158 380 3,'11'-31'385,"2"5"47,-5 2 24,-4 4 18,0 4-133,-3 3-151,1 4-84,-2 3-44,-2 4-14,1 4 9,1 5 10,-2 8 12,4 6 12,-1 6 3,6 6-10,0 3-29,1 3-21,0 0-18,2 2-22,-1-4-36,-1-1-53,-1-3-63,-4-6-59,-2-4-106,-5-7-114,-3-7-35,-4-6 20,-1-10 43,-5-7 51</inkml:trace>
  <inkml:trace contextRef="#ctx0" brushRef="#br0" timeOffset="210">125 269 196,'13'-58'306,"9"5"16,3 8 12,5 6-120,0 8-83,1 10-41,3 6-17,-4 9-4,-2 7-2,-5 7-1,-3 7-6,-7 6-13,-6 3-12,-7 4-15,-9 2-19,-7 3-11,-6-1-14,-9 1-14,-6-2-25,-7-2-25,-5-2-56,-5-2-118,5-7-57,2-3-19,5-4 6,11-5 24</inkml:trace>
  <inkml:trace contextRef="#ctx0" brushRef="#br0" timeOffset="433">337 436 69,'22'19'449,"3"-4"45,-4-3 26,1-1 10,0-1-154,2-2-195,1-2-106,-1-2-48,-4-3-27,1-2-13,-7 0-1,2-4 2,-6-2 4,2-2 1,-2-5-7,-2-1-14,2-3-14,-2-3-7,-1-3-6,-1 0-1,-3-1 12,2-2 28,-5 3 34,0 4 42,-5 4 30,2 4 15,-2 4 6,-3 4-10,-6 5-16,-2 7-26,-6 2-20,0 5-10,-3 5-4,1-1-4,0 4 0,2 1-7,5-1-5,1 2-2,7-4-9,4 0-4,1-3-12,6-3 3,3-2 2,3-2 1,6-4 9,0-2 4,4-5 2,1-5 2,0-2-2,-2-4 4,2-2 5,-3-2 21,-4 3 27,0 0 26,-5 1 14,-4 4 6,1 2-6,-3 1-23,-1 4-25,0 1-31,0 2-20,2 3-13,0 3-13,1 2-31,-2 0-55,6 2-68,2-1-70,4 0-63,4-3-66,1 0-95,2-5-25,-1-2 29,2-4 51,-1-2 55</inkml:trace>
  <inkml:trace contextRef="#ctx0" brushRef="#br0" timeOffset="875">871 454 145,'5'-3'347,"0"-1"33,-5 3 15,0 1-66,0 1-119,-3 3-92,-1 0-55,0 1-28,-1 0-17,0 2-8,-1 0-10,3-1-7,-2-1-6,3-1-4,-1-1-1,2-1-3,1-4 4,0-2 4,1-4 13,2-1 9,2-3 8,3-3 12,0-1 13,1-4 8,3 2 8,0 0 6,-1 3 4,-3 3 3,1 5-12,-2 2-5,-1 7-13,1 2-10,0 6-10,0 4-8,-1 3-7,1 1-4,2 0-4,0 1-5,3-1-8,0-1-8,1-4-28,2-1-43,1-6-52,5-3-94,-4-6-116,4-4-53,-2-7-4,2-1 25,-1-6 47</inkml:trace>
  <inkml:trace contextRef="#ctx0" brushRef="#br0" timeOffset="1197">1339 121 279,'4'-18'374,"-4"4"24,0 5 10,0 5-120,-4 4-116,4 4-76,-1 5-42,-1 8-22,0 2-12,2 5-6,4 5-11,-1 2-5,2 2-15,4 2-38,-1-1-88,-3-2-134,0-3-71,-4-3-36,2-6-4,-3-4 24</inkml:trace>
  <inkml:trace contextRef="#ctx0" brushRef="#br0" timeOffset="1370">1343 413 146,'-9'-3'470,"9"-1"12,7 1-9,5-2-21,4 4-249,8-2-231,-1 1-206,6-1-126,-1 0-43,0 0-15,0-1 31,-3 2 46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12.5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12 115 135,'1'-7'299,"-1"1"19,0 3 13,-1 0-104,1 2-90,-2 2-58,0 4-36,1 2-17,-1 4-13,1 2-3,-3 2 1,4 2-3,0 1 1,4 0 1,-3 0-2,4 0-2,0 0-2,4-3 0,-1 0-3,2-2 2,4-2-2,-2-2-1,4-2 0,2-2 2,-1-4-1,1-1-1,0-4 7,-2-1 3,3-4 8,-3-3 4,0-1 9,-2-1 10,3-1 7,-4 0 14,1 3 15,-2-1 21,-2 4 12,-2 1 7,-1 2 5,-4 1-7,0 4-9,-3 1-13,2 3-8,-4 5-8,2 2-11,-1 4-13,-3 2-10,3 4-15,-1 1-21,1 1-25,1 2-35,3-1-44,-2-1-56,4 2-52,4-3-59,-2-1-108,-1-1-64,2-3-6,1-2 27,6-3 41</inkml:trace>
  <inkml:trace contextRef="#ctx0" brushRef="#br0" timeOffset="422">666 272 103,'0'-15'285,"-1"1"22,-2-1 19,-2 2-89,0 1-74,-2-2-45,3 1-24,-5 1-13,4 2-6,-2 2-9,2 0-4,1 2-10,-2 2-11,1 2-9,2 1-8,-1 1-8,0 3-7,0 1-3,1 0-2,2 6-1,-3-3-3,4 4 0,4-1-3,-1 2 3,2 0 2,-1 1-1,4 1 2,3 1 0,-1 2 0,0-1 1,2 2 0,-1-1-1,0 1-1,0-2-1,-1 1-1,-4-2 0,2 0-1,-4-2 0,-2-1-3,-2 0 0,-3-1-2,-5-2 3,0-1 2,-3 0 1,-1-2 6,-1-3 8,2-2 14,-2-2 5,5-2 6,0-3 4,2-3-2,3-3-7,3-1-13,3-2-11,3-5-15,2-1-26,4-1-26,1-2-25,4 1-26,1-1-30,0 3-40,-1 5-81,-1-1-62,-2 3-19,-1 3 5,1 0 21</inkml:trace>
  <inkml:trace contextRef="#ctx0" brushRef="#br0" timeOffset="920">1036 114 28,'5'-3'251,"-4"0"19,2 0 20,-3 0-70,2 2-68,-2-1-45,-2 0-26,2 2-20,-3 0-15,2 2-12,-4 0-3,4 4 0,-6 1 2,2 4 10,-1 2 5,0 2 7,-4 3 2,2 0-3,4 0-4,-3 2-7,1 0-10,3 0-8,1 0-6,2-3-10,4 1-3,-3 0-4,7-1-2,-2-2 0,2-1 0,5-1-2,-4-4 1,1 0 0,1-3-1,-2-1 2,1-4 3,1-2 2,-5-2 4,2-3 2,-1-3 1,-3-2 2,2-2 5,-3-4-2,-3-2 0,0-1-5,0-4 0,-1 0-1,-2 0-6,-2 2-3,2 1-2,-2 3-3,1 3-12,-1 3-17,-2 3-27,1 1-27,-2 5-46,0 2-84,0 1-93,1 1-40,-1 2-1,3-2 12,0 4 36</inkml:trace>
  <inkml:trace contextRef="#ctx0" brushRef="#br0" timeOffset="1365">1324 279 84,'6'0'321,"-1"0"31,-2 0 31,0 0-39,1 0-105,-2 0-67,2-1-42,-3 1-28,2-2-28,-1 1-22,1-2-25,-1 1-27,3-1-39,-2-1-51,3 1-78,-1 0-136,-2 0-70,-2 0-27,-2-1 14,1 0 33</inkml:trace>
  <inkml:trace contextRef="#ctx0" brushRef="#br0" timeOffset="1722">1629 59 146,'-2'-11'301,"2"-1"22,2 5 13,-1-1-103,3 2-87,-1 0-46,2 3-28,0 0-9,4 0 1,-1 3 15,3 2 15,3 0 17,0 5 19,4 0 16,-1 5 3,5 2-6,-1 2-16,-4 3-19,0 1-24,-2 3-25,-3 2-22,-2 0-14,-4 3-18,-2-3-15,-1 2-19,-6-1-24,-1-4-39,0 2-53,-1-4-59,-6 1-93,0-5-115,-4-1-45,-4-3 0,2-3 38,1-4 52</inkml:trace>
  <inkml:trace contextRef="#ctx0" brushRef="#br0" timeOffset="1985">1752 282 253,'7'-9'327,"1"-1"14,1 1 10,7-2-146,3-1-89,5 2-51,3-2-36,6 0-33,8 0-63,-3-1-137,0 0-75,-2 0-40,-4-5-13,-2-2 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16.5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34 398 28,'-8'4'244,"2"0"19,-1 0 9,0-1-76,4-2-70,1 1-42,1 1-17,2-2-11,6-1-1,1 0-4,6 0-3,6 0-5,4-1-8,8-1-1,5-1-7,1 2-5,4-2-7,-3-1-5,-1 2-7,-2-1-9,-2 0-14,-4 1-7,-4 1-13,-3-1-14,-3 2-18,-3 0-21,-2 0-39,-4 0-80,-3 2-41,-3-2-12,-5 0 3,0 0 20</inkml:trace>
  <inkml:trace contextRef="#ctx0" brushRef="#br0" timeOffset="409">109 222 151,'-6'-10'292,"-2"-2"17,3 1 14,0-1-111,3-2-80,5 3-46,2-1-26,3-1-15,6 3-10,2 1-6,3 3-6,0 2-5,7 4-1,-4 0-5,1 4-1,-2 2-4,3 5-1,-4-1-3,-2 2 0,1 2 0,-5-1-3,2 2 0,-4-1 0,2-2 0,-4-1 3,0-1 9,0-3 13,-2-1 18,1-3 20,0-1 18,-1-2 14,0-5 4,1-1-1,2-1-13,0-4-17,3-2-18,1-2-18,0 0-22,0-3-36,2-2-40,1-1-42,0 2-50,2-2-66,-5 3-122,1 0-42,-2 3-5,-1 1 25,4 2 35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17.55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33 246,'-1'-11'296,"-1"4"19,2-1-32,0 4-103,0 1-64,0 0-43,0 3-28,0 0-9,0 3-2,2 1 0,-1 4 10,-1 1 9,2 1 4,0 3-5,-1 1-4,2 3-8,1-1-12,1 2-11,-1 0-8,4 0-5,0 0-6,0-3 2,3 0-3,0-1 0,0-4 1,3-4 2,-3-1 2,3-3 0,-2-3 2,-3-2 5,4-4 4,-4-1 3,-1-4 5,0-1 2,0-2 3,-2-2 3,1 2 3,-2-1 11,-1 4 11,1 0 7,-4 3 5,2 3-2,-1 1-5,0 2-14,-1 3-13,1 3-9,-1 5-6,1 1-2,-2 4-1,0 4-1,0 2-2,-2 4-4,1-1-4,-1 4-4,1-1-6,-1 2-16,0-1-29,2-1-34,0-1-34,2 0-42,1-1-49,-1-2-76,3-5-71,-2-2-21,2-4 11,4-2 26,1-5 45</inkml:trace>
  <inkml:trace contextRef="#ctx0" brushRef="#br0" timeOffset="461">582 162 230,'8'-12'300,"-3"-2"19,0 2-17,-5 2-101,0-3-62,0 5-39,-4 0-25,1 1-16,-2 1-15,1 3-11,-2 1-12,-2 2-6,0 2-6,0 1-1,-5 3 1,4 3 2,1 0 4,-3 0-2,4 3-1,3-2 1,-1 2-5,5 0-5,1 2-1,4-1-1,2-1-1,2 2 0,4-1 0,-1-1 0,2 3 0,1-1 0,0 1 0,-2-1-1,1 3 1,-4 0 0,0-1 0,-4 1 0,0-1-2,-5 1 1,-2-2 1,-5-2 0,0 2 3,-6-1 0,-2-3 1,-3 2 9,-2-4 15,1-2 23,-1-1 20,1-4 21,3-2 14,2-2 8,3-2-9,2-4-17,4-2-21,8-5-24,2-5-31,6-2-38,4-4-36,6-4-41,4 0-36,4-1-36,0 1-28,1 0-28,-1 3-42,0 3-56,-4 3-14,-1 4 14,-4 2 46,-5 3 136,-1 5 149,-3 1 152,-2 1 88,-3 4 56,-2 1 24,-1 0-54,0 2-38,-3 5-14,2 0 2,2 7 12,-2 2 9,2 4-9,0 4-26,-1 3-36,4 3-39,0 0-41,0 3-39,2 1-43,-2-1-56,1 2-68,-1-4-75,0 1-71,-2-1-93,3-2-117,-4-1-28,-2-3 24,1 0 50,1-3 58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8:18.7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0 357 190,'2'-15'321,"-2"2"17,1 0 15,4 5-116,2 0-96,3 4-55,2 1-31,5 4-11,-1 2-7,4 5 0,1 2-1,0 2-3,1 3-4,-2 3-7,-1 2-6,-2 1-4,-4 1-5,0-1-4,-5 0-1,-4 0 1,-4-3 1,-3-3 8,-3-1 19,-3-4 25,-1-2 22,-1-5 22,-3-2 20,3-4 11,-1-3-9,3-4-18,1-4-22,3-4-26,4-3-23,2-4-31,7-4-31,4 1-36,6-4-36,9-1-35,3 3-33,7 2-19,1 1-22,3 6-53,-2 3-79,-2 6-21,-1 4 4,-4 4 17,-1 5 32</inkml:trace>
  <inkml:trace contextRef="#ctx0" brushRef="#br0" timeOffset="317">715 351 35,'5'14'273,"1"-2"21,-5-2 14,2-1-63,-1-3-95,1 1-56,1-2-34,-1 0-17,2-2-5,-2-3 0,4 0 0,0-3-3,1-3 1,1-2-3,2-1-3,-1-1-3,-2-3-5,1-1-6,-3-1-4,-1-3 5,-3 3 11,-2-2 8,-3 2 5,-2 2 7,-3 4 0,-1 3 0,-4 3-10,-3 4-7,2 4-5,-3 4-6,-1 1-2,1 4-9,2 1-3,0 3-3,2-2-3,-1 1-3,4-1 1,2 1-4,2-4 0,3-1-1,2-1 2,1-2 0,1-3 3,2 0 3,3-3 0,1-3 3,1 0 1,0-3 0,2 1 0,0-2-1,-2 1 3,1 1 0,-2 2 3,1 0 5,-2 2 13,2 2 10,-2 2 3,1 2 5,-3 1 0,4 1-5,0 2-16,0 2-10,2-2-11,-1 0-8,4 0-18,-2-4-24,4-1-30,-2-1-29,4-3-31,1-2-31,3-4-22,-3-1-12,2-4-4,2-4 3,-5-1 11,4-4 24,-3-4 30,-1-1 31,-2-4 41,0-1 44,-2-5 44,0 0 33,0-3 32,-4 1 30,3-1 26,-2 5 6,0 5 7,0 4-1,-4 3-4,2 5-18,-5 5-21,0 2-14,2 4-6,-2 4-3,0 4 3,0 4 11,2 4 18,0 4 10,-4 2 1,1 5-11,-4 2-10,1 1-17,1 1-24,-5 2-22,5-1-21,-1 2-14,1-2-10,-2 1-13,2-4-15,2 0-23,-2-3-27,1-3-29,2-3-34,-1-3-29,1-4-15,0-4-2,2-2 2,-2-4 10,2-4 14,1-3 17,0-4 7,-3-4 7,2-2 16,-5-5 20,0 0 31,-1 0 37,-3 0 45,0 3 33,-4 1 25,0 5 16,-2 3 2,-2 4-5,-1 4-6,-2 2-2,0 6-3,-2 2-2,1 4 0,-1 2-8,2 3-12,0 2-12,3-1-15,4 2-12,4-1-8,2-1-9,2-1-5,3-1-4,4-2-2,1-3-7,1-2-13,5-1-17,4-1-24,2-4-35,2-2-51,4-2-98,-2-5-69,3-2-23,-1-5 2,3-3 24</inkml:trace>
  <inkml:trace contextRef="#ctx0" brushRef="#br0" timeOffset="1215">1589 308 60,'11'-12'331,"-3"3"39,-1 1 24,-1 2-37,-3 3-125,0 3-66,-1 3-45,-2 4-16,-4 7-1,1 4 6,-4 4 4,-3 7-5,-1 4-17,-3 2-19,-1 2-19,-2 2-19,3 0-20,-5 0-15,3 0-23,0-1-29,2-1-29,0-2-36,3-1-36,3-4-31,2-1-25,3-5-29,3-5-56,1-5-47,2-5-4,6-5 16,4-7 27</inkml:trace>
  <inkml:trace contextRef="#ctx0" brushRef="#br0" timeOffset="1468">1823 582 196,'5'-7'301,"-2"-2"22,-1 4-8,1-1-100,-6 3-71,1 2-52,1 1-32,-2 0-19,-2 4-14,0 0 1,-2 3 2,3 2 9,-2 0 5,-1 1 7,2 1 3,4 0-9,-2 2-5,3-3-8,0 2-10,3-1-8,2-1-3,1 1-3,3-1-2,1-1-3,3 0 0,1 0 0,2 0-1,3 0 5,1 0-2,-2 2-1,0 1 0,2 0 4,-6 0-4,-1 0-2,-4 0-2,-5-2 1,-2 2-5,-5-1-13,-6-1-8,-3-1-17,0 0-20,-6-3-28,0 2-42,0-5-85,-1-2-86,3-5-36,1-2-5,3-5 14</inkml:trace>
  <inkml:trace contextRef="#ctx0" brushRef="#br0" timeOffset="1814">2124 207 212,'23'-33'325,"-3"6"19,-3 6 11,0 6-119,0 5-92,1 5-51,-2 4-28,-1 4-16,1 4-4,-2 2-5,-2 3-1,-3 3 6,-1-1 9,0 1 16,-3-2 20,-1-2 26,0-1 21,0-2 20,4-2 8,0-2-2,7-3-19,6-2-29,10-3-39,7-7-90,12-2-138,7-7-232,3-2-122,5-7-61,-4-5-25,-1-7 41,4-7 106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7.2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0 152 146,'4'-20'299,"0"2"30,0-1 29,-2 1-87,0 3-50,0 0-22,-2 4-6,2 0-3,-2 3-6,2 2-16,-2 0-23,0 3-29,0 1-30,0 1-23,0 1-27,1 1-18,1 1-11,-2 2-8,0 1-3,1 4-2,3 0 1,-3 3 4,4 1-1,0 2-1,1 0-2,2-1 3,0-1 0,0-1 0,3-1 2,-2-1 6,3-2 6,-2-3 1,1 0 3,1-2 3,2-1-1,-1-2-1,0-2-4,5 1-1,-1-1-4,3 1-1,0 1-2,0 0-4,-2 0 0,-1 3 2,-2 1 1,-3 1 3,-2 2 3,-2 1 7,-1 1 7,-4 1 6,-1 2 3,-2-1 4,-2 2-3,-1-1-3,-3 2-14,0-2-14,-2 0-22,-3 1-41,-2-1-56,-3-1-64,1 1-62,0-3-72,-4 0-134,-1-4-45,2-3 14,0-4 44,5-2 51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7.7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0 139 133,'0'-10'278,"2"-1"21,1 2 12,4-2-109,5 1-70,2 0-38,7-1-19,1 1-17,5 1-8,3 0-12,3 0-12,1 1-26,2 1-44,-2 2-82,0 0-113,-4 1-58,-2 3-27,-3 1 1,-4 3 22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7.8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0 161,'6'8'344,"-1"-3"32,-2 0 33,2-2-59,-4 0-100,-1-1-63,0-1-38,0 1-30,0-2-31,0 0-36,2 0-64,-2 0-70,5 0-71,-2-2-144,2 1-95,1-2-40,2 0 8,1-2 39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8.1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233 281 176,'4'-10'244,"0"-1"11,-1-2-49,0-1-74,2-1-43,-2-1-24,-1-1-15,0 1 0,-4-2 2,0-2 0,-1 0 3,-3 2 4,-1-1 10,-3-1 10,0 4 9,-1 4 2,-2 2-5,-1 1-7,-3 4-12,-2 4-17,0 2-17,-2 4-12,4 2-1,-4 2-6,4 2-5,3 1-1,0 0-4,6 0 1,0 0-6,3-1 7,5 2 9,0-3 6,5 2 7,3 0 6,2 0 4,6 2-3,3 1-7,4 1-6,0-1-6,2 2-5,1 1-4,-3 0-4,-3 0-2,-2 0-1,-5-2-5,0 2-2,-7-1 2,-3-1 0,-4-1 3,-3 0 5,-4-2 5,-4 0 3,-3-3 4,-3 1 0,-1-4 9,0-1 10,-2-3 14,7-3 14,-2-3 10,3-3 4,1-3-1,2-3-12,6-3-13,0-3-9,3-3-18,2-2-11,4-3-22,2-5-34,2 0-47,5 0-60,2-2-56,10 0-69,2 3-123,4 2-47,4 6 4,2 4 35,-2 5 47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8.6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490 163 192,'4'9'258,"-4"-1"10,1 0-29,-2 0-110,1-1-55,-4-1-32,-1 0-16,-2-1-3,-3-2-1,1-2 1,-8-1 4,-1-3 7,-3-2 5,0-2 8,0-5 10,-1-1 10,1-4 6,4-1-1,3-3 1,4 0 6,3-1 6,7 1 7,4 1-3,5 4-1,9 2-10,1 5-15,6 5-21,0 4-20,5 4-9,-3 7-8,0 5-3,-3 5 1,-4 6-1,-2 3 2,-6 5 2,-7 2 1,-6 1 1,-7 1-4,-10-2-11,-7 1-25,-10-1-35,-6-3-47,-9 1-55,-10-2-109,-8-4-88,-7 1-28,-2-3 6,2-2 28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9.2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13 176 235,'-5'-2'270,"0"2"18,3 0-48,1 0-82,2 0-44,4 0-23,2-1-18,5-1-13,7-1-8,5-1-1,4-2-4,7-2 0,6-1 1,8-1 4,4 1 0,8-2-5,3 1-8,8-2-9,4 0-11,6 1-9,0 1-8,-1-1-5,-4 1-17,-8 0-18,-9 3-23,-8 1-30,-8 0-55,-7 2-120,-11 1-50,-7 1-17,-12 2 4,-11 3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3:01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1017 37,'-5'-6'262,"1"1"17,-3-1 10,2 2-64,1-2-95,1 1-56,1-2-26,1 1-10,-3-1-1,4 0 4,0 1 8,0 0 7,0 3 4,0 0-3,2 0-11,0 2-8,2-1-12,4 4-14,0 1-4,2 3-5,4 3 1,-2 1-3,4 4 2,-2 2 1,4 2 0,-4 0-3,3 0 0,-4 0 3,4-3-4,-4-1 0,-2-2 4,0-4 0,4-1 9,-1-6 6,2-7 7,7-7 8,4-11 2,11-11 1,14-9 3,15-9 7,16-12 12,20-8 0,12-8 1,15-6-42,16-6-94,7-5-181,12-7-107,-6-3-55,-2-8-29,-9-6 23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43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491 134 278,'-12'-27'338,"0"1"22,1 4 14,3 4-143,-3 3-84,5 4-43,-1 2-26,2 3-18,-1 6-12,2 3-2,0 5-5,3 8-5,-3 7 2,4 5 0,0 10-1,4 4-5,-3 6-7,3 4-4,-1 3-8,-2 2-3,1 2-1,1 1 0,-2 0-1,2-1-2,-1 1-1,1-3-4,1-1-5,-3-1-7,2-6-22,-3-3-35,2-5-34,-2-7-42,-2-5-85,-2-9-104,-3-7-41,-4-7 2,2-4 23,-4-7 33</inkml:trace>
  <inkml:trace contextRef="#ctx0" brushRef="#br0" timeOffset="330">49 873 81,'-10'-7'303,"1"2"26,3 0 16,0 0-44,0 0-104,-1 1-52,6-1-9,-3 2 8,4 0 8,0 2-10,0 1-15,5 1-12,2 4-19,2 2-23,4 5-15,2 2-7,5 5-4,2 2-3,3 3-11,2 5-8,-2-1-8,4 2-3,1 0-7,0-1-7,0-2-1,-2-3 1,-3-5-2,-1-2 1,-2-5 3,-3-5 6,0-2 6,-1-7-3,1-5 3,2-4-1,-3-5 0,6-7-3,-2-2-4,-1-5 0,2-3-6,-1-2-27,2 1-53,-2-1-83,-4 2-149,0 0-130,-3 0-62,-6 3-14,4-1 36,-12 2 70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6T05:57:39.5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0 196 14,'-8'6'241,"12"-3"18,17-3 13,18-3-67,12-1-72,14-5-31,11 0-8,8-3 5,6 0 8,5-2 11,4 1 1,4-1-4,1 0-7,-6 1-5,-6 3-10,-7 1-11,-12 0-17,-9 1-21,-11 2-58,-10 2-79,-11-1-158,-12-1-112,-12 0-53,-14-1-23,-15-3 25,-6 2 57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5:13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5225 206 203,'-4'-1'247,"2"-1"15,-1 2-64,0-1-61,0 1-42,1-2-24,0 2-11,1 0-7,-1-1 1,2 1 1,0-2 4,2 2 7,-2-2 4,1 1-2,1 1-4,1-1-8,-1-1-11,1 1-12,2-1-10,-1 1-5,4-1-7,-1 1 2,1-1 0,4 2 8,-1-1 2,3-3 4,2 3 3,0 0 1,-2-1-2,5 1-2,-3-1-6,5 1 0,-2-2 1,3 1-2,3-1 3,2 0 3,1-1 1,1 1-1,-1-3-1,4 1-5,-1 1-7,1-1-4,1 1-5,-1 1-3,1-1 0,-1 2-3,1-3 1,-1 1 1,1 1 1,2-1 0,-2 0-2,2 1 3,-1-1-2,-2 2 0,1-1 0,-3 0 0,0 0 2,0 2-2,0-1 2,0 1-4,-2-1 2,0 1 0,4-1-2,-1 1 2,1-1 0,1 0 2,0 1-2,0 0 0,0-1 0,-1 1 0,0 1 0,-2-2-2,1 1 2,-2 1 0,-1 0 0,2-2 0,0 1 0,2-1 0,1-1 0,0 0 2,2 0 1,0-1-1,0-1 1,0 2-1,-2 0 1,3 0-3,-3 0 0,-1 2 0,-1-2 0,1 0 0,-2 0 0,0-1 0,0 3 2,0-2-2,0 2 3,0-2-1,2 3 0,-2-2-2,0 2-1,0 0 1,-3 2-1,0-2 1,0 3 0,0-3 0,-2 1 2,0 2 1,2-2-2,-1 1-1,2 0 4,2-2-2,0 1-2,0-1 0,2 0-2,0 0 0,-1 2 0,1-2 0,-1 0-1,-1 0 2,2 0-1,-3 0 2,-1 0 0,2 0 2,-2 0-1,-1 0 3,0 0-3,0 0 1,-2 0-1,-2 0 0,-1 0 1,-4 0-2,-2 0-2,1 0-8,-7 0-31,1 0-40,-3 1-58,0 1-160,-2 2-84,-6 2-35,-6 0 3,-4-1 28</inkml:trace>
  <inkml:trace contextRef="#ctx0" brushRef="#br1" timeOffset="9186">11 1379 31,'-3'3'236,"1"0"15,-1-1 7,3-1-78,-2 1-69,1-2-38,1 0-17,1 1-9,1-1-4,-2 0-3,2-1-3,-1-1-8,1 1-4,3-1-8,2 1-5,0-1-2,1-1-3,6 1 0,0 0-1,3 0 1,3 1 1,2-1 1,1 1 1,1-1 5,5 2 3,-1-1 0,4 1 2,1-2 2,3 2-1,2 0-1,0-1-6,3 1 1,2 0-6,-2 0-1,2-2 0,1 2-5,-1-1 1,2 1-1,0-2 4,0-1 3,0 2-2,1-2 2,-2 1 2,5-1-4,-3 0 0,4 0-5,-2 0 0,6 2-3,-2-2 3,0 0-2,2 0 2,-4 0-3,0-1 0,-2 2 3,-2-1-1,-1 1 2,-1-1 2,-2 0 4,0 0 0,-1 0 2,3 2-2,-3-2-1,3-2-3,-1 4-1,-2-2-5,3 0 2,-2 0-2,0 0-2,-1 1 2,-1-1 0,0 2 0,-1-2 2,-3 0 2,1 1 2,-1-1-1,-1 0 0,1 0-1,0 2 0,-1-2-1,0-2-1,3 2-2,-3 0 1,4 0 2,-4-1 0,2 1 0,-1-2-1,-1 1 2,-2-1-1,3 1-1,-1-1-2,0-1-2,1 3 2,-1-1 0,3 1 0,0-2-2,0 4 1,1-4 1,-2 2-2,2 2 0,-3-2 0,-1 1-1,-1 0 3,-3 1 0,1 1-2,-4 0-3,1 0-7,-3 3-21,1-1-44,-1 2-137,-4-1-83,-2 2-40,-5-1-15,-4 1 8</inkml:trace>
  <inkml:trace contextRef="#ctx0" brushRef="#br1" timeOffset="10480">5548 1172 208,'-5'2'242,"0"-1"8,1-1-67,-1 2-70,2-2-42,0 0-24,3 0-6,-2 0-3,2 1 2,2-1-3,-1 2-2,1-2-4,1 1-6,3-1-4,-1 0-6,3 0-1,6 0-4,2-1-1,8 1-1,4-2 2,5 1-2,5-2-1,8 1 4,2-1 3,7 2 3,5 1 4,3-3 2,7 1 3,1 1-2,7-1-2,2 1-3,-1-1-3,3 2-2,2-1-1,-1 1 0,0-2-1,2 2-2,-4 0-17,-2 0-94,-6-3-122,-5-1-66,-11-7-35,-8-7-17,-13-10 5</inkml:trace>
  <inkml:trace contextRef="#ctx0" brushRef="#br0" timeOffset="205474">5134 194 118,'-2'0'149,"2"0"-13,0 0-17,2 0-12,-1 0-14,1-1-10,-1 1-16,-1-2-16,2 1-7,0 1-11,-1 0-5,1-2-6,-1 2-6,-1 0-5,2 0-5,1 0 0,1 0 0,0 0-1,5 2 2,1-2 1,4 0 0,-1 0-2,3 0 2,4 0 0,-1 0-2,0 0-2,5 0 3,-2 0-4,3 0 1,-1 1-4,2 1 3,0-1-2,3 2 3,1-1-2,0 1 4,1 0-2,1 0 0,-2 0 0,2 0-1,-1 1 0,1-2-2,1 1 1,-1 1-2,1-1 2,-1 0-1,-1 0-1,1 2-1,1-2-1,0 0 2,0 0 0,-1 1 0,1-1 0,0 0 0,1 0 2,-1 0-2,3 0 0,2 0-2,3 0 2,4 0-3,3 2 3,5-2 3,2 1 2,4 1-3,2-2 2,3 0 1,2 0-4,2-2-1,1 2 2,1 0 1,0 0 0,-1 2 2,-1-2-1,-3 2 0,1 2-6,-2 0-23,-1 2-71,-1-1-87,1-1-47,3-4-23,8-1-9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5:14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3456 26,'0'1'232,"0"-1"20,4 0-1,2 0-64,3 0-68,2-1-38,3 1-23,2-2-11,3 1-10,2-1-4,4 1-4,2-1 0,5-1-2,1 0 3,3-1-1,7-1-2,1 1-1,7-1-2,4-1-3,2-1-4,8 0 0,-1 0-4,3 1-1,1-2 1,0 1 4,-1 0 8,2-1 5,-3 2 8,-1 0 6,2-1 2,-1 1 1,1-2-3,0 2-6,1-1-9,-3 2-2,-1-1-9,-4 0-1,-5 0-5,-3 3 1,-3 0-2,0 0 2,-5 2-3,4-2-1,-5 1-1,-1 1-2,1-1 0,-2 0-2,-1 1 0,0 0-1,0-1-2,-3 1 2,1-2-1,-1 1-1,0 1-1,-2-2 3,1 1 0,1-1 3,-1 0 0,1 0 3,0 0-3,-1-1 1,3 1 0,0-2-2,-5 1 0,1-1 1,2 1-2,-1-1 1,-1 2 1,3 0-1,-2 0 3,1 0 0,-1 2 2,1-1 3,-1-1 2,1 2-1,0-1-1,-1 2-2,4-1-3,-1 1 0,1 0-4,1 0-1,2 0 0,-1 0 0,1 0 3,5 0 6,-4 0 5,3-2 8,1 1 3,2-1 4,2 1 1,-1-1-6,1 1-4,2-1-6,1 0-1,-1 1-2,3 0-1,2-1 3,-1 1 1,1-1 2,1 1-8,-2-2-46,0 1-82,-7 1-191,-7-1-105,-10-1-53,-14-6-25,-14-6 27,-10-6 72</inkml:trace>
  <inkml:trace contextRef="#ctx0" brushRef="#br0" timeOffset="67889">1920 270 46,'4'1'237,"-1"-1"11,-1 0 11,1 0-92,-3 0-71,4 0-40,-4 0-19,0 0-11,1 0-7,-1 0-1,0 0-1,3 0 3,-1 0 1,0 0 4,1-1 1,0 1 0,1 1-4,1 1-4,2 2-5,-3 4-4,3 4-4,0 2-2,0 5 0,-1 1 1,1 5-1,-3-3-1,6 4 2,-6-4 0,4 1 0,-3-5 0,2-4 6,0-1 14,0-4 12,2-6 9,5-3 8,6-5 0,3-4-5,9-7-12,7-4-11,9-5-13,8-4-5,9-2-6,8-4-1,8-2-3,6-1-2,4 1 1,3-2 1,2 1 1,-1 4-7,-3 4-17,-2 3-32,-11 6-90,-7 6-103,-11 3-55,-14 1-23,-4 2 3,-12 2 27</inkml:trace>
  <inkml:trace contextRef="#ctx0" brushRef="#br0" timeOffset="205214">211 3525 11,'-7'3'171,"5"-2"9,-1 1-38,-1-1-50,4-1-25,0 0-2,0 0 2,3 0 4,1 0 1,1 0-5,3-1-13,5-1-13,1 1-14,3-1-7,4 1-9,3-1-2,3 2-1,4 0-4,3 2-1,2-1 0,6 1-2,1 1-1,3-2 0,2 0-1,0 1 1,0 0 0,-1-1 0,-1 1 0,2-2 1,-4 1 2,2 1-1,-3-2 4,1 3 0,0-2 0,1 1-2,0 1 0,1-1-2,1 2-2,1-1 0,3 1 2,-3-1-2,3 1 0,1 0 1,0-1 2,-2 0-2,2 0 4,-2-2 0,-1 1 3,3 0-1,-1 0-1,1 0 2,4 1 1,0 0-3,1 0 0,5 1-2,1 2-2,8-1-1,2 1-1,5 1-1,1-1-1,3 0 0,0 2 2,-1-2 0,3-2 0,-2 2 0,0-3 2,7 0 0,4-1-1,6 1-7,-1 0-59,7 1-106,4-1-55,3-3-28,13-6-16,8-4-3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5:19.8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383 2006 192,'-5'-2'267,"2"1"11,2 1-33,-3-2-94,3 1-67,-1 1-37,1 0-19,1 0-7,0 0 0,0 0 3,1 0 2,-1 0 1,2 0 4,-2 0-4,1 0-5,-1 0-8,2 0-3,0 0-6,-2 0-2,1 0-2,2 0 0,1 1-1,-1 1 2,2-2 1,2 1 0,0-1 4,2 3 0,4-3 2,3 0 2,2 1-1,3-1 0,5 2-2,0-2 0,4 0 0,0 0-4,4 0 2,-3 0-3,1 0 0,0 0-2,-2 0 0,1 0 2,-1 0 1,4-2-3,-3 2 3,2-1-1,5 1 0,-2-3-2,3 3 2,2-1-1,3-2 1,2 1-2,3 1-1,-2-1 0,5 1-1,0-1-2,-1 2 2,1 0 0,-1 0 0,-5 0 1,-1 0 2,0 0-2,-4 0 1,2 0 1,-2 0-2,1-2 0,0 2 0,-1-1 2,1 0 1,3-1-1,-2 1 0,2-1-1,1 1-1,0-1 0,0 1 0,1 1 0,-1-2 1,2 2 0,-1 0-2,-3 0 1,-1 0-1,-1 0 1,1 0 0,-1 0 0,0 0 0,-1 0 0,2 0 0,-4 0 0,1 0 2,0 0 1,0 0 0,0 0-1,0 0 1,2 0 0,-2 0-2,1 2 1,1-2-1,-2 0-1,1 0 1,2 0-1,-2 0 0,0 0 0,3 0 0,-2 0 0,2 0 0,-3 0 0,0 0 0,2 0-1,-2 0 0,0 0 1,1 0-2,0 0 2,-1 0 3,0 0-2,-2 0 1,3 0 2,-1-2-3,-3 2-1,1-1 0,1 1 2,1-2 0,-2-1 0,3 2-1,0-1 1,-2 1 3,-1-1-5,1 1 3,-7 1-2,-2-2-1,-1 2-7,-4 0-15,-7 0-31,-4 2-92,-6-2-97,-9 0-55,-9 0-21,-8 0-2,-11-5 24</inkml:trace>
  <inkml:trace contextRef="#ctx0" brushRef="#br1" timeOffset="54719">172 30 23,'-5'-1'113,"1"-1"-31,0 2-29,0-1-23,0 1-14,-2-2-5,2 2 0,0-2 8,-3 1 12,2 0 13,1-1 8,-2 1 5,2-1 3,0 1-10,-1-2-9,2 3-14,-1-2-8,1 1-7,-2-1-4,1 0 0,2 1 6,-1 0 8,2 1 6,1-2 7,1 2 5,2 0-1,2 0-4,3 0-8,0 0-7,5 2-8,2-1-7,6 0 0,0 1-4,5 1-1,3 0-2,2 0 1,4 2-3,3-3 4,5 3-3,0-2 2,5 2-1,0-1 0,2 1 1,1-2-4,-3 1-2,-1-1 3,-3 0-2,-1 0 2,-7 0 1,-3-1 1,-1-1 2,-5 1 0,-6-2 0,-4 1-7,-4-1-8,-3 2-24,-5-1-33,-5-1-58,0 0-50,-6 2-23,-6-2-4</inkml:trace>
  <inkml:trace contextRef="#ctx0" brushRef="#br1" timeOffset="55211">48 38 103,'-14'-2'205,"1"1"7,4-2-52,2 1-58,4 1-35,1 1-20,6-2-13,0 1-8,6-1-8,7 0-2,4 1-6,3-2 1,6 2-1,6-1 3,8 1-3,7 1 1,6 0-2,9 0-3,5 0-3,5 1 0,6-1-1,-1 0-2,-2 2 2,0-2 2,-6 1 4,-6-1-3,-6 2 0,-9 0-5,-7 2-20,-11 0-103,-8 2-66,-11-1-31,-7-2-18,-8-3-4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6:04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236 1073 56,'-1'-11'256,"-1"1"25,0-1 23,-1 1-67,0-3-59,1 0-28,-3 1-9,2 0 5,0 0 4,-1 2 4,2 2-3,1 2 2,-1 0-9,0 3-14,1 0-24,1 2-20,-2 1-14,2 1 1,0 7 2,0 2 10,0 3 7,2 7 5,-2 4-5,1 3-16,1 2-16,0 2-20,-1 2-13,1 2-13,2 1-7,-1-2-11,-1 1-8,1-3-8,0-3-18,-1-3-21,-1-4-39,1-4-53,1-6-57,-1-4-61,0-4-69,-2-4-103,-2-4-40,-3-7 9,-1-5 39,-1-4 60</inkml:trace>
  <inkml:trace contextRef="#ctx0" brushRef="#br0" timeOffset="298">150 945 190,'7'-6'301,"-1"3"24,1 0 23,2 3-106,4 3-73,1 3-30,3 2-11,1 2-7,2 5-14,4 2-14,-1 2-11,0 2-18,2 3-12,-1 2-15,-2 1-10,-3-2-13,-3 2-6,-5-1-12,-6-2-4,-5 0-6,-3-2-1,-6-1-3,-2 0-2,-6-2-3,-2-2-7,2-2-18,-4-1-20,5-3-31,1 0-37,2 0-77,2-4-101,3-2-40,3-1-8,4-2 15,1-2 33</inkml:trace>
  <inkml:trace contextRef="#ctx0" brushRef="#br0" timeOffset="639">811 1318 60,'0'0'265,"2"0"24,-2 0 15,0-1-67,2 0-76,-1-1-50,-1-1-28,2 0-19,-2-1-14,3-1-16,-1-1-10,-1-1-6,1-2-4,1 1 0,-2-2 0,-1-2-5,0-2-3,0 1-3,0-5-3,-4 1-1,-1-2-1,0-2 2,0 3 2,-3-2 4,-1 4 1,3 2 5,-4 4 2,2 2-1,-4 2-1,2 3 3,-1 5 2,-3 1 3,1 4 6,-1 4 9,1 2 10,-2 1 5,2 2 4,3 2 4,-2 0-3,4 0-8,0 1-9,5-1-7,1 2-10,2-2-4,2-1-8,1-2 1,5 0-5,0-3 0,4-2-5,-2-1-3,3 0-4,2-4-5,-2-2-5,1-3-2,-1-2 3,-1-2 0,-2-2 2,1-4 2,-3 0 4,0 0 1,0-2 3,-2 1 4,-2 2 11,0 2 13,-1 2 17,-3 1 10,0 2 12,0 1 0,0 1-5,-3 1-6,2 2-13,-2 3-7,-1 3-6,1 2-5,0-1-1,1 2-7,2 0-2,2 2-3,1-2-4,0 1-4,2-2-8,3-2-8,-2 0-20,2-2-27,2-2-28,5-1-35,-2-2-28,4-1-22,1-2-12,1-5-6,3-2-9,-1-2-20,-1-7-39,2-2-20,-4-7 0,-1-4 18,-1-1 109,1-4 151,-4 4 139,1-1 95,-3 5 70,-2 3 62,-4 3-24,0 5-51,-2 2-11,-3 3 1,2 3-5,-2 0-21,0 3-33,0 4-41,0 0-48,0 3-43,-2 5-36,2 5-21,-3 6-13,3 1-5,0 4-2,0 2 0,0 2-6,2-1-10,-1 1-27,-1 0-33,-1 0-57,-1-2-63,0-1-64,1-3-55,-2 0-98,-1-3-70,-3-3 0,2-3 33,0-4 48,2-4 58</inkml:trace>
  <inkml:trace contextRef="#ctx0" brushRef="#br0" timeOffset="1393">1050 1334 164,'-2'-5'310,"2"1"23,2 1 14,1-2-104,4 1-103,1-1-61,4-1-31,4 2-29,1-1-15,1 2-12,2-1-14,4 0-21,1 0-32,1 3-86,1-4-88,1 2-40,-1-2-16,0 0 6</inkml:trace>
  <inkml:trace contextRef="#ctx0" brushRef="#br0" timeOffset="1628">1586 1308 110,'-1'-1'246,"-1"-2"13,2-1-13,0 0-85,0-2-62,0-3-38,2 0-20,-1-4-11,1-1-10,-2-1-6,0-3-7,0-1 1,0-1 3,-2-1 7,-1 1 9,-2 2 9,-1 2 12,1 4 11,-4 1 5,2 4 4,-2 4 7,-4 3 9,-1 5 7,-3 4 10,-3 3 10,0 4-2,0 2-2,2 0-9,1 2-16,4-1-21,1-1-17,4 0-10,1-3-9,4-1-6,1-2-5,4-3 2,0-2 2,1-2-2,5-3 1,4-2-4,-1-1-4,4-3-7,4-4-6,-2-2-5,-1-2-2,-2 1 4,-3 0 7,-1 4 15,-3 0 17,-2 2 21,-2 2 10,-3 2 3,0 1-1,0 4-8,-3 2-13,0 2-16,1 4-8,2-1-4,0 2-2,2 0-6,1 0-9,5 0-20,0-3-29,5 1-63,1-4-67,5 2-76,2-1-106,2-4-97,3 2-31,0-4 26,4 1 52,4-3 65</inkml:trace>
  <inkml:trace contextRef="#ctx0" brushRef="#br0" timeOffset="2125">2369 1070 226,'3'-18'273,"-5"1"14,-4 0-34,-2 3-92,-3 2-56,-3 2-22,-2 5-8,-3 2 6,0 4 3,-3 2 9,0 5 9,-2 2 6,3 2-1,1 0-9,0 2-8,4-1-18,0-1-17,5 2-16,3-2-11,1 0-10,3-3-3,2-1-3,2 0-2,2-3 0,2-1 0,0-3 1,2 1 3,2-4 0,2 1 4,0-2 3,2-1 8,-3-2 10,4 0 16,-4 0 17,1 0 19,-1 3 15,-1-2 1,-1 4-9,-3 1-9,4 1-14,-2 4-11,1 4-9,-1 4 1,3 2 1,-1 3 2,0 3-5,0 3-4,0 0-8,-2 2-13,1 1-2,-4-1-6,2 3 0,-4-2-6,1 0-4,-4-1 3,-1-1-3,0-1-6,-5-3-5,0 0-1,-4-3-3,-3-3-1,-4-1-1,2-2-1,-5-3 2,-2-3 0,2-3-2,1-3-7,1-3-17,-1-3-29,5-2-44,1-2-64,5-4-67,5-4-57,5 0-50,2 0-56,6-3-75,2 2-3,4-4 33,4 1 49,3-2 53</inkml:trace>
  <inkml:trace contextRef="#ctx0" brushRef="#br0" timeOffset="2624">2443 1146 265,'15'-10'321,"-3"1"29,-2 1 10,-4 2-113,-3 2-76,2 1-38,-4 1-25,2 2-21,-3 2-22,2 2-13,-2 4-7,2 2-3,-1 2-2,1 2-9,1 0-8,-1 3-17,-1 0-25,1-1-33,1 1-34,0-1-36,0-3-44,-3 3-89,0-4-75,-3-4-24,0 0 6,-2-3 17</inkml:trace>
  <inkml:trace contextRef="#ctx0" brushRef="#br0" timeOffset="2840">2483 1113 195,'5'-15'304,"2"2"22,-2 1 18,3 3-121,0 1-84,3 2-46,0 2-18,0 1-11,0 3-12,2 1-3,-1 2-1,1 5 0,3 2-7,-3 2-7,1 3-2,0 3-8,-3 2-8,2 0-6,-4 2-2,-1-3-4,0-3-1,0 0 4,-3-4 20,-2-4 36,0-1 45,-1-3 37,-2-1 25,0-4 9,-2-4-8,0-4-29,1-1-41,1-4-40,0-1-28,0-1-31,5-3-37,0-1-50,2-3-59,1 1-55,3-1-46,3 0-43,1 3-62,2 1-71,-3 5-3,0 2 22,-1 4 36,-3 6 49</inkml:trace>
  <inkml:trace contextRef="#ctx0" brushRef="#br0" timeOffset="3139">2892 1100 56,'0'14'270,"-3"-1"25,3-3 19,0-1-63,0-1-93,0-1-54,3-2-20,0-1-16,2-1-10,1 0-8,4-3-9,1-1-9,0-1-9,2-4-12,1-1-11,-1-3-9,1-3-13,-1-2-7,-1-3-12,-4-3 0,0-3 1,-3 2 9,-2 1 11,-3 3 24,0 2 21,-2 3 18,-1 4 14,0 5 7,-2 2 7,-1 4 7,-2 5 3,-1 4 5,1 4 4,-1 1 0,2 4-2,2-1-11,2 2-16,3 0-13,2 0-14,1-1-11,6-2-10,-1 0-15,3-2-20,3-4-26,-1 0-31,1-3-31,2-3-25,1-1-20,-1-5-6,1-3 0,1-5 5,-1-2 5,-2-4 13,2-2 32,-1-2 42,0 1 43,-4-1 42,2 5 41,-4 2 30,0 2 9,-1 5 1,-1 1-8,-2 4-4,5 2-3,-3 5-10,2-1-10,-1 4-14,0-1-13,-1 1-10,1-1-12,0 0-8,-5 0-2,1-3-2,0-2 0,-2-1 6,-3-2 3,0-2 3,0-5-1,-1-1 2,-1-3-1,-1-3-5,3-3 3,0-2 5,5-2 13,1-2 16,8 2 19,1 1 12,5 3 18,2 1 9,0 6-3,4 6-8,-1 3-12,0 7-13,-1 3-16,-2 8-15,-1 1-10,-3 5-10,-5 2-19,-2 0-32,-1 3-59,-6 0-69,-2 3-84,-2 0-155,-8 0-88,-6-2-23,-8 0 25,-8-2 56</inkml:trace>
  <inkml:trace contextRef="#ctx0" brushRef="#br0" timeOffset="4018">0 1611 112,'0'0'293,"-1"-1"19,1 1 11,-2-2-82,2 2-103,-3-1-59,3 1-33,0 0-18,0 0-14,0 0-8,3 1-2,0 1-1,2 1 6,3 0 12,6 1 11,5 1 15,5-1 11,6 1 9,8-1 10,8 1-2,5-1-2,7 1-6,8-2-9,7-1-3,6 2-6,6 0-2,4 1 2,6-2 0,1 3 0,4-2-2,6 1-1,2 0 1,2 0-5,-1-2-2,2 2 2,-1-2-3,-4-3-6,-1 0-8,2-3-7,-2-2-10,-3-1-7,-5-1-1,-7-1-3,-8 1-3,-3-1-4,-9 2-13,-5 2-22,-7-1-43,-3 1-59,-6 2-93,-9 1-141,-5-1-61,-10 2-17,-9-4 23,-7-4 47</inkml:trace>
  <inkml:trace contextRef="#ctx0" brushRef="#br0" timeOffset="23804">1395 2262 226,'1'0'264,"1"-1"13,-2-1-44,2-1-87,-2 0-53,-2 0-23,2 0-10,-2 0-8,1-1 1,-2-2 1,1 1 0,-1-2 2,-2-2 2,2 0-3,-1-2-4,0-1-6,-2 0-4,-1-1-11,1-1-7,-3 1-7,1 1-1,0 0-2,-3 1 4,3 3 4,-2 1 2,2 0 2,-4 1 0,1 3-2,-5 0-3,3 1-3,-4 4 0,-1-1-2,1 4-2,1 1-2,-1 1-4,1 4-2,2-1-3,1 4-1,2-1-1,2 1 0,4-1 0,0 2 3,3 0 0,2 1-1,2 0 4,3 0 2,1-1-3,2 0 0,3 2-2,-1-4 1,-1 2-1,4 0 0,-2-1 0,0 0-1,0 0 1,-1-2-2,-2 2 1,1-2 0,-1-2 2,-2 1-1,-1-1-1,0 0 0,-1 1 0,-4-2 1,2 0-2,-4 0 0,1-1 7,-5-2 4,1-1 0,-2 2 3,-2-1 3,-2-2 1,-2-1-5,-1 0-2,-2-1-2,2-2-5,0 0-12,1-2-21,1 1-21,2-3-28,2 0-29,0-5-31,5 0-22,2-4-40,1-2-60,3-5-53,4 1-13,3-4 10,6-1 20</inkml:trace>
  <inkml:trace contextRef="#ctx0" brushRef="#br0" timeOffset="24362">1362 2070 105,'11'-15'300,"1"2"29,-5 1 19,-1 3-73,-3 1-94,2 2-53,-3 3-37,-1 0-28,-1 2-17,2 1-15,1 3-9,0 4-3,0 4 3,2 4 3,0 4 3,1 4 0,-1 1 0,1 3-4,2 1-8,-3 2-4,3-1-6,-1 1-2,-2-1-10,3-1-15,-3-1-19,3 0-22,-2-2-28,0-1-30,-1-1-68,0-5-93,-3 0-42,-2-6-10,-2-3 11,0-5 25</inkml:trace>
  <inkml:trace contextRef="#ctx0" brushRef="#br0" timeOffset="24642">1463 2355 133,'3'0'275,"0"-3"24,3 1 15,-1-2-109,5 0-81,-1-1-44,5-2-26,-2 2-21,2-2-12,-2 0-5,1 2 4,1-1 9,-1-1 9,-1 5 10,-2-1 14,0 1 8,-1 2 8,-1 3 2,-2 0-2,1 3-3,0 3-6,-2 2-5,-2 1-12,2 3-8,0 1-10,-2 1-10,0-1-11,3 1-12,-4-1-21,1-1-26,0-1-29,-1-2-33,1-2-31,-1-2-31,-1-4-18,1-1-42,-2-3-66,-2-6-20,1-1 8,-1-7 20</inkml:trace>
  <inkml:trace contextRef="#ctx0" brushRef="#br0" timeOffset="24896">1719 2337 38,'9'-18'238,"1"2"28,1 2 16,0 2-66,2 0-54,1 5-41,0-1-29,0 5-18,-1 2-15,-2 2-8,2 2-6,-4 5-6,1 1 3,-1 3-1,-2 1-5,-3 2-6,1 3-4,-3 2-6,1-1-7,0 2-3,0 0-5,2 2-8,-2-4-9,2 2-13,0-3-10,1-1-14,3-3-9,1-3-13,1-2-14,3-4-41,-3-5-83,2-3-54,-2-6-28,0-4-1,5-5 10</inkml:trace>
  <inkml:trace contextRef="#ctx0" brushRef="#br0" timeOffset="25134">2130 2339 218,'2'-3'290,"-4"3"21,-1 3-13,-5 1-97,0 5-65,0 3-40,-3 3-19,2 0-19,1 2-17,3-1-12,2 0-10,1 1-6,2-2-4,3 0-1,1-3 0,0 0 0,1-4 5,2-1 8,0-2 8,-2-1 16,0-2 11,1-4 6,-1-1 3,-2-3-9,3-1-13,-1-4-16,0-2-19,-2-1-20,0-1-17,2-3-12,-2 2-13,2-1-16,-2 1-20,3-1-16,1 0-23,-1 1-48,3 1-55,-1 2-58,0 0-17,0 2 4,1 0 27</inkml:trace>
  <inkml:trace contextRef="#ctx0" brushRef="#br0" timeOffset="25378">2248 2259 120,'5'-4'246,"0"1"39,-3 0 17,1 1-64,-3-1-66,2 2-44,-1 1-31,-1 0-23,2 0-15,-2 3-6,3 3 0,1 1 10,0 5 12,0 3 10,1 3 8,-2 3-6,2 3-12,-2 2-19,2 1-19,-2 0-19,2 1-31,-2-1-33,0 0-40,0-2-34,2 0-34,0-6-44,3-2-63,-5-5-62,0-5-15,0-4 7,2-3 21</inkml:trace>
  <inkml:trace contextRef="#ctx0" brushRef="#br0" timeOffset="25622">2495 2333 47,'8'-11'295,"-1"5"23,-4 1 15,0 1-52,0 3-115,-3 1-68,0 1-44,-3 2-19,2 2-13,-3 2-5,1 4-2,-2-1-2,0 4 1,-1-1-1,-2 2-1,2 0 1,-2 0-2,0 0-2,-3-2-3,3 3 0,0-4 0,-1 0 1,4-3-2,2-3 5,0 0 3,1-2 3,2 1 4,2-2 3,1 3 2,0-2-4,6 1-3,-1 0-3,2 0-6,4 1-6,-1-1-3,1-1-10,3 1-13,2-2-14,-3 0-8,1 0-7,1 1 3,-2 1 5,-3-1 10,0 1 16,-3 0 12,0 2 13,1 0 10,-5-1 9,2 0 6,-3 0 9,1-2 9,3 3 7,-2-4 4,1 1 5,4-2 1,-1-1-1,2-1-8,3-1-8,0-4-9,3-1-11,-2-3-8,2-1-10,0-4-8,-3-2-7,1-2-7,-2-2-12,-3-4-14,-1-1-10,-6-2-6,1-1-2,-6 2 1,-4-1 11,-1 3 23,-3 3 14,-2 4 19,-2 5 14,-1 3 15,-4 8 22,-1 2 22,-1 8 21,2 5 17,-2 4 14,2 4 9,2 4-3,4 1-14,0 1-13,5 2-10,3-1-16,3-1-12,3-2-14,5-2-12,3-2-9,1-3-16,7-2-8,-1-3-36,4-4-76,0-1-113,-1-4-152,-1-1-154,-1-2-82,-5-6-20,4 0 48,-2-3 99</inkml:trace>
  <inkml:trace contextRef="#ctx0" brushRef="#br0" timeOffset="27069">3686 2213 28,'0'-2'259,"0"2"24,0-1 22,0-1-59,0-1-67,0 0-42,-1-1-20,1 1-13,-2-2-7,0 1-7,2-2-1,-1 3 1,-1-2 7,2 2 1,-2 0 10,2 0 8,-1 1 1,1 0 2,0 0-3,-2 2-1,2-1-4,-1 1-7,1-2-10,-2 2-15,2-1-12,0 1-16,-2 0-14,2 0-15,-1 1-8,1-1-6,0 0-5,0 2-2,-2-1-2,2 1 1,0 0-3,-3 5 2,3 0 0,-3 1 3,0 1-1,0 1 1,1 2-2,-1 0 4,0 0-2,1 2-1,-1-1-1,1 2 0,-1-2 1,3 3 0,-1 0 3,-1-1 2,2 0-4,0 2 2,0-3-2,0 3 1,2 0 1,-1-1-5,-1 1 0,0-1-1,0 1-1,0-3 3,2 2 0,-1-3 0,-1-1 1,2 0 3,-2 0-2,2-2-2,-1 0 0,-1-3 0,0 1 3,2-1-3,-2-3 0,0 3 1,1-3-1,-1 1 1,2-3-1,-2 3 0,0-2 1,0 0-1,0-1 0,0-1-1,0 1 2,0-2-1,0 1 0,0-1-1,0 2-1,0-2 2,0 0-3,0 0 4,0 0-1,0 0 3,0 0 0,0 0 1,0 0 0,0 0-1,0 0-1,0 0-1,0 0-2,0 0 0,0 0 1,0 0 3,0 0 2,2 0 1,-1-2 0,-1 2 3,0 0-2,0 0-2,2 0 0,-2-1 0,3 1 0,0-2-3,5 2 0,0 0 0,6-1-2,2-1-3,6 1 3,0-1 0,2 2-1,3-1-1,1 1 2,2-2 0,-1 2-1,-1 0 1,-1 0-1,0 0 0,-5 0 1,0 0 2,-6-1-1,0 1-1,-5 0 0,-2 0 0,-2-2 0,-3 0-1,0 2-1,-1 0 2,-1 0-1,-1 0-1,-1 0-4,0 0 0,2 0-1,-2 0-14,0 0-29,0 0-63,0 0-88,1 0-87,-1 0-159,0 0-92,-4 0-21,-5-1 35,3-2 72,-2 2 84</inkml:trace>
  <inkml:trace contextRef="#ctx0" brushRef="#br0" timeOffset="28281">3496 1884 8,'-5'-2'248,"1"2"22,0-1 18,0 1-66,-2 0-69,1 1-42,-2 1-26,1 1-13,-2 3-5,-1 1-2,-1 6 0,1 3 2,-2 5-4,-2 2 4,3 4 4,-4 3-4,3 4 2,-3 4 0,3-1 0,1 4-6,-2 1-11,2 1-4,1-1-14,1 3-6,3-1-11,4-1-3,2-1-7,7 0-2,3-3-5,5-3-13,3 0-21,4-4-31,4-4-32,-1-4-33,1-3-38,3-4-63,-5-7-92,0-2-30,-3-7 0,1-4 19,2-6 33</inkml:trace>
  <inkml:trace contextRef="#ctx0" brushRef="#br0" timeOffset="28604">4029 2054 189,'16'-24'288,"-2"5"13,-1 5 9,0 5-131,2 6-75,1 6-36,3 4-13,3 8-2,-1 7 3,4 9 4,-1 6 4,-1 6 4,0 9-2,-5 3-5,-3 4-9,-3 2-8,-8 2-13,-6 0-16,-5-1-26,-5-4-41,-6-1-78,-7-3-137,-8-2-73,-11-3-33,-10-6-1,-11-3 24</inkml:trace>
  <inkml:trace contextRef="#ctx0" brushRef="#br0" timeOffset="31126">4786 2561 195,'-3'0'261,"-2"0"20,2-2-34,0 1-79,1 1-56,0 0-28,2 0-15,0 0-9,2 0-5,0 0-1,1 0 4,0 0 0,2 0-1,2 0-4,1 0-7,4 0-8,-1 0-10,6 1-13,1 1-2,1-1-6,3 2-6,0-1-8,2 1-8,-2-2-13,-2 1-18,0-1-19,-2 0-26,-3-1-36,0 0-80,-5-2-69,-3-1-29,-4-3-3,-5 0 14</inkml:trace>
  <inkml:trace contextRef="#ctx0" brushRef="#br0" timeOffset="31422">4763 2411 66,'0'-2'264,"3"2"19,6-1 14,-1 1-78,5 0-91,4 0-51,2 1-26,4 1-26,0-2-32,2 0-64,2 0-113,-2-2-63,-2-1-30,-1-1-12,-3-1 8</inkml:trace>
  <inkml:trace contextRef="#ctx0" brushRef="#br0" timeOffset="33622">5389 2328 181,'1'5'209,"1"-2"-9,-1 0-48,1 0-40,-2-2-20,0 2-7,2-1-13,-2 0-6,0-2-12,0 2-7,0 0-7,0-1-8,0-1-8,0 2-5,0-1-7,0 1-2,0-1-2,0-1 0,-2 3-2,2-1 0,0 0-2,-2 3 2,2-2-2,-3 0 3,3 0-1,-3 1-1,0-2 2,0 1-1,0-1 1,1-1 0,-3 1-1,2-1-1,0-1 2,-2 0 0,2 0 0,-1 0 4,0 0 2,3 0 5,-2-1 6,-1-1 2,3-1 2,-1-2 4,-1 1-3,1-3-1,2-1 0,0 1 2,0-3 0,2 3 2,0 0-3,-1-2 2,2 1 2,1 2 0,-1 0-1,2 0-2,-1 2 0,-1-1-3,2 1-6,1 1-6,-1 0-2,0 0-1,3-1-4,-2 3-2,2 0-1,-1 1-1,2 1 3,-1 0 0,-2 3-1,4 2 3,0 1 1,-2 2 0,2 1 0,-1 3-3,-1 0 0,-1 2 0,-1 1-2,2 2 0,-4 1-2,1 0 0,-3 0-2,1 1-1,-3 0 0,0-1-1,0 1 1,-3-1-3,-2 1 3,0-2 0,-2 1 0,-1 1 0,0-1 0,-3-1 0,0 0-2,-1-1 2,0-1-1,-1-1-2,2-1 2,-3-2 0,1-2-1,1-1 2,-1 0 0,1-3 0,0 0 0,1-1 0,-3-1-1,3-2-2,1 0-3,-2-2 3,2 0-2,2-2 2,-1-3 3,4-1 0,-1-2 6,4 0 3,1-3 5,2-1 10,1-1 15,3 1 8,0 0 3,1 1-1,3 1-2,-1 1-6,2 1-14,0 3-8,3 0-6,0 2 0,0 1-3,-1 2-3,2 2-2,1-1 0,0 4 1,-2 1-1,1 0-4,-1 1 2,3 4-6,-2-3-11,-1 3-25,-1 1-37,1 0-41,1 0-39,1 0-36,0 0-56,-5 0-97,-1-3-30,2 0 10,-3-3 18,2-3 33</inkml:trace>
  <inkml:trace contextRef="#ctx0" brushRef="#br0" timeOffset="34605">5811 2354 24,'-3'-6'263,"1"0"25,1 1 21,-1 1-51,-1 1-82,3-2-47,-2 4-26,1-1-16,-1 1-19,0 1-15,2 1-13,0 2-5,0 5 4,0 1 6,-1 3 4,1 2 5,-2 4-1,2 4-7,0 0-14,-3 2-9,3 0-10,-3 2-8,2-1-6,-1 0-6,2 1-6,0-3-17,0-1-24,0-2-25,3-4-26,0-1-47,-3-3-90,2-3-70,-4-4-24,-1-5 5,0-2 16</inkml:trace>
  <inkml:trace contextRef="#ctx0" brushRef="#br0" timeOffset="34902">5741 2382 118,'7'-9'272,"0"2"17,5-1 11,2 2-104,3 2-83,2-1-40,2 1-22,3-1-11,-1 2-7,1 0 1,-2 0-5,0-1-2,-3 1 0,-1 0-7,-3-1-1,-4 0-2,1 3 3,-5-2 3,-2 0 4,-2 0 5,-1 1 8,-2 0 8,0 0 5,-2 0 3,1 1 4,-1-1 0,0 1-5,-1-1-9,2 2-9,-1 0-7,-1 0-10,2 0-8,-2 0-3,-1 3-4,-2 0-1,1 1 1,-3 4 4,-1 2 5,-1 1 6,-1 3 1,-1 2 4,0 0 2,0 4 1,1 1-1,1 0 1,1 3-3,3 0-2,1 2-2,3-1-3,4 2 4,-1-3 0,4 0 2,4-1-1,1-2-3,1-3-2,3-2-2,1-2 3,2-2-2,1-3 4,2-2 4,2-2-2,-1-1 3,1-4 0,-2 0-3,-1 0 6,0-3-4,-4 0-3,-3 0-5,-2 0-7,-4 2-12,0-1-40,-3-1-69,0 0-87,-3-1-176,-1-1-94,-4 1-41,-6-1 6,-2 2 53</inkml:trace>
  <inkml:trace contextRef="#ctx0" brushRef="#br0" timeOffset="35786">6769 2507 196,'0'0'329,"0"-2"39,0 2 33,3-1-99,2-3-90,1 3-59,2 0-35,6-2-38,1 3-35,3 0-19,3 0-12,1 1-6,2 1-5,1-1-3,-2 0-16,0-1-30,-1 0-34,0 0-41,-6-1-82,0-2-114,-5-1-46,-3-2-4,-8-2 16,-5 1 35</inkml:trace>
  <inkml:trace contextRef="#ctx0" brushRef="#br0" timeOffset="35991">6798 2397 255,'-7'0'291,"4"-1"15,3-1-37,7-1-108,3 2-69,5-1-40,5 0-36,4 0-55,1-1-133,1 0-69,-3-2-39,-4-2-17,-3 2 1</inkml:trace>
  <inkml:trace contextRef="#ctx0" brushRef="#br0" timeOffset="44515">7560 2402 95,'1'4'264,"-1"-1"17,-1 0 4,1-1-87,-2-1-71,-1-1-43,-2 2-21,2-2-12,-2 0-5,-1 0-1,1-2 4,0 2 0,-1-1 1,1-1 0,-2-1 2,0 0-2,2-1 1,1 1-4,-1-3 0,0 1-1,3-1-5,-2-1 1,4 0-6,0 0-2,4-2 3,-2 2 2,3-1 0,0 2 1,1 0-3,0 0-2,4 0-4,-1 2-5,-1 1-5,3 0-4,0 1-2,1 2-3,1 2-1,0 1-2,1 0-3,-1 3 0,-2 3-2,3 0-1,-4 3-2,0 1 1,-3 4 2,-2-1 0,-2 4-1,-1 1 2,-4 1-4,-3 1-1,-1 0-4,-3 2-2,-2-1-7,-2-2-8,-3 0-6,-1-2-4,1-2-2,-3-1 3,3-4 2,-1-1 8,2-1 6,1-4 4,5-2 8,-1-2 4,3-3 5,2-2 4,0-2 4,5-3 6,0 0 4,3 0 7,0-1 9,3 1 10,-1 0 9,3 2 4,0 0 5,3 2-4,0 2-5,1 1-12,1 1-11,2 1-14,0 2-10,0 1-18,2 2-31,-1-1-42,1 1-51,1 0-50,2-1-46,1-1-66,-5 0-100,1 0-27,-1-2 12,-2-3 31,2-2 39</inkml:trace>
  <inkml:trace contextRef="#ctx0" brushRef="#br0" timeOffset="45121">7953 2378 36,'2'-10'283,"-2"3"23,-2 1 14,-1 1-48,-2 5-102,-4 0-61,-1 4-37,-1 2-15,-1 2-7,1 3-4,-1 1-4,0 2-1,2 2-6,2 1-5,2 1-7,3-2-5,3 2-9,3-1-3,1-2-5,3-1 1,0-3 1,2 0-3,0-1 4,1-3 2,1-2 8,-3 0 18,1-2 21,-1-5 20,-3-1 17,-3-3 16,1-3 1,-3-1-10,-1-5-19,-3 0-19,1-5-34,1 1-32,-1-1-35,3 1-38,3 1-43,2 1-38,3 4-37,3 1-71,2 1-86,1 2-26,0 3 11,3 0 24,0 3 39</inkml:trace>
  <inkml:trace contextRef="#ctx0" brushRef="#br0" timeOffset="45444">8132 2366 31,'1'2'270,"-1"2"24,0-1 12,-3 1-55,2 1-94,-1 2-60,-1 1-31,0 4-19,3 0-14,0 1-7,3 2-8,0 0-6,2-1-2,1 1 1,-1-2-2,3-1 4,1-1 1,-1-2 0,0-3 6,-1-2 7,0-1 15,1-3 11,-1-1 17,-1-4 13,-1-2 12,-1-4 3,-1-2-3,-3-3-7,0 0-15,-3-3-12,-1-1-24,2 0-33,-1 1-48,3 1-52,2 2-49,1 2-60,3 2-91,0 3-76,1 2-15,2 2 18,2 1 30</inkml:trace>
  <inkml:trace contextRef="#ctx0" brushRef="#br0" timeOffset="45719">8355 2342 54,'5'6'268,"0"0"26,-2 0 13,-2 1-61,1 2-94,1 1-52,-2 3-34,-1 0-20,3 0-14,-1 4-13,1-2-7,-1 2-9,1-2-6,0 0-7,-1-2-5,0 1-7,-1-4-1,-1 1 0,0-5 5,0-2 5,-3-2 7,1-4 4,-1-2 8,-2-4 4,2-2 6,-2-4 4,4-1 7,1-1 7,1-1 5,2 0 9,2 3 2,3-1 4,0 3 1,3 3-3,-1 0-3,-1 3-10,4 3-7,-2 1-7,-1 2-8,0 3-8,-2 2-4,-1 2-5,-1 1-6,0 1-9,-1 1-13,-2-1-8,0 2-9,-1-1-2,0-1 4,-1-1 5,-1-1 16,-1-4 11,-1 0 11,0-3 8,2-3 8,-3-1 12,3-4 6,2-1 8,-1-1 12,1-2 14,3 0 15,1-2 7,3 2 12,-1 0 8,-1 1 8,4 3 0,-3 0-5,0 2-9,0 3 2,1 2-18,-3 1-11,2 1-17,-1 4-11,0 2-12,-4 4-23,1 1-31,-1 1-52,-1 3-61,1 1-65,-2 2-68,1 1-113,-2-1-90,-2 1-16,2-4 26,0-2 50,2-2 52</inkml:trace>
  <inkml:trace contextRef="#ctx0" brushRef="#br0" timeOffset="46290">8799 2443 162,'9'-4'295,"-4"0"15,0 2 9,-2 1-115,1 2-91,-1 2-53,0 3-25,-1 0-17,0 3-8,0-1-2,-2 2-3,0-1-4,0 0 2,0-2-2,-2 1 2,0-2-2,0-2 5,-1 0 7,0-4 5,-1-2 7,1-2 10,2-4 9,-1-1 9,2-3 9,0 0 8,3-3 8,2-2 4,1 3 3,2-3 2,2 2-2,-1 2-5,2 2-8,-1 2-13,-1 0-14,2 4-13,0 4-12,-1 1-10,1 3-7,-2 2-7,-1 2-11,0 1-10,1-1-16,-2 4-15,-2-1-12,0 1-4,-1-2-3,1 1 7,-4-2 10,2-3 16,-3 0 16,0 0 17,0-4 16,-3-2 12,3-1 15,-4-2 14,4-4 11,0 2 13,4-3 9,-1 0 5,1 0 7,2 0-1,1 0-5,1 2-3,2-1-8,-2 3-11,4 3-7,-2 0-9,0 2-10,1 2-9,0 2-5,-1 2-6,-1 2-6,0 2-6,-4 2-12,0 0-27,0 2-38,-3 1-49,-1-2-59,1 2-56,-2 0-84,-2 0-107,-1-2-32,1-2 11,-1 0 38,5-1 49</inkml:trace>
  <inkml:trace contextRef="#ctx0" brushRef="#br0" timeOffset="46834">9293 2570 206,'12'0'328,"-1"-3"15,-3 0 1,1-2-144,-4-2-263,-5-2-140,-8-2-78,-12-1-37,-9-1-12</inkml:trace>
  <inkml:trace contextRef="#ctx0" brushRef="#br1" timeOffset="84720">16720 3087 21,'-9'-1'220,"3"-1"16,-1 1-9,2-3-58,1 3-54,-2-2-36,3 2-25,-1-1-12,1 1-6,1 1-4,1-2-2,-1 2-3,1 0 1,-1 0-4,2 0-5,-2 0-2,1 0-5,-1 0 0,2 2 5,0-2 3,-1 1 9,1-1 10,0 0 15,0 0 12,1 0 10,-1 0 5,2 0 0,1 0-6,0 0-11,4 0-11,1 0-11,2 0-7,7 0-4,0 0-3,4-1 0,4 1-1,3-2-2,4 2 0,1 0-5,5-1-4,-2 1-3,2-2-6,-1 1-5,-1 1-2,2-4 0,-4 4-2,1-1 2,-3 0-2,-4-1-3,-1 2-5,-6-1-11,0 1-19,-7 0-26,0 1-23,-4-1-25,-4 3-27,0 0-42,-4 0-94,-1 0-44,-1 2-14,0-5 10,2 1 22</inkml:trace>
  <inkml:trace contextRef="#ctx0" brushRef="#br1" timeOffset="85382">17721 3077 70,'0'0'250,"0"-2"21,0 2-15,0-1-59,2-1-56,1 1-45,2-1-29,3 1-20,0-1-12,0 1-7,4 1-8,1-4 0,1 4-6,3 0-1,4-1-5,0 1-1,2-1 1,3 1-4,2-2-2,0 2-2,2 0 0,0 0 2,0 0-2,-1 2-2,-1-2 0,-2 1-3,-2-1-4,-4 1-10,-4-1-9,0 0-21,-3 4-43,-3-4-72,-5 1-73,2-1-32,-7 0-9,1 0 9</inkml:trace>
  <inkml:trace contextRef="#ctx0" brushRef="#br1" timeOffset="85806">18602 3077 131,'5'0'206,"0"0"-12,1-2-33,5 2-43,2 0-27,4-1-18,0-1-12,5 1-8,-1-1-8,5 2-6,-3-3-8,2 2-4,0 1-11,1-4-3,-1 3-2,1-2-5,0 2 0,0-1-1,-3-1 1,-2 2 2,0-1 3,-4 1 7,-3-3 2,1 3 2,-3 0 2,-2-1-5,-2 2-2,-1-1-7,0 1-9,-3 0-17,1 0-26,-2 1-60,1 1-100,0 0-51,-1-2-23,2 2-5,5 0 17</inkml:trace>
  <inkml:trace contextRef="#ctx0" brushRef="#br1" timeOffset="86196">19649 3023 146,'16'-2'204,"6"1"-7,1 1-61,1-2-58,5 1-33,1-1-11,1 1 0,3-1 4,-3 1 8,4 1-1,-2-3 2,-2 1-5,-2 0 0,-1 1-7,-2 0-6,-2-1-2,-2 1 0,-5 1-5,1-2-4,-6 2-5,1 0-6,-4-1-14,-1-1-41,-3 2-116,-5 0-60,0 0-32,0 0-17,1-1 3</inkml:trace>
  <inkml:trace contextRef="#ctx0" brushRef="#br1" timeOffset="86940">20683 2948 60,'-3'0'273,"1"-2"26,0 1 21,4-1-75,1 1-76,4-1-48,3-1-28,3 2-15,4-1-8,3 1-5,5-3-3,3 3-5,2-2-3,4 0-12,-1 0-8,3 0-8,5 2-9,0-4-5,2 2-5,1 2-4,1-2-2,-3 0 0,-1 1-2,-1 1-1,-5-3 0,-2 4-2,-8-1-8,-1 0-18,-4 1-23,-5-2-33,-3 2-64,-4 0-125,-5 0-61,-3 0-17,0 0 3,4 0 26</inkml:trace>
  <inkml:trace contextRef="#ctx0" brushRef="#br1" timeOffset="87286">21842 2862 176,'13'0'262,"2"0"15,3 0-30,4-1-75,3 1-53,5-3-31,3 1-18,5-1-17,6 2-10,-1-1-9,2-1-2,0 2-2,0-1 4,-1-1 5,-5 2 13,-2-1 15,-2-1 6,-4 2 5,-1-1-1,-3-1-7,-3 2-12,-2-1-14,-5 1-13,1-1-14,-4 2-21,2-1-31,-3-1-34,0 2-42,2 2-55,-3-1-108,1-1-70,0 0-17,-1 0 8,4 0 27</inkml:trace>
  <inkml:trace contextRef="#ctx0" brushRef="#br1" timeOffset="87613">23175 2814 28,'5'-1'251,"-1"1"22,9 0 15,-2 0-67,4 0-67,5 0-45,2 0-22,3 0-11,3 0-7,2 0-3,4-2-6,-1 2-5,2 0-5,1-1-11,3 1-5,-1-2-14,-3 2-5,2-1-2,-1 1-4,-3-2-3,-1 2-3,-2 0 2,-1-1-4,-1 1-8,-1-2-21,1 2-32,1 0-68,-1 0-124,-1 2-68,0-2-29,-5 0 4,3 0 22</inkml:trace>
  <inkml:trace contextRef="#ctx0" brushRef="#br1" timeOffset="87900">24381 2804 29,'8'-2'273,"0"0"21,0 1 11,1 0-58,5 1-98,1 0-59,2 0-35,3 0-17,1 1-5,4 0-2,2-1-2,3 2-2,4 0-1,0-1-3,4 1-7,5-2-15,1 1-21,3-1-27,0-1-40,0-1-67,-3 1-93,0-3-39,1 0-13,-4 0 10</inkml:trace>
  <inkml:trace contextRef="#ctx0" brushRef="#br1" timeOffset="88106">25524 2766 80,'27'2'296,"-2"-1"29,4-1 17,-1 0-62,2 2-98,5 1-61,2-2-40,3 3-31,5 0-35,-1-1-36,7 0-47,1 1-81,1-1-107,2 1-55,1-2-13,3 1 4,1 2 32</inkml:trace>
  <inkml:trace contextRef="#ctx0" brushRef="#br1" timeOffset="88250">26699 2822 91,'33'0'288,"-2"0"19,0-2 10,0 2-89,1 0-138,-2 2-196,-3-2-103,-2-2-58,4 0-28,-1 0-7</inkml:trace>
  <inkml:trace contextRef="#ctx0" brushRef="#br1" timeOffset="89814">16908 2706 253,'2'-10'286,"0"-2"17,-1 3-32,-1 0-90,0 0-48,0 1-23,0 2-18,0 2-13,0 1-15,0 1-17,0 1-16,-1 2-6,-1 2 3,2 5 7,-2 1 8,2 1 5,-3 5 2,3 2 3,-1 1-6,-2 1-7,1 4-5,1-1-2,-1 2 3,1 0-2,1 0 0,0 2 0,-2-4-1,2 4-2,0-4-7,0 0-7,0 0-3,0-3-3,0 1-3,0-2-2,0 0 1,0-2 0,-2 1-4,2-1 0,0-1-1,-1 0-2,-1 2 2,1-4-2,-1 1 2,0-1 2,-1 1-1,1-2 1,-1 0-1,2 0 0,-2 0 0,1-3-2,2 1-6,0-2-5,0-1-12,0-2-21,2 1-35,2-3-41,-1 1-45,1-2-74,-1-1-110,0-2-45,-3-2 0,2 0 24,-1-4 40</inkml:trace>
  <inkml:trace contextRef="#ctx0" brushRef="#br1" timeOffset="90647">16842 2811 28,'-6'-11'251,"1"1"28,0-1 17,1 1-67,-1 1-65,2 2-39,-2 1-25,2 1-18,2 2-18,1 0-12,-2 0-13,2 3-8,-2 2-6,2 2 6,-1 4 11,1 2 12,-2 4 11,2 5 8,0 2-3,0 4-7,0 4-16,0 3-11,0-1-11,0 4-10,0-1-4,2-1-5,-2-2-6,1 1-7,1-3-18,0-2-19,1-3-22,-2-4-29,2-2-25,-3-2-28,2-3-48,-4-2-76,-1-4-43,2-1-8,-2-4 9,-1-2 27</inkml:trace>
  <inkml:trace contextRef="#ctx0" brushRef="#br1" timeOffset="90981">16808 2843 87,'-2'-20'250,"2"1"22,-1 2-6,-1 4-72,0 0-63,1 5-38,-1 2-27,2 1-18,-2 2-9,2 3-8,-1 3-5,1 3 5,0 3 9,0 6 6,0 3 2,0 5-1,0 4 0,1 3-9,-1 3-6,2 3-8,-2 1-3,0 5-7,0 0-2,0 0-5,0-1-4,-2-1 2,1-2-5,-1-2 1,2-3-1,-1-3 3,1-5-1,-2-2-2,2-5-7,0-3-14,0-3-17,0-5-21,3-2-43,-3-4-95,2-4-86,-1-3-33,1-3-11,0-3 9</inkml:trace>
  <inkml:trace contextRef="#ctx0" brushRef="#br1" timeOffset="91447">16784 3393 98,'-2'2'232,"2"0"19,2-2-22,-1 2-68,2 0-49,2-1-26,3 1-20,5-2-13,1 0-11,6 0-6,1 0-5,6-2-2,3 1 0,5-1 0,4-1 1,1 0-1,3 0-4,2-1-2,1 1-6,2-1-5,-4 3-4,3 0-4,-2 1-3,0 0-1,-2 1 2,1-1-2,-4 1 0,-2 1 0,-1 0 0,-4-1 2,-2 1-2,-1-1 1,-4 1 1,-3-1-2,-1-1 0,-4 0-3,-1 0-6,-2 0-16,-3-1-30,-2-1-78,-1-1-100,-1-2-50,-5 1-21,-2-2-3,-2 0 26</inkml:trace>
  <inkml:trace contextRef="#ctx0" brushRef="#br1" timeOffset="92035">16795 2697 205,'-5'-1'262,"2"1"15,0-2-50,1 2-71,-1 0-52,3 0-26,0 0-13,0 0-4,5 0-2,-4-1-5,6-1-4,1 1-3,4-3-5,2 2-3,5 0-8,5-1-3,5 3-1,4-1-8,5-1-7,0 2-5,5 0-1,-1 2-2,1-2-3,1 1-1,0-1-1,1 0 1,0 0-2,1 0-1,2 0 1,-4-1-3,0 1 3,-1-2-1,-2 1 1,-2-1 0,-4 1 0,0-1 2,-3 0 0,-1 2 0,-1-2 0,0 2 0,-3-2 2,2 2 0,-3 0-2,-1 0 2,-2 0 0,1 0-1,-2 0-1,-3 0 0,1 0 0,-1 2-1,-1-2-6,-1 0-10,-2 1-12,-1 0-19,-2-1-15,-2 0-22,1 2-28,-5-2-34,1 2-51,-4-1-54,0-1-22,-3 0 2,0 0 23</inkml:trace>
  <inkml:trace contextRef="#ctx0" brushRef="#br1" timeOffset="92443">18105 2657 24,'-7'0'261,"2"-2"23,2 1 18,0-1-55,1 0-77,0 2-53,1 0-31,1 0-21,0 0-14,1 0-18,-1 4-8,2 0-5,-2 4 2,0-1 4,0 4 9,0 2 4,0 2 9,0 3 3,0 2 3,0 1 0,0 3-2,2-1-1,-2 3 0,1 0 1,1 1 3,-1 0 4,-1 0 2,2-2 3,0 2-2,-2-1-7,1 1-3,2-2-9,-1 1-5,0-2-8,2-1-3,-1 2-5,0-4-2,2 0-1,0 0-1,-2-2 3,2-1-2,-2-3 0,2 2-2,-2-4-3,0-1-1,-1 0-6,1-3 1,-2 0-3,3-1-3,-4-3 1,1 0-1,-1-2 0,0 0 3,-1-1 1,1-1 1,-4-1 0,0 0-2,-1 0-1,-3 0-3,0 0-3,-1 0-6,-5-1 2,1-1-2,-2 2 2,0-1-1,-1-1 0,-5 1 0,1-1 1,1-1-1,-3 1-1,-2 1-3,-1-2-5,1 2-6,-2-1-5,-2 2-2,3 0-3,-2 0 2,-1 0 5,-1 0 3,1 2-3,-2-2-2,0 1-7,-2-1-1,2-1-4,-2-1 1,2-1 9,0 0 8,0 0 7,5 1 3,-1 0 7,4 0-1,-1-1 2,4 2-10,-2-1-7,2 2-9,3-3-8,-2 2-6,1-1-3,-1 0 5,2 1 8,-2 0 10,1-1 6,1 2 10,1-1 4,-1 1 1,-2 0 1,4 0 1,-2 0 0,0 0-2,2 0 1,-2 0 1,2 0-2,1-2 2,2-1 0,-3 2 4,5-2-2,-4 0 3,5 1-1,0 0 3,3 1-1,1 0 0,0 1 1,2-2 3,2 2 0,2 0 1,0 0 0,0 0 2,-1 0 0,2 0 7,1 0 10,0 0 11,1 0 11,3-1 3,5-1 0,-1 2-9,7-3-8,3 2-14,7 1-6,2 0-9,7 0-5,4 1-1,3 2-7,5 2-6,2-1-30,-5 2-46,4-1-56,-6 1-102,-5-4-124,-5 2-58,-7-3-5,-3-2 27,-8-3 48</inkml:trace>
  <inkml:trace contextRef="#ctx0" brushRef="#br1" timeOffset="93901">17059 2565 221,'1'-1'245,"1"-2"4,-1 0-65,-1-1-72,0 2-49,0-1-31,0 1-17,-1-1-9,-1 0 1,2 2 8,-1-1 6,-4 0 12,4 0 13,-2 0 7,-1 1 4,1-1-5,1 2-6,-1-1-9,0 1-10,-2 1-9,-4 2-8,1 1-3,-2 1-3,-2 1-3,-2 3 3,-5 0-1,0 1 0,-3 0-1,-4-2-1,3 3-1,0-4-1,0 1-4,2-2-9,4 2-10,-1-4-24,6 2-42,2-1-67,6-3-80,4-2-36,1 2-12,8-2 13</inkml:trace>
  <inkml:trace contextRef="#ctx0" brushRef="#br1" timeOffset="94246">17236 2516 168,'14'-2'292,"-3"-1"14,-3 3 10,0 0-122,-3 0-85,-4 3-46,-1-1-24,0 4-10,-5-2-2,1 4 2,-5-1 1,-3 2-2,-5 2-1,-1-1-2,-2 2-6,-4-2-8,4 3-6,-4-3-11,0 2-15,2-3-18,6 2-24,2-4-43,3 1-67,5-3-79,1-1-35,5-4-7,6 1 13</inkml:trace>
  <inkml:trace contextRef="#ctx0" brushRef="#br1" timeOffset="94510">17544 2531 127,'13'-3'281,"-5"0"18,-2 1 9,-1 1-100,-2 1-83,2-2-50,-5 2-26,-2 2-12,-4-1-9,1 4-5,-4-1-2,-4 2 0,-1 0-3,-5 2-1,-2 1-3,-1 0-5,-1 0-4,-3 1-10,5-1-15,-1 0-21,2 0-37,7 0-63,0-1-99,4-2-43,4-2-16,5-4 4</inkml:trace>
  <inkml:trace contextRef="#ctx0" brushRef="#br1" timeOffset="94759">17759 2510 21,'14'-2'278,"-4"1"23,-2 1 16,1 1-40,-4 1-97,0-1-63,-4 2-35,-1 1-20,-1 4-14,-6 0-10,-2 1-9,-4 1-7,-1 1-7,-5-1-2,0 1-11,0-3-13,-1 3-23,4-4-31,0 1-58,5-2-110,0-2-64,6 0-21,5-4-1,5-4 19</inkml:trace>
  <inkml:trace contextRef="#ctx0" brushRef="#br1" timeOffset="94977">17906 2546 243,'5'1'317,"-2"1"17,-3 1 3,-4 1-130,-4 4-89,-4 2-50,-3 2-38,-4 3-41,-4 2-88,0 1-122,-4 3-65,-3 1-34,-3 1-8,-5 4 17</inkml:trace>
  <inkml:trace contextRef="#ctx0" brushRef="#br1" timeOffset="95471">17098 3353 29,'4'-5'272,"-1"4"18,-2-3 13,3 2-57,-4 0-94,0 2-59,0 0-30,-2 0-17,0 0-9,2 0-7,-3 2 0,-2 0-3,0 3 0,-4 3-4,-2 1-2,-2 4-3,-4 2-10,-5 3-6,0 2-16,-5 1-14,-3-1-17,0 1-31,1-3-40,2 0-58,1-2-77,5-4-29,7-5-6,4-3 15</inkml:trace>
  <inkml:trace contextRef="#ctx0" brushRef="#br1" timeOffset="95743">17355 3348 182,'14'-5'299,"-5"3"15,-2 0 10,-2 2-120,-2 0-82,-3 3-47,-3 3-23,-4 3-16,-1 2-7,-6 0-6,-4 6-7,-4 0-5,-4 1-4,-3 0-3,1 0-12,-1 0-12,4-2-20,-2 1-34,5-4-44,3-1-74,5-3-68,2-1-29,5-4-3,4-2 20</inkml:trace>
  <inkml:trace contextRef="#ctx0" brushRef="#br1" timeOffset="95974">17579 3425 100,'13'-3'280,"-10"1"16,-5 2 9,-4 2-90,-10 1-95,-1 3-56,-7 3-30,-3 0-16,-1 3-14,1-1-30,0 3-79,3-2-98,0 0-52,-1-1-27,2-3-11</inkml:trace>
  <inkml:trace contextRef="#ctx0" brushRef="#br1" timeOffset="98197">26229 2862 54,'-4'-1'254,"-1"-2"21,2-2-4,-2 1-64,2-2-66,3-1-42,-2 2-24,2-3-9,2 2-3,1 0 0,-2 2 4,3-1-8,-1 3-7,0 0-7,0 2-10,0 0-6,1 2-7,-3 3-7,2 1-1,-1-1-3,-2 2-3,0-1-2,-5 0-5,4 0 2,-3 0 0,1-3 8,0 0 4,0-2 5,-4 1 4,4-2 5,-2-2-4,1 0-4,2 0-13,1-1-18,1-3-21,1 1-22,3 0-34,-2-1-80,2 1-113,-3 2-54,-1 3-18,0 0 4,0 0 22</inkml:trace>
  <inkml:trace contextRef="#ctx0" brushRef="#br1" timeOffset="99584">26250 2792 84,'0'0'268,"1"0"17,-1 0 13,2 0-87,-2 0-76,0 0-45,0 0-24,0 0-16,0 0-11,0 1-13,-2-1-5,2 0-2,-1 2 0,-1-2 3,1 0 2,-3 1 2,3-1-4,-2 2-2,-3 0-6,1 2-4,0-3-4,0 1 2,-1-1 3,-1 1 4,1-2 5,2 1 3,0-1 3,0 0 4,2 0 1,0 0 3,2 0 2,0 0 5,0 0 5,0 0 10,2 0 8,-2 0 9,2 0 11,-2 0 8,0 0 2,1 0-5,1 0-11,-2 0-17,0 0-17,1 0-28,-1 0-46,4 0-77,-4 3-110,0 1-156,0 3-83,-5 0-33,2-1 10,-2 0 56</inkml:trace>
  <inkml:trace contextRef="#ctx0" brushRef="#br1" timeOffset="101563">17351 3071 77,'-1'0'184,"-2"-2"-11,1 2-33,-1 0-32,1-1-20,2 1-11,-1-2-2,1 2-4,-2 0-3,2 0-2,-2 0-9,2 0-10,0 0-6,0 0-8,-2 0-7,0 0-5,2 0-3,0 0-4,-2 0 1,2 0 1,0 0 6,0 0 4,0 0 12,0 0 4,0 0 4,0 0 2,0 0 2,0 0-5,2 0-5,-2 0-3,2 0-5,0 0-5,0 0 0,0 0-3,-1 0-2,-1 0-3,2 0-2,-1 0 1,-1 0-5,2 2-1,0-2-3,-2 1-3,1 1-1,2-1-2,-1 1 2,1-1-2,0 1 4,2 0-1,1 0 3,1 1 5,1 0 2,1 0 0,2 0 4,0 2 4,3-2 4,1 0 3,2 0 1,1 1 0,2 1-1,0-3-8,0 3-5,2-2-5,1 3-5,-2-2 0,4 3-2,-1-3-3,-1 1 3,0 1-2,2 1-1,-1-1-2,3 2-1,-4-2 1,1 2 1,3 0-1,-2 0 1,1 1 0,-1-2 1,-3 2 3,2-1-5,-1-1 2,-1 1-1,-1-2 0,1 1-1,2-1-2,-2 2 1,0-2-2,2 1 0,1-1 2,0 2 0,2 1 0,3 0-2,0-2 4,2 4-1,0-2 0,-1 0-1,-1 1 0,0-1 0,0 0 0,0 0 0,-1 0 0,0-2 2,-1 1-1,2 0-2,0 1-1,2 0 2,-1-2 0,1 2 0,1-1-1,-1 1 0,1-1 1,-2 2 0,3-2 0,-4 3 0,0-2 0,-3 0 2,0 2-2,1-1 0,-1-1 0,-2 2 0,4 1 2,-3-2-4,3 2 2,1-1 0,1 1 0,1 0 2,1-1-2,2 3 1,0-3-1,0 0 1,-2 3-1,2-3 0,1 1 1,-1 0 3,1 0-3,-1 0 0,2 0 3,-3 0 1,1 1 1,0-1 0,-1 0 2,-2 2 0,1-2-1,1 0-2,-3 0-1,3 0-2,-3-2 1,4 2 0,0-1-2,1-1 3,2 1 3,-2-1-3,2 1 4,0-2-1,-3 1-2,1 0 1,-3 1-1,1 0 1,-6-1-2,2 1-1,-1-1 4,-1-1 2,-1 2 6,0-1 8,2 0 8,1 1 5,0-1 5,3 1 2,0 1-3,6 0-2,-4 0-7,3 0-3,0 2-4,-1-2-7,2 0-3,-3 1-1,2-1-3,1 2 0,-2-2-3,1 0 0,-1 0-1,-1-2 1,0 2-3,-1-2 1,3 1-1,-2 1-1,2-1-3,-3 1 0,3-2 1,-2 2-1,1-1 1,-2-1 2,-1 1 1,-2-1 2,-2 1 1,-2-2 0,-1 0-1,2 0-2,-4-2-2,1 1 1,-3 1-1,2-2-2,1 1 0,-1-1 0,-1 1 0,1-3 1,0 3 1,2 1 0,2-3-2,-3 2 0,1-2 0,2 3-1,-4-2 0,1-1 1,-1 2-2,-2-2 1,1 1-1,-1-1 2,-1 0 0,-2 2 0,2-2 2,0 0-2,4 1-3,0 1 3,3-3-1,-1 5-2,4-2 1,-1 0 2,1 1 0,1 0-2,1 0 0,0 0 0,0-1 2,1-1 0,-4 1 0,2-1 2,-1-1-1,0 0-1,-2 0-3,0-1 3,-2 1-2,2-2 0,-3 1 1,0 1 0,0-3 0,-4 1-1,1-1 0,0 1 0,0 1-1,-2-2 0,-1 2 0,2-1-1,-1 1-1,2-2-5,-2 1-8,3 1-5,1-3-10,-1 3-2,0 0-3,1-2 2,-1 1 7,0-3 7,0 3 9,-1-1 5,-2-2 0,0 1-2,2 1-4,-2 0-11,1 0-3,-1-1-5,-1 0-1,0 3 4,0-2 5,-1 0 6,-1 0 8,0-1 6,-3 2 3,1-1 4,1 0 1,-6-2 0,3 2 1,-1 0-4,-3 0 2,1-1-1,0 1 1,-1 0-1,0 0 2,-2 1 1,1-1 2,1 0 2,-5 0 2,2 0 3,0 0 3,1 0-1,-4 0-1,2 0-3,-1 0-1,2-1-3,-4-1-2,0 2-4,-3-1-8,2-1-30,-3-1-61,0 0-99,-3 0-151,-5-1-79,-2-1-34,-7-1 7,-5 2 47</inkml:trace>
  <inkml:trace contextRef="#ctx0" brushRef="#br1" timeOffset="106039">26264 2816 112,'0'0'125,"0"0"-4,3 0-8,-1 0-9,-2 0-7,0 0-12,1 0-10,1 0-8,-2 0-10,0 0-10,0 0-6,0 0-1,0 0-5,0 0 1,0 0 5,0 0-2,0 0 2,0 0 1,0 0-2,0 0-3,0 0-2,0 0-2,0 0-6,0 0-4,-2 0-3,2 0-3,-1 0-2,1 0-2,0 0 1,0 0 1,-2 0 0,-1 0 0,3 0 4,0 0 4,-1 0 1,1 0 8,-4 1 7,3-1 2,-2 1 0,1-1-1,0 2 0,-1-2-3,3 2-5,-1-2 0,-1 1-1,0-1 1,1 0 3,-1 2-1,1-2 3,1 1 1,-5 1-1,4-1 2,-3 1-6,3-1-1,-1 1-3,1-2 0,-3 1 2,3 0 0,-2 1 4,1 0-1,-1 1-1,0 0-2,-1 0-2,0 0 0,1 1-4,0-1 0,-2 0 3,2 0-1,-2 2-1,1-2 0,1 0-3,-1 1-4,1-1-3,0 2-2,-2-2 1,2-1 0,-1 2 1,-1 0 2,1 1 3,-1-2 0,1 1-1,0-1 0,-1 3-6,1-1 0,0 1-3,0-2-5,-2 2 1,-1 0-2,2 2-5,1-2 3,-1 1 1,0-1 7,-1 2 1,1-2 6,-1 1 4,1-1 0,-1 2-1,0-1-3,-1 1-2,2-1-3,1 1-3,-1-1 1,-2 2-2,1-1 1,2 1-3,-3 0 3,1 1-3,-1-1 1,0 0-1,0 0-2,-1 0 3,0 0-4,1 0 3,-1-2 1,0 1 2,0 1 2,-1-1-2,0-1 4,1 0-1,-2 1-4,2 0 3,-2-1-2,-1 1 1,2-1-4,-1 2-1,0-1 3,0 1-4,-2 0-2,3 1-3,-4-1 0,4 2 0,-4-1 0,4 1 0,-3 1 0,2-2 4,-2 2 2,1 0-5,-1 0 1,2 0 2,-1 0-4,-1 0 0,0 0 2,2-1-2,0 2 4,-1-2-3,0 1 3,0 0 1,-1-1 0,2 3 4,-1-2-2,-1 0-5,-2 0 2,1 0-2,0 0 1,0 0-1,-1-1-2,-1 1 0,1-2 3,1-1 0,1 2-1,-2-1-1,1-1 2,-1 1 1,1 1-2,-1-2 2,3 0-3,-4 0-2,0 0 1,2 0-2,-3 0 1,3 0-2,-4 0-1,3 1 2,-2 1 1,2 0-2,-2-2 1,2 1 1,-2-1 0,2 2 2,0-1-2,-1 1 3,0-1 0,0 1 1,0-2 0,0 0-1,0 0 0,-1 0 0,0-2 0,2 1-2,1 1-1,-1-2 1,-1 1 0,1 1-3,1-2 1,1 1-1,-1-1 0,-1 2 0,1-2-2,1 1 3,-2 1-1,1-1 1,0 1-2,1 0 2,0-2-1,-2 0 1,1 1 0,3 1 1,-3 0 3,2-1-1,-2-1-1,4 2 0,-4-1 0,4-1 0,-3 1-2,0 1 0,2 0 2,-1 0 1,0 0-4,2 0 1,-1 1 1,-1 1-3,2-1-3,1 1-1,-5 1-2,4 1 3,-1-1-2,-2 2 0,0-1 2,0 1 2,-1-1 1,2 1 1,-1-1-1,2-1-2,0 2-1,0-4-4,0 2-5,0-2-2,2 3-1,-1-3 1,1 1 2,0-1 1,-3 1 0,2-1 2,1 0 3,-5 1-1,5 1-1,-1-3-2,1 2 1,-5-1-5,5-1-2,0 0 3,-1-1 0,1 1 5,2 0 1,-2-2 1,0 1-1,2 1-1,-1-2-5,2 2-2,-1-1-2,-2-1-2,4 2-1,-1 0-1,-2-1 5,1 1 0,0-2 3,0 2 4,1 0 5,-2 0 5,2-1-1,1 1 0,-2 0-3,-1-2 0,2 1-7,1 1-3,-3-2-2,0 1 0,2-2 0,-2 1 3,1-1 2,0-1 8,-4 1 1,4 0 1,0-2 3,-2 2 0,-2 0 0,2 0-4,0 0 1,0 1 0,-1 0-3,3-1-2,-2-1-1,1 2 2,0-1-1,0-1-2,3 2 7,-3-3 1,2 2 0,-1-1 1,2 1 1,-1-2 1,-2 1-3,2-1 3,2 1 0,-3-1 0,2-1 0,0 0 1,1 0 2,0-1-3,0 1 3,-1 0-3,1 0-3,2 0 0,-5-2 0,2 2 1,0 2 0,-1-2 2,0 0 3,-1 1-3,0-1 0,1 2 1,0-1 0,0-1-3,2 0 2,0 0 1,-2 0 1,1-1-1,0-1 1,3 1 1,-1-1-3,1 1 1,-1-2-2,0 1-1,2-1-1,0 0-1,-1 0-7,1 0-7,0 0-10,0 0-9,0 0-9,0 0-4,0 0 1,0 0 4,0 0 7,0 0 8,-2 0 3,2 2-16,0-2-32,-1 1-83,1-1-138,0 0-73,0 0-35,-2-4 0,4-2 28</inkml:trace>
  <inkml:trace contextRef="#ctx0" brushRef="#br0" timeOffset="114523">23173 1868 120,'7'-26'283,"0"1"19,-4-1 13,2 3-96,-2 0-84,0 0-46,1 1-30,-1-1-18,2 1-14,1 1-13,-2 1-8,4 1-8,2 1-10,2 0-10,1 0-16,4 1-35,-2 2-78,4-3-85,0 0-42,1 0-15,2-1 4</inkml:trace>
  <inkml:trace contextRef="#ctx0" brushRef="#br0" timeOffset="114735">23687 1136 28,'1'-12'229,"-1"-2"8,0 2-10,0 2-115,0-1-119,4 2-113,-3-2-65,6 1-28,1 0-2</inkml:trace>
  <inkml:trace contextRef="#ctx0" brushRef="#br0" timeOffset="114897">24071 786 114,'11'-9'272,"-1"-1"16,-2-2 8,2 1-110,0 2-80,1 0-56,3 0-44,1 2-59,0 1-119,5-2-60,0 2-34,3-2-9,4 1 7</inkml:trace>
  <inkml:trace contextRef="#ctx0" brushRef="#br0" timeOffset="115064">24691 528 58,'14'-6'250,"-3"-2"17,2 3 11,-1-1-95,1-1-74,1 3-48,1 1-28,0 0-25,7 0-22,1 0-35,5 2-76,4-3-75,3 2-38,2-1-13,0 1 1</inkml:trace>
  <inkml:trace contextRef="#ctx0" brushRef="#br0" timeOffset="115220">25459 428 77,'19'-5'281,"-3"1"19,0-2 12,-2 0-79,0-1-100,1 3-62,-1 1-36,0 0-25,2 0-18,1 3-17,4 0-23,2 2-27,3-1-49,-1 1-85,5-1-40,2-1-13,2 0 6</inkml:trace>
  <inkml:trace contextRef="#ctx0" brushRef="#br0" timeOffset="118537">28528 1070 16,'15'13'240,"0"-1"18,0-1 19,-1-1-75,-1-1-58,-1 0-31,-3-1-21,0-2-8,-5 0-1,2-2 3,-3-1-5,-1 0-6,0 1-9,-1 0-15,3 2-13,-1 3-26,0 1-31,2 5-32,1 3-40,-2 5-75,1 1-108,2-1-49,-1 2-11,2-1 11,1 0 28</inkml:trace>
  <inkml:trace contextRef="#ctx0" brushRef="#br0" timeOffset="118735">28789 1607 196,'8'11'260,"-3"0"23,-1 0-57,1-1-59,2 2-48,-1 0-37,-2 0-26,1 3-19,2 0-18,-6 5-20,4-1-17,-2 5-26,2-1-29,-1 4-56,0 0-82,1 1-41,-1 2-12,0 0 6</inkml:trace>
  <inkml:trace contextRef="#ctx0" brushRef="#br0" timeOffset="118875">28939 2198 178,'10'27'256,"-2"-2"20,-2-1-41,0-3-63,-1 0-43,1-1-26,-3-1-18,1 1-14,-4 1-11,0 0-12,-2 1-10,0 5-10,-2 2-15,-2 2-23,-1 4-27,1 1-69,-2 3-116,-1 3-66,-4 0-27,2 3-6,-7 3 15</inkml:trace>
  <inkml:trace contextRef="#ctx0" brushRef="#br0" timeOffset="119050">28745 3302 244,'-8'33'351,"-1"-2"27,1-2 15,1 1-129,1 1-95,-1-1-71,0 2-46,-3-3-35,-1 3-30,-3 0-30,-1 1-35,-2 0-75,-5 1-118,1-1-51,-5 3-22,-1-1 7,2 1 22</inkml:trace>
  <inkml:trace contextRef="#ctx0" brushRef="#br0" timeOffset="119207">28217 4297 52,'-27'28'288,"2"-6"20,-2-1 13,4 0-60,0 2-112,-3-2-65,5 1-41,-2 1-18,-1 1-12,1 0-5,-1-2 0,-1 1-5,-1-1-9,-1 0-10,1 3-18,-1-1-35,-3 1-67,-3 1-93,-1-1-43,-1-1-15,1-1 4</inkml:trace>
  <inkml:trace contextRef="#ctx0" brushRef="#br0" timeOffset="119355">27467 4915 122,'-25'20'268,"1"-2"24,2 0 6,3 0-92,-1-1-80,1 1-56,1 0-37,-2 1-22,-1 1-16,2-1-5,-3 2-2,2-2 4,0-1 6,0 2 5,2-2 4,-2 0 0,0-1-1,-1-2-13,-5 0-46,-2 0-105,-5-3-71,-6 0-39,-4 0-17,-3 0-1</inkml:trace>
  <inkml:trace contextRef="#ctx0" brushRef="#br1" timeOffset="121731">27426 2844 215,'7'0'275,"-6"0"22,4 0-50,-2 0-77,0-1-59,0 1-50,4 0-41,2 0-48,4 1-90,-2 4-96,4-2-46,0 1-20,4-2-4</inkml:trace>
  <inkml:trace contextRef="#ctx0" brushRef="#br1" timeOffset="121882">27813 2876 169,'8'-2'299,"-3"2"13,3-1 3,1-1-124,3 2-101,2-1-84,-1 2-105,-1-1-107,6 0-55,-4 0-21,5-1-7</inkml:trace>
  <inkml:trace contextRef="#ctx0" brushRef="#br1" timeOffset="122033">28300 2844 185,'10'-1'292,"-2"-1"9,0 1 1,3-1-147,2 2-121,1 2-130,0-2-104,5 0-52,2 1-24,6 1 2</inkml:trace>
  <inkml:trace contextRef="#ctx0" brushRef="#br1" timeOffset="122179">28884 2862 32,'9'-1'255,"6"-2"19,0 1 7,1-1-70,5 2-102,1 1-92,-4 0-127,0 0-85,0 0-46,-1 1-21,0 0-4</inkml:trace>
  <inkml:trace contextRef="#ctx0" brushRef="#br1" timeOffset="124536">22685 2285 182,'0'-3'310,"-4"0"24,4-2 20,-1 2-102,1 2-68,0-2-41,0 1-21,0 2-14,1 0-8,-1 0-12,0 0-5,2 2 3,-2 1 15,0 0 12,0 1 10,0 2 8,0 3-5,-2 0-10,2 3-22,0 2-22,-1 1-19,-1 0-13,2 1-14,0 2-9,0 0-7,0 0-1,2 0-4,-1-2-5,-1 1-5,4-2-25,-3-1-42,2-4-50,2-1-60,-2-1-51,2-1-49,-2-2-48,-1-2-84,-2-3-18,-4 3 18,1-3 33,-2 0 44</inkml:trace>
  <inkml:trace contextRef="#ctx0" brushRef="#br1" timeOffset="124844">22608 2564 15,'-4'1'253,"-2"1"21,2-1 16,0 1-56,0-2-72,4 0-41,0 1-23,2 1-12,1-2-8,5 1-6,6-1-6,1 0-9,3 0-8,4-1-5,-1 1-11,3-2-12,0 1-28,-1 1-38,-2-2-43,-1 2-76,-4-1-114,-5-1-54,-1-1-11,-5-1 10,-2 0 32</inkml:trace>
  <inkml:trace contextRef="#ctx0" brushRef="#br1" timeOffset="125104">22578 2223 214,'0'-9'300,"4"0"15,0 0 4,8 2-128,2-2-78,2 3-41,6-2-25,1 3-13,2 1-9,4 1-20,-1 0-29,1 3-55,-3-1-129,-3 1-66,1 0-34,-7 0-11,5 1 13</inkml:trace>
  <inkml:trace contextRef="#ctx0" brushRef="#br1" timeOffset="125271">22998 2183 308,'0'3'340,"0"-2"18,0 2-6,0 0-107,1 2-57,-1 2-14,5 4 7,-4 1 11,2 3 1,1 1-17,0 2-32,0 2-37,1-1-37,-2 2-33,3 0-37,-3 0-51,0-3-61,-1 2-65,-1-4-59,-1 2-96,0-4-100,-1-4-26,-4-2 23,-1-5 43,1-2 49</inkml:trace>
  <inkml:trace contextRef="#ctx0" brushRef="#br1" timeOffset="125477">23040 2277 105,'6'-13'300,"4"1"23,2 3 19,1 1-60,3 2-84,2 2-27,4 1-4,0 3 13,-1 3 12,0 1-3,-2 3-17,1 4-28,-3 1-31,-4 2-27,-4 2-28,-3 2-29,-4 2-26,-6 1-27,-5-1-26,-3 3-19,-7-2-17,-4 0-5,-4-1 0,1-2 3,-1-2-2,2-3-7,5-2-19,6-2-25,6-3-32,7-3-78,9-1-81,3-4-30,8-2 6,6-3 20,3-3 41</inkml:trace>
  <inkml:trace contextRef="#ctx0" brushRef="#br1" timeOffset="125755">23551 2286 68,'8'-7'284,"-4"1"26,0 1 19,-3 2-58,-1 2-81,-1 1-34,-3 3-9,-2 3 4,-3 3 7,-1 1 4,1 5-7,-4 0-18,5 3-24,3 0-18,4 0-21,2-1-12,6 1-11,2-2-3,5 0-4,2-2-3,5 0-6,2-2-1,3-3-14,-5-3-28,4 0-75,-2-3-93,-7-2-161,2-1-125,-2-1-64,-2-2-12,0-5 49,3 1 81</inkml:trace>
  <inkml:trace contextRef="#ctx0" brushRef="#br1" timeOffset="128393">29188 2324 196,'-2'-6'271,"1"-1"14,-3 3-29,3 0-89,-1-1-59,0 4-33,1-3-19,-2 2-13,-1 0-9,1 2-6,-3 2-3,1 0 0,-3 6 8,0-2 6,-2 3 7,-2 3 9,3 0 5,-4 3 1,1 0-1,2 1-4,-4 1-5,4 3-8,1-1-5,1 0-8,2 0-8,2 0-5,4-1-2,0-1-1,5-1 1,2-1 2,3-1 4,2-2 0,2-2-1,2-1 0,-1-3-1,1-1-2,0-2 2,-2-2 4,-1-2 5,3-4 8,-2-1 12,0-3 5,-1-2 11,-1-3 2,1-3-2,-3-2-6,-1-2-9,-1-2-11,-3-1-13,-3 2-11,-2-1-11,-2 2-17,-1 0-24,-4 1-30,-1 2-39,-2 2-47,-3 1-43,0 2-45,0 0-85,1 2-67,-1 0-7,0 4 19,3 2 32</inkml:trace>
  <inkml:trace contextRef="#ctx0" brushRef="#br1" timeOffset="129079">29420 2342 95,'1'-6'296,"1"0"23,0 1 21,-2 2-67,0 0-82,1 0-42,-1 3-25,4-1-11,-4 2-11,1 1-7,1 2-5,-1 2-7,1 5-1,2 0 1,-1 5-1,1 0-9,-3 2-16,3 2-13,-1 1-16,-2-1-11,3 3-26,-3 0-30,1-1-40,-2 1-46,0-2-42,0-1-49,0-2-59,-3-2-84,-1-6-24,1-1 13,0-5 25,3-4 39</inkml:trace>
  <inkml:trace contextRef="#ctx0" brushRef="#br1" timeOffset="129317">29434 2424 118,'5'-19'296,"-2"4"18,2 3 12,3 1-92,0 4-98,6 2-57,0 0-28,3 5-7,4 4 3,0 0 6,4 4 6,-3 4 4,-1 1 0,-2 2-8,-2 2-7,-6 2-11,-3 0-12,-5 3-10,-4 0-7,-4 1-8,-5-1-14,-4 2-13,0-1-16,-5-2-13,1-2-15,-1-1-15,1-3-17,5-1-34,2-2-74,1-6-61,9 0-28,2-2-3,7-2 16</inkml:trace>
  <inkml:trace contextRef="#ctx0" brushRef="#br1" timeOffset="129597">30019 2397 14,'9'-7'284,"-4"3"23,-5 3 13,-5 4-30,-4 3-108,0 5-62,-4 1-27,1 3-14,0 1 0,3 5-5,3-1-6,3 2-4,4-1-7,5 1-6,4-1-6,-1 1-3,7-4-4,2-4-8,0 0-7,3-2-6,-4-4-19,4-3-40,0-1-59,-6-4-128,-3-4-109,0 0-55,-7-3-17,3-5 23,-8-4 43</inkml:trace>
  <inkml:trace contextRef="#ctx0" brushRef="#br0" timeOffset="135077">23507 4787 123,'0'0'242,"0"-2"18,0 2-35,0-1-57,1 1-46,-1 0-29,2 0-14,-1-2-9,-1 2-4,2 0-4,0-1-4,-2 1 4,0 0 2,1 0 0,-1 0 1,0 0-1,0-2-5,0 2-5,0 0-11,0 0-7,0 0-5,0 0-5,0 2-3,0-2-1,0 1-2,0-1-1,0 0 4,0 0-4,0 0 0,0 0 3,0 0 6,0 0 5,0 2 4,0-2 8,0 0 8,0 0 3,0 1 4,0-1 0,0 0 3,0 0-1,0 2-6,0-2-3,0 0-7,-1 0 0,1 0-5,0 0 4,1 0 7,-1 0 7,0 0 8,2 0 7,-2 0 6,1 0-2,3-2-8,-2-1-7,2 2-6,-1-4-12,0 4-11,0-2-8,0-2-9,2 1 3,0-2-12,1 0-1,0 0-3,-1 0-1,2-2 4,-2 1-7,4-2-4,-1 1 4,0-1 0,0 0 3,-1 0-6,1 0 5,2 0 0,-2 1 6,1 0-5,1 2 0,-4-2-3,5-1 1,-1 1-1,-4 1-4,2 0 2,1-1 0,-2-1 4,1 0 2,0 2-3,1-2 4,-3 0 1,2-1-2,0 3-3,1-4 2,1 3-2,0-2-1,0 2-1,0-3 1,1 2 1,-2 0-1,1 0 0,-2 0-1,1 0-2,-2 3 1,-1-1 1,1-1 1,-4 2-3,0 2-2,1-1 5,0 2-4,-3 0 2,1 0-3,1 0 4,-1 0 1,1 0-2,0 2-3,-1-2 1,1 1 1,-2-1-4,3 0-1,-3 1-7,2 1-3,-1-2-5,-1 2-3,1-1-4,-2 1-4,0 1-7,0-2-3,0 2-3,0 0-4,0-1-5,0-1-7,-3 1-17,3 1-23,-5-4-27,2 3-28,0 0-23,0-1-8,1 2 11,-1 0 21,1-1 30,2 1 37,-1 0 30,1 0 28,0 0 17,-2-2 13,2 2 7,-2-1 7,2-1 0,-1 1-2,1-1 0,0 1-7,-2 1-2,2-2-3,0 0-5,0 2-4,0 0-2,0 0-2,0 0-4,0 0-9,0 0-17,0 0-21,0 0-37,0 0-64,0 0-93,0 0-42,0 0-12,0 0 12,0 0 29</inkml:trace>
  <inkml:trace contextRef="#ctx0" brushRef="#br0" timeOffset="136142">23957 4332 230,'2'0'292,"-1"-1"26,1-1-37,-1-1-62,-1 2-41,0-1-29,0 1-12,0 1-10,2 0-9,-2 0-11,2 0-14,-1 0-9,-1 0-9,3 0-8,1 1-1,1 2 4,2 2 5,3-1-4,-1 4-1,4-1-3,-2 1-9,2 1-10,1 0-13,-5 1-6,5-1-11,-2 3-4,0-1-4,1 0-6,0 0-1,2 1-2,0-1-1,0-1-1,0-1 0,-1-1 1,0-2 0,-1 0 0,-1 0 2,0-3-1,-2 0-1,-2 1 0,0-1-2,-1-2 1,0 3-1,-2-1 0,0 0 2,0 0 0,0 0 2,-1-1 2,0 2-2,2-1 0,-2 0 1,0-2-2,0 2-1,0-1-3,-3-1-6,3 1-17,-3-2-31,1 0-42,-2 0-45,1-2-49,-1 2-44,0 2-64,-4-2-94,-1 0-24,-2 0 11,-1-2 31,1-2 42</inkml:trace>
  <inkml:trace contextRef="#ctx0" brushRef="#br0" timeOffset="136928">23437 4094 131,'3'0'307,"-1"0"21,-1 0 8,1 0-90,-2 1-100,2 2-63,-2-1-34,0 2-17,0 1-4,-2-1-5,0 2 3,1 0 7,-1 0 3,-1 0 7,-3 0 6,1 0 5,-3 0 1,-2 0-2,0 0-4,-3 0-7,-3 0-1,0-1-5,-1-3-3,-1 2 0,3-4 4,0 0 2,-2 0 2,4-4 2,-1 2 0,3-4-1,1 0 0,1-3 1,3 0 3,3 0-2,-1 0 1,4 0-3,4 0-5,1 0-5,4 0-8,0-1-3,3 3-1,3 0 1,1 1 0,1 0 9,-1 1 11,2 2 10,-2 1 5,-1 1 3,-2 2 4,-1 3-3,0 0-7,-3 2-11,4 3-8,-4 3-5,4-1-9,-5 2-3,1 2-8,-1 2-4,0-1 1,-2 1-1,-2-1-2,-3 2 2,-4 0 2,-4 0-9,-5 0-14,-1 0-22,-1-3-26,-2 0-43,2-3-51,1-3-52,4 0-40,0-3-32,1-2-38,1-2-64,2-4-32,4-2 14,1-2 28,3-4 39</inkml:trace>
  <inkml:trace contextRef="#ctx0" brushRef="#br0" timeOffset="137454">23538 4032 146,'5'-6'309,"-2"2"19,0 2 16,1-1-97,-3 3-83,2 0-53,-1 2-27,-1 1-11,-1 4-5,0 0-4,2 4-5,-1 0-8,1 2-8,-2-1-8,2 3-5,-1-2-7,2 0-1,1-1 3,-1-2 3,2-1 4,1 0 6,2-3 11,-2-1 15,1-2 14,2-2 16,-3-4 12,1 0 6,-1-1 1,-1-4-10,1-1-15,-3-1-17,-3-3-16,-2 0-14,-2-2-14,-2 2-7,-1-1-5,-3 1-10,0 2-5,-2 1-8,0 2-25,-2 2-44,2 2-62,-2-1-66,5 2-71,1 0-110,-1 0-87,2-1-19,2-3 32,4 0 52,2 0 63</inkml:trace>
  <inkml:trace contextRef="#ctx0" brushRef="#br0" timeOffset="137803">23595 3813 328,'3'-6'448,"2"2"45,-2-1 30,1 2-124,0 0-169,5 2-202,3-1-262,-4 1-146,-2 1-81,-11 1-38,-9-1 22,-3-1 86</inkml:trace>
  <inkml:trace contextRef="#ctx0" brushRef="#br0" timeOffset="143044">24956 2847 138,'2'-1'238,"-2"1"4,2-2-34,-1 2-43,3 0-43,-3 0-33,1-1-24,-1 1-14,1-2-11,1 2-6,-3 0-2,1-1 0,-1 1-1,0 0 3,0 0 5,2 0 12,-2 0 8,0 0 10,1 0 7,-1 0 4,0-2-1,0 2-10,0-2-7,0 2-12,0-1-14,0 1-5,2-1-7,-2 1-1,0 0-3,0-2 0,0 2-2,0-1 0,0 1-2,0-2-1,0 2 1,-2 0-3,2-1-2,-1 1 0,1-2-3,0 2-2,0 0-4,0 0 0,0-1 1,0 1-2,0 0 1,0 0 0,-2-2 0,2 2-1,0 0 1,0-1-1,0 1 4,0-2 2,0 2 9,0-2 10,0 2 8,0-1 2,0 1 5,-1-1-5,1 1-10,0 0-9,0 0-11,0 0-14,0 0-12,0 0-15,0 0-15,0 0-9,0 0-7,0 0 0,0 0 5,0 0 10,0 0 12,0 0 11,0 0 12,0 0 7,0 0 4,0 0 5,0 0 4,0 0-1,0 0 1,0 0-2,1 0-8,-1 0-20,0 0-30,0 0-40,0 1-65,0-1-130,-4 1-63,-1 1-18,-1 0 7,-1-1 29</inkml:trace>
  <inkml:trace contextRef="#ctx0" brushRef="#br0" timeOffset="143824">25005 2808 77,'0'-1'198,"-1"1"1,1-2-29,0 2-31,0 0-23,0-1-19,0 1-9,0 0-8,0 0-9,0 0-12,0-2-6,0 2-8,0 0 1,0 0-1,0-2 1,1 2 2,-1 0 1,0-1 0,0 1-3,2 0-2,-2 0-8,0 0-5,0 0-8,-2 0-3,2 0-4,0 1-1,0-1-2,0 0 2,0 2 0,-1 1 3,1-1 4,-5 2 4,4 1 2,-1 1 6,1 1-1,-3 0 0,3 4-1,-2-2-3,-2 3-1,1 0-3,1 0-2,-1 2 0,-1-1 3,0 1 4,2-1 4,0 1 0,0 1 2,-1 0-2,3-2 0,-1 2-3,2 0-2,0-1-2,0 0-4,0 0 1,0 0-1,2-1-2,-1-1 1,-1 0 1,0 0 0,2-1 0,0-2 2,-1 1-6,-1 1-2,3-1-5,-3-1 0,2 0-5,1 0-4,-1 0 0,0-1-1,-1 1 0,2-2 0,-1 2-1,1 0 2,0 0 0,0 0-3,0 0 0,1 1 0,-1-2 0,2 1 0,-4 0 2,4-1-2,-1-3 2,3 3-2,-4-2 0,2 0-2,0 0 2,-1-1 2,1 0-2,-1 0 0,0 1 3,1-1-3,-1 1-1,0-2-1,0 1 0,0-1-1,2 0-5,-3 0 0,2 0 0,-1-1 0,0 2 1,0-3 0,0 2 4,2 0 3,-3-1-1,0 0 0,0 0-1,0 0 2,1 0-1,1 0-5,-2 0 4,3-1 2,-3 1-1,2-1-1,-1 2 4,0 0-1,1-1-1,-1 0 0,2 0 0,-1 0-1,-2-2-1,2 3 2,-2-1 0,1 0-3,0-2 0,1 2 0,-1-1-5,0 0 2,1 0-3,-1 1-1,1 0 1,0-1 1,1-1 3,-1 2 2,0-1-4,-1-1 4,1 0 0,0-1-2,-1 0 2,1 2 3,-2-2 0,1 2 0,0-2 0,0 0 2,-3 1-1,2-1 0,2 0 3,0 0-3,-1 2 4,1-2-1,2 1 2,1 1-4,-1-1 0,0 1 4,1-1-5,-2 1 2,2-2-3,-4 1 2,1 0-2,-2-1 0,1 0-2,-1 2-1,-1-2 1,-1 0-3,1 2 4,-2-2-4,1 0 5,-1 1 0,0-1 0,0 0 2,2 0 1,-2 0 1,3-1-1,-2 1-2,2-2 1,1 2-1,1-2-2,-2 2-2,0-2-10,0 2-38,0-2-67,-6 2-146,-3 2-128,-2-2-67,-8 2-27,0 0 20,-4 0 59</inkml:trace>
  <inkml:trace contextRef="#ctx0" brushRef="#br1" timeOffset="160003">26044 3009 182,'-6'9'221,"0"0"-13,1 0-42,-2-2-33,1 1-31,2 1-22,-1-1-23,0-1-15,2-1-10,-2 0-9,2 0-4,-2 0 3,2-1 1,-2-1 5,2 1 4,-2-1 4,0 1 1,1-1-2,-2 1-1,-1-1-6,2 1 0,1-1-7,-4 1 0,2 0-1,-2 2 2,0-3 5,0 2 1,-1 2-1,-1-2 2,2 1 0,-5 2-2,4-1-4,-1 1-1,-1-2-2,0 2-3,1 0-1,-2 0-5,3 0-1,-1-2-1,1 3-1,1-2-2,-2 0-1,-1 1-2,3 0 2,0 0 2,0 0-1,-2 0 4,1-1 3,1-1 2,-2 2 3,2 0 2,-2-2 1,0 3-4,1-2-1,0 2-3,-1-1-4,-1-2-1,2 4-4,0-2 1,-1 0-3,0 1 0,0-1 0,1 0-1,0 2 1,-3-2 1,2 0-2,0 0 2,0-2-3,-2 1 3,1-1-1,0 2-2,-2-1 3,2-1-1,-3 1 2,3-1-3,-4 0 1,5 1 0,-3 0-1,2 1 3,0-2-1,-1 1 1,2 1-1,0-2 1,0 1-2,-2 1 1,2-2-1,-1 2 0,0-1 1,0-1-1,2 0 0,-4 0 1,4 0 1,0-1 0,-3 0-1,6 2 1,-4-3 1,1 2 0,1 0-2,0-1 1,0 2 0,-1-1-2,-3 1 1,1 1-2,-1-2 2,-1 4-2,-1-1-1,0-1 4,0 2-2,-2-2 0,3 0 1,-3 1-2,2-1 1,-2 2-2,2-2-2,-2 1 2,3 1 0,-2 1-1,2-2 1,-1 2 0,3-1 3,-3 1-2,1-2 0,0-1 1,-1 2 1,1-1-3,-1 1 0,1-2 0,1 0 0,1 0 0,1 0-1,-2 1 0,2-2 0,0 2 2,0-1 0,-2 0 0,3 0 1,-4 0-1,2 0-2,0 0-1,-1 0 0,0 0 2,0 0-3,1 2 2,-1-1 1,2-1 0,-2 2-1,3-1-2,-2 1 0,1-1 1,2 2 1,-1 0 0,0 0-1,-1 0 2,-1 2 0,0-2 0,1 1 0,-4 1-2,3-1 2,-2 1 2,1-1-2,-1 1-2,1-2 2,1 0 0,-1-1 0,0 3-4,2-3 4,-1-1-1,-1 1 2,2-2-1,-1 1 0,2-1 3,-3 2-2,2-3 4,0 2-4,0-2 1,1 2-2,-4-1 2,4 1-2,-2-1-2,1 0 0,2 1 1,-1 0 1,-2-2-3,3 3 1,-2 0-1,3-1 2,-1 1-1,0-1 0,1 1 2,0-1 0,-1 1 3,0-2-2,-2 1 3,-1 0-2,2 1-2,-3-2 0,2 2 0,-2-2 2,0 3-1,1-2-1,-1 1 1,0-1 1,1-1-2,1 2 0,0-3-2,1 2 2,1-3-1,-1-1 1,3 2 0,-1-1-1,1 1 1,0-1 1,-2 1-1,2-1 3,-1 0-3,2 1 2,1-2-2,0 0-2,-2 0 0,3-1 0,2-2 0,1 1 0,-4-3 2,4 4-3,0-2 2,-1 0 0,-1 0 0,2 1-1,0 1 2,0 0 0,-1-1 0,1-1 0,0 2 0,0-2-2,0 0-11,0-2-30,0-1-49,0 0-117,0 0-113,0-4-60,1-4-19,7-7 13,5-5 38</inkml:trace>
  <inkml:trace contextRef="#ctx0" brushRef="#br1" timeOffset="163504">25137 4502 42,'-4'1'223,"4"0"23,0-1-15,-1 0-51,-1 0-47,2 2-32,0-2-18,0 2-15,0-2-10,0 0-6,-1 0-5,1 0-1,0 0-7,-2 0 1,-1 0-3,3 0-3,0 0 0,-1 0-2,-2 0 2,1 0-5,-1 1 1,1-1-5,-1 2 0,0-2 1,-1 0-2,1 0 3,-3 0-4,3 0 3,-2 0-4,0 0-1,1 0-4,-1 0-1,-4 0 0,2-2 0,1 2 0,-2 0 3,1-1 1,0 1 4,0 0 9,1-2 9,-1 0 10,0 2 10,1-2 10,-1 0 9,1 1 2,-1-2-1,0 0-5,-1 0-7,0-2-11,0 1-13,-1-1-10,0 1-11,0-1-6,0 1-5,1-1-2,0-1 5,-2 1 0,-1-2 6,5 3 3,-2-4 2,-1 2 5,1-1-4,0-1-2,-1 1-5,-1-3-3,2 3-6,-2-2-3,-1 0-3,2 0-3,-1 0-1,-1-2 1,2 1 0,-3-1 1,2 0 0,-2 0 3,1-3-1,0 3 6,-1-1-2,0 0 2,2-2-6,-2 2 0,3 0-3,-2 0-1,1 2 0,2-2-1,-1 1 1,1 1-1,2-1-2,-2 0 2,0 0 0,0 0 1,0-1 2,0 0 2,-1 0 5,1-1-5,-2-1 1,-1 1 2,3-1-3,-1 1 1,0 2-1,-1-1 2,0 0 2,1 2-3,0-2 0,-1 1 4,0-1 0,0 0 2,2-1 0,-4-1 3,3 1 0,1-2-3,-2-2 0,1 1 0,3-1-1,-1 1 1,1-1-2,0 2-1,0 0 1,1 2-4,0-1 3,0 1-1,2 2-2,-2-3 2,0 3-1,1-3 0,2 2-1,-1 0 2,2 3 2,1-1 1,-4 2 0,4 1 5,0 1-2,-1 0 0,-1 1 0,2 2-2,-1-1 1,1-1-6,-4 2 4,4 0-4,0 0-3,-1 2-2,1-1-1,0 1-10,-2 1-12,0 0-30,1 1-53,-1-1-81,1 2-80,-2 1-73,1 1-94,-1-1-107,2 2-17,-3-2 38,1 0 68,0 0 66</inkml:trace>
  <inkml:trace contextRef="#ctx0" brushRef="#br1" timeOffset="164611">24267 3596 224,'0'0'266,"0"1"17,0-1-53,1 0-64,-1 2-47,0-2-26,2 1-16,0-1-11,-2 2-9,0-2-5,0 2 0,-2 2-2,0-1 2,2 3 4,-3-1 0,2 5-2,-5-1-8,3 1-7,-1 0-7,0 3-9,0-1-6,1-1-4,-2 0-4,1 0-3,-1-1-3,4-1-1,-3 0 1,3-3-2,-2-1 1,3-1 5,0-1 6,-2-1 14,0-1 12,2-1 20,0-1 11,0-1 9,0 1-6,0-2-6,0-2-14,0-2-14,0 1-13,0-5-4,4 1-4,-3-2-4,1-2-2,1-3-2,0 3-2,0-1 6,2 1 6,-4 2 9,2 2 20,-1 2 13,0 2 10,-1 0 1,1 5-7,0-2-7,1 3-18,0 0-12,3 1-9,3 2-5,4 2 2,3 0-1,2 3 2,2 0-8,2-1-76,1 2-124,-3 0-213,-1 3-114,-5-3-61,-6 0-26,-8-9 56,12 4 114</inkml:trace>
  <inkml:trace contextRef="#ctx0" brushRef="#br1" timeOffset="171185">11145 1518 87,'-6'0'282,"2"2"16,0-2 15,1 1-76,2 1-80,-1-2-37,2 0-9,2 0-1,-1 0-1,2 0-2,1 0-3,2 0-7,2 0-14,1-2-8,2 1-8,5 1-14,2-2-14,4 1-18,3-1-32,3-1-40,1 2-48,2-1-44,4 0-86,-2 0-117,-1-1-46,-3 1-1,-1-2 25,-1-1 35</inkml:trace>
  <inkml:trace contextRef="#ctx0" brushRef="#br1" timeOffset="171425">11795 1493 7,'2'1'301,"-1"1"24,1-1 15,-2-1-15,0 2-139,2-1-88,-1-1-45,4 0-36,3 2-32,4-2-36,3 3-68,2-3-111,2 1-56,2-2-22,1-1 1,0-1 20</inkml:trace>
  <inkml:trace contextRef="#ctx0" brushRef="#br1" timeOffset="171583">12168 1481 203,'5'1'323,"0"-1"18,-2 0 23,1 0-105,0 0-92,2-1-58,2-1-36,5-1-44,4 2-60,1-1-133,2 2-113,6 0-60,-1-1-27,5-1 9,5 2 35</inkml:trace>
  <inkml:trace contextRef="#ctx0" brushRef="#br1" timeOffset="171732">12800 1484 12,'10'3'344,"2"-2"31,-4 1 21,-2-1 11,1-1-161,0 0-116,1 0-80,4 0-63,1 0-63,6 2-96,-1-2-116,2 1-59,2-1-11,2-1 13,6-1 36</inkml:trace>
  <inkml:trace contextRef="#ctx0" brushRef="#br1" timeOffset="171880">13324 1470 273,'10'0'379,"-4"0"32,0-2 29,-1 2-97,-1-2-85,0-1-66,2 1-42,2-2-44,2 1-68,4-1-88,4 2-89,5 0-102,1 1-137,3-2-60,3 0 2,3 0 33,7-1 48</inkml:trace>
  <inkml:trace contextRef="#ctx0" brushRef="#br1" timeOffset="172027">13947 1418 209,'16'0'337,"-3"0"18,1-2 14,-4 1-109,2-2-111,-1 0-71,2 0-60,4 1-57,2-1-83,0 2-122,6-1-67,2 1-28,3-4 2,7 4 31</inkml:trace>
  <inkml:trace contextRef="#ctx0" brushRef="#br1" timeOffset="172156">14605 1377 204,'38'2'341,"0"-1"32,3 1 41,0-1-80,0 1-83,3-1-67,-2-1-94,-1 0-127,-4-3-199,2-1-122,-5-2-65,5-8-32,0-2 36</inkml:trace>
  <inkml:trace contextRef="#ctx0" brushRef="#br1" timeOffset="174549">10861 1380 12,'0'-3'249,"0"-1"27,0-1 19,0-1-56,0-1-58,0-1-37,0 1-14,0-1 1,0-1 5,0 3 7,0 0 6,0 2-1,-1 1-5,1-1-11,-2 4-19,0-1-23,2 2-26,0 1-22,0 1-11,0 5-4,0 2 2,2 4 0,0 4 8,1 1 3,0 5-3,1 2-5,1 2-7,-2 2-6,1 0-8,-3 1-2,1 1-5,-1-2-4,-1-1 0,2-1 0,-2-2 0,2-2-4,-1-4-5,1-2-15,-1-4-37,1-2-59,1-2-67,0-2-64,-2 0-107,1-5-93,-2-3-19,0 0 28,0 0 50,-6 1 59</inkml:trace>
  <inkml:trace contextRef="#ctx0" brushRef="#br1" timeOffset="174930">10831 1854 142,'-5'3'298,"0"-1"21,2-1 17,0 0-84,1 1-80,2-2-45,2 0-22,4 0-6,3 0-3,4 0 9,7 0 13,5 0 14,7-2 16,4 1 12,6 0-3,3-2-16,7 0-26,3 0-29,2 0-31,0-2-37,3 1-42,-3-1-39,0-1-39,-3-1-42,-1 2-31,-5-1-23,1-1-16,-5 2-25,-6-1-78,-4 3-52,-6-1-9,-6-1 11,-5 1 28</inkml:trace>
  <inkml:trace contextRef="#ctx0" brushRef="#br1" timeOffset="175317">10875 1275 154,'-11'-6'283,"2"0"19,2 2 13,2-1-102,5 1-70,4-1-43,4 1-24,6-1-16,5 1-16,6-1-8,5 1-3,5-1 1,6 2 8,6-1 1,5 0-2,1 2-3,6-1-8,-3 1-9,1-1-12,-2 0-10,-4 0-11,-2-1-8,-2 2-5,-7-1-3,-4 0 0,-6 2 7,-6-1 4,-3 2 10,-5-1 9,-5 1 11,-2 0 14,-3 0 14,-4 0 13,0 1 6,-2-1 2,0 2-2,-2 1-4,2 1-3,0 2-1,3 5 2,-1 2 3,1 4 9,2 2 1,0 5-3,2 1-6,1 6-7,-1 0-7,2 4-15,2 2-7,0 1-7,0-1-7,-3 2-1,2 0-4,-2-3-2,-1 2-5,0-6-9,-4 0-27,-1-3-46,-2-5-52,-4-3-55,-4-5-110,-4-4-106,-1-6-36,-2-3 13,0-6 34,1-1 51</inkml:trace>
  <inkml:trace contextRef="#ctx0" brushRef="#br1" timeOffset="176203">11174 1608 40,'-6'2'258,"1"-1"22,-1-1 15,1 2-70,2-2-77,-1 0-42,0 0-23,2 0-11,2 0 1,0-2-7,0 2-4,2-3-7,4 2-11,-1-1-10,1-1-14,4 1-8,2-2-5,3 1-4,3-3 2,2 0-1,3-3 3,6 2-1,1-4 1,1 2-1,4-1-3,3-1-3,1 1-8,1-2-4,1 1-6,3-2-9,-1-1 0,1 0-3,1 0 2,-1-1 1,-3-2 9,0-1 6,-3 0 3,2 0 4,-4-1 3,-1-1 1,0 2-2,0-1 3,-1 1-2,2 0 0,-1 0 1,-2 3 1,2-3 3,0 1-1,0 1 0,0-1 1,0-2-1,-2 1-2,3-2 1,-3 1 0,0-1 1,2 1-4,-2-1 2,2 0-1,0 2 0,2 1 1,0-1-3,0 1 1,-1-1 0,2 2 1,0-1 0,-2 1 1,-3-2 0,2 1 0,-1 1 1,-3 1-1,-1-2-3,2 2 2,-4-1-1,1 1-2,-1-1 0,0 0 4,1 0-1,1 1 1,2 0 0,-2 0 1,3 1 2,2 1-2,1 1 2,1-1-2,1 3-1,2-1 0,-1 3 0,-3-3 0,0 2 0,4 0 0,-6-1 0,1-1 0,-1 2 0,2-1 0,0-1 0,4-1-2,-1 1-1,4 0 0,3 0 3,-2 2 0,0-1 0,-1 1 2,-5-2 0,1 2-2,-4-1 0,-3-1 0,-4-1 0,-2 1 0,1 0 4,-4 0 2,1-1 0,0 0 0,0 0-2,1 0 1,-2 0-2,3 1-2,-3 1-1,0 2-3,-1 1 0,-3 0-8,-2 2-23,0 1-68,0 1-119,-4 0-65,-3 1-31,-2-1-11,-3 3 12</inkml:trace>
  <inkml:trace contextRef="#ctx0" brushRef="#br1" timeOffset="177581">14697 231 139,'-4'0'248,"1"0"15,2 0-41,1 0-55,-5 0-50,5 1-31,0-1-21,0 0-11,0 2-4,0-2-4,0 2-5,3-2-5,-1 0-2,-1 0-10,2 1-3,1 2-4,2 0-3,1 0-4,2 3 2,0 0 3,1 2 1,1-1 1,0 2-3,0 0 0,0 2 1,0-1-4,0 1 1,0 2-3,0-3-2,-1 4 3,2 0-1,0-1-1,2 0 1,-2 3 0,4-1 4,-2 0-1,4 1 5,-1 1 3,4-1 0,-2 1-2,1-1 1,-1 1-5,-1-1-4,-1 1-3,-1-1-3,0-1 1,-2 1-3,2 1 1,-2 0 0,2-2-1,-2 0-2,0 0 0,1 0 3,0 1-2,-2-1-1,4 0 0,-4 0 1,3 2 0,-2-2-1,2 0 1,-4 1 2,1-1-1,3 0-1,-2 0 0,0 0-1,1-1 0,-1-1 0,0-1 0,0 2 1,-1-2-1,-2 0 0,3 0 0,-2 0 0,0-2 0,-1 1 0,2 1 0,1-2 0,-3 0 2,3 1-2,-3 0 0,3-2-2,-2 0 2,-1 1 0,1-1-1,-1 0 1,1 0 0,-2 0 0,0-2 0,0 3 0,-1-3 0,-1-1-1,0 0 2,-2 2 0,3-4 2,-2 2-1,-1-1-1,1-1 2,-1-1-3,0 2 1,1-1 1,-3 1-2,1-3 1,-2 3 1,3-2 1,-3 2 2,1-2-3,-1-1 3,0 2 2,0-3-1,-1 2-1,1-1-2,2-1-4,-3 1-19,2-1-33,-2-1-39,-2 0-92,-4-1-112,-3-1-53,-3-2-12,-3-3 12,-4 2 30</inkml:trace>
  <inkml:trace contextRef="#ctx0" brushRef="#br1" timeOffset="178526">15010 1268 223,'1'1'259,"4"2"20,0-1-58,3 1-63,1 0-43,4-1-21,6 2-16,1-1-9,4 0-9,3 0-6,6 1-4,3-1-3,2 0-4,5 2-1,3-4-1,2 2-1,2-1-7,-1-1-7,-1 0-3,-4 1-11,-2-2-5,-7 2-7,-3-2-14,-5 1-15,-5-1-21,-6 0-20,-2 2-33,-5-1-69,-1-1-97,-4 0-39,-4 0-14,-4-1 7,-4 1 28</inkml:trace>
  <inkml:trace contextRef="#ctx0" brushRef="#br1" timeOffset="179289">15080 1338 224,'0'0'256,"-2"0"12,0 0-62,2 0-69,-1 2-53,-1-2-29,0 0-18,2 0-10,0 0-3,-1 0-3,-1 0-1,1 0 3,1 0 1,-2 0 8,2 0 7,-2 0 5,2 0 8,-1 0 3,-1-2 4,1 1-2,-1-1-2,-2-1-9,2 0-7,0 0-4,-1 0-2,2-2-9,-1 1 1,0 1-1,2-3 6,-3 1 5,3 0 7,-1-1 4,1-2 3,-2 1 1,2-3-3,0 0-4,0-3-8,2 1-5,-2-3-3,1 1 2,-1-2 1,3 0-1,-1 2 5,0-1 1,-1 0-2,2 1-3,1 1-5,2-1 0,-3 1-8,2-1-3,-1 1-3,1-2 0,0 0-2,1 0 3,-1-1 4,0 2 0,-1 0 3,1 1 0,-1 1-1,0 1-4,2 2-1,-3 0-3,2 2-3,-1 1-2,-1 0 0,2 0-2,-2 0-2,3 1 1,-2 1-4,0-1 4,1 0-2,-1 0 1,0 0 2,0 2 0,2-2 0,-1 3-3,-2-1 0,2 1-1,-2-1-4,1 3 1,-1-3-2,-2 3 2,3 0 1,0 0 2,-1 0-1,0 0 1,1 0 2,0 0-1,-2 0 3,3 0-3,-2 0 0,0 0 3,2 2-4,-4-2-8,-1 0-19,2 0-27,-2 0-33,0 0-40,-2 1-28,2-1-24,-1 2-16,1-1-18,-5-1-37,0 0-67,2-1-23,-3-1 2,-1-2 17,3 0 35</inkml:trace>
  <inkml:trace contextRef="#ctx0" brushRef="#br1" timeOffset="180018">15093 765 201,'-1'0'263,"-1"0"18,1-1-40,1 1-72,0 0-57,0 0-35,1 1-19,2-1-13,2 2-16,0-1-12,3 2-5,1 0-5,-1 0-1,2 0-3,1 0 2,-2 0 0,3 0-2,0-1 2,-1-1 4,-1 1 2,-1-2 2,-1 0 4,-2 0 2,-2 0 3,0 0 5,-2 0 3,-2 0 0,2 0 3,-2 1-3,0-1 1,-2 2-5,2-2-3,0 0-5,0 0-6,0 3-6,0 0 1,2 3 0,2-1-2,-1 6 5,0 1 2,-1 1 1,0 4 3,-2 1-2,-2 2-3,0 0-5,-2 2-22,-1-1-39,0 1-75,-1-2-132,1-1-66,-4-1-35,-2-3-1,1-2 23</inkml:trace>
  <inkml:trace contextRef="#ctx0" brushRef="#br1" timeOffset="180617">14943 1224 145,'5'-4'281,"-2"-1"21,1 2 6,-3 0-85,1 1-68,-1 1-40,1 0-20,2 1-14,-1 0-9,-1 0-5,1 2-8,1 2-5,-3 0-5,1 4-5,-1-1-5,-1 4-12,2-2-7,-2 1-5,0 2-4,0-2-4,-2 3-3,2-3 0,0 1 0,2-2 3,0 0 9,-1-2 14,4 2 17,1-3 25,0 2 24,2-2 17,2-2 6,2 1-1,0-1-12,2-1-20,-2-3-26,4 0-26,-3 0-27,0-1-39,-1-1-37,-1-2-39,2 0-50,-4-1-54,-1 2-97,0-3-102,-3 0-34,-4 0 0,-5-3 32,-1 1 45</inkml:trace>
  <inkml:trace contextRef="#ctx0" brushRef="#br1" timeOffset="181286">14602 705 200,'-4'-1'260,"3"-3"17,-2 3-40,-2 1-79,2-1-57,2 1-27,-3 1-22,0 0-11,0 1-4,-1 1-2,-2 0 2,1 2 2,-3 1 5,3 1 2,-3 1 2,1 1-1,-2 1-2,1 2 3,0 2-6,-3 2-4,4 1-5,1 2-5,0 0-3,2 1-6,2-1-3,0 1-3,1 0 0,4-2 0,0-2 0,1-1 1,2 0 3,1-3 3,3-1 4,-1-4 3,2 2 4,1-4 3,0-1 3,2 1-1,2-4-5,0 2-5,4-3-4,-2 0-7,0 0-8,2-3-4,-3 2 0,1-2-1,-4-1 1,3 2 1,-5-3-1,3-2 3,-4 0-1,-1 0-1,-1-4-2,1 3-2,-4-4 0,2-2-2,-2-1 0,-1-3 0,1 0-1,-2 0 0,0-1-2,-1-1-1,-2 2-3,0-1 0,-2 2-3,-1-1-1,0 3 0,-2 0 4,-1 3 1,0-1 2,-3 4 2,2-2 3,-3 4 1,2-1 1,0 2 0,-2 3 2,-2 0 3,3 1-1,-4 2 3,4 5 1,-4 0 5,2 2 7,0 2 2,0 2 3,6 2 0,2 1 1,3 2-4,8 1-4,4 1-21,6 1-36,6 1-63,-2-1-134,3 2-126,-3-3-68,-4-3-23,-6-6 18,-10-6 46</inkml:trace>
  <inkml:trace contextRef="#ctx0" brushRef="#br0" timeOffset="191274">24311 2745 56,'-1'2'188,"1"-2"2,-2 0-25,1 1-27,-1-1-19,2 0-14,-2 0-16,2 0-15,0 0-9,0 0-12,0 0-8,0 0-8,0 0 0,0 0-2,-1 0-5,1 0 0,0 0-2,-2 0 0,1 0-1,-1 0-3,0 0-3,0 0-2,2 0-4,-2 0-4,2 0-3,0 0-1,0 0-3,0 0-1,0 0-1,2 0 2,-2 0-1,0 0 3,0 0 3,0 0 3,0 0 2,0 0 6,0 0 2,0 0 3,0 0 0,0 0 5,-2 0 2,2 0 5,-2 0 2,2-1 4,0 1-4,-1 0-3,-1-2-3,1 0-4,1 2-2,0-1-2,-2 0 0,0-1 1,2 2 0,0-1 1,-1-1 1,-1 1-2,2-1-1,0 2-2,-1-3-3,1 3-3,0-1 0,-2-1 4,0 0 2,2 0 6,0 0 8,0-1 8,0 0 7,0 0 6,0-1 5,0-1 7,0 1 4,2-2 2,0-1 1,-2 2-3,0-3-5,1 1-6,-1-1-9,0 0-10,2 1-6,-1 1-6,1-2-4,0 3 1,-1-3-2,1 2 0,-1 0 1,3-1 2,0-2-1,-1 0-3,0-2 0,1-1-2,-1 0-1,0 0-4,0-2 1,0 1-4,2-2-4,0 0-3,-2-3 4,2 2-4,-2-2-1,2 0 0,0-2 2,-1-1-3,2 0-3,-1-1-1,1-1-2,-1-1 4,2 0 3,0 0-2,0 2 2,1-2 0,-2 1 1,5 1-3,-1-1-1,1 1 2,1-1 0,-1-1 1,3 0-2,-1 2 0,2-2-1,0-2-5,0 1 0,0-1 0,1 1-1,0-1-1,0 1 0,3-1 2,-2 0-3,1 1 0,0 1 0,0-2-5,2 1 8,2 0 0,-1 0 3,1 0-3,0 1 2,3 2 6,-2 0-2,2 2 0,2 0-6,-2 1 3,4-1-2,-4 1-1,2 1 2,-2 0-5,2 1 4,-2 0-1,2 1-2,0 1 0,-2 0-4,1 3 3,-2-1-2,1 2 5,-2 0 0,-2 1 0,3 1 6,-1 0-2,-1 2-1,-1-2 0,1 1-1,0 2-4,2 0-1,-2-1-2,0 2 2,4-1-2,-3 2-1,1-1 4,3 2-1,-2 0 2,2 2 1,-2-1 0,1 1 0,-2 1 0,-1 0 0,3 1-2,-3 1-1,1-1 0,-3 0 3,2 1-3,1 1 2,3 0-3,-3 0 4,3 2-1,3-1 0,0 2-1,1 0 1,-1 1 1,5 1-2,-2 2 2,2 1 0,-4 0-3,3 1 5,-4 1-2,1-1 1,-2 0 0,1 2-1,-3-1 2,1 1 1,-1 1 0,2 0 0,-3 0-1,3 0-1,-2 1 2,-1 1-3,-1 1 0,1 1 0,1 2 1,2 0 1,-3 3-2,3 3 0,-1 0 0,1 2 2,-2 2-4,-2 2 2,1 0 0,-1-1 0,-3 1 2,0 0-2,-5-2-2,2 1 4,-3-1-4,1 0-2,-4 3-1,3-1 2,-3 1 1,-4 2-2,4 0 3,-5-2 4,0 3-1,-2-1 0,-2-2 0,-2 1-4,0-1 2,-1 1-2,-2-3 0,-1 2 3,0 0 2,-1 1 6,-1-1-3,1-1 0,-4 0-1,2 0 0,-1-1-2,0-1-5,-2 1 4,2-1 1,-2 0-1,0 1-1,-2 0-4,1-4 3,-2 2-1,0-3-1,1 0 4,-3 0 2,1-1-1,-3-1 0,2 1 0,-4-1 2,0-1-4,3 2 2,-7-2 0,4-2-1,-2 2-3,-1-3 0,0 2 1,0-3 0,0 2-2,-1-1 2,0-2 2,-1-1-2,0 2 0,5-4-3,-4 1 0,0-1-1,3-1 0,-3 0 1,0-1 5,1-1-1,0-1-4,-3 0 3,1 1 0,0-2-1,2 0-5,0-1 3,0-1 1,1 0-4,-3-2 0,0 1-2,0-2 2,1 0-3,-3 0 3,1-1 0,1-1 1,-1 1 3,3-1 0,-2 1-1,2-1 5,0-1-1,1 0-2,2 0-1,-1 0 1,2 2 1,-2-2-3,1 0 0,0 1 2,0-2-2,-1 1 3,0 0-4,0-2 2,-1 1-3,2-1 4,-1 0-1,2-1 2,1 2 0,-1-2-2,-1 0 0,-1 0-3,4 0 1,-2 0-2,0 0 5,2 0 1,-2 0 0,2 0 0,1 0-2,1 0 2,-1 0-4,4 0 3,-3 0 1,2-2 0,-2 2 0,3 0 0,0-1-5,-1 1-3,0-1-3,3 1-1,-1-2-1,0 2-1,0 0 2,-1 0 2,2 0 0,1-1 4,1 1 1,-3-2 4,3 2 0,2-1 1,-2 1-1,2-2 0,-2 2 0,4-1-1,-4 1 0,1-2-1,0 2 2,1-1 1,2 1 1,-3-2 2,3 2-1,-1-1 0,1 1 1,1 0-1,-2 0 0,2 0-2,0 0-3,0 0-19,0 0-22,2 0-43,-2 0-67,1 0-77,1 0-77,-2 0-137,0 0-83,1-3-14,-2 0 35,4-2 60,-1 2 75</inkml:trace>
  <inkml:trace contextRef="#ctx0" brushRef="#br0" timeOffset="193687">25709 3555 255,'6'-1'295,"-3"-2"22,2-1-30,0 2-77,-2 0-42,4-1-17,-4 0 7,1 0 9,-1 0 13,1 1 7,-3 1 0,1 0-10,-2-1-12,0 2-21,-2-1-22,2 1-30,-1 0-23,-4 1-23,2 1-13,-6 0-13,0 3-5,0 0-2,-3 1-4,-1 3-3,-5-2 0,4 0 0,-3 3-2,2-3 0,-2 2 0,1-1-1,1 1-6,-2-3 1,2 1 0,0-1 0,2 2-2,1-2 2,3-2 2,-1 1 1,4-2-1,1 0-1,0-1 1,4 0 0,-2 0 0,3-1 0,-2 1 1,-1-2-1,3 0-1,-1 1 1,-3 1 1,3-1 0,-2 2-1,1-1 2,-1-2 0,1 2 0,1-2 2,1 2 5,0-2 3,0 2 2,1-1 3,2 1 1,1 1 5,0 1 6,6 0-1,-2 4 4,3 3 3,4-1 2,0 4 1,4 0-5,3 3-3,-3 1 2,5 0-3,-1-1-1,0-1 0,-1-1-3,-4-1-2,2-2-3,-5-3-6,-3 0 0,-3-4-8,-1 0-8,-7-2-6,3 0-20,-4-1-56,-4-1-132,3-1-143,-6-3-181,1-1-91,-3-4-33,1-2 26,1-4 117</inkml:trace>
  <inkml:trace contextRef="#ctx0" brushRef="#br0" timeOffset="194749">27826 1709 120,'-6'-16'270,"-2"2"12,-5 0 11,1 4-105,-6-2-77,1 3-33,-5 1-15,1 2-1,-1 2 4,-2 2 4,1 2 3,-1 2 4,2 2 2,-2 4 4,0 1 7,4 0 11,1 2 7,-2 5 9,4-1 4,-2 3 1,2 1-3,-1 4-12,1 1-10,2 0-17,1 0-10,2-1-9,2 2-12,2-3-7,4 1-2,0-2 0,3-3 1,2 0 3,3 0 2,0-2-3,5-1 0,1 2-6,1-3-11,2 0-6,0 0-8,1-2 2,2-2-4,1-1 0,1-1 2,0-1-2,3-2-3,-2-2 0,1-2-6,0-1 2,0-1-2,0-2 1,-2-3 1,1-2-1,0-1 0,-3-1-2,1-4 0,-3-2-7,0-2-5,1-3-1,-6-2-1,4-1-3,-5 0-1,-3-3 1,-1 0 3,0 0 1,-2 0 1,-2 0 1,0 3 5,-4 0 4,-1 5 1,0 1 2,-3 3 2,0 3 0,-2 1 2,-2 4 0,-3 2 4,-1 2 4,-1 5 7,-1 1 12,1 4 8,1 4 7,-2 1 4,6 2 0,-1 6-8,7 1-5,4 3-6,9 4-16,8 4-80,3 1-195,10 0-221,6-4-120,-4-7-64,4-8-29,-7-9 57,-3-5 182</inkml:trace>
  <inkml:trace contextRef="#ctx0" brushRef="#br0" timeOffset="208548">24498 3229 1,'0'0'226,"-2"-1"28,2 0-12,0-1-35,-1 2-42,-1 0-41,1-1-28,1-1-21,-4 1-17,4-1-12,-1 2-8,-1 0-10,1-1-7,-3 1 0,2-2-3,-2 2 2,1 0 4,2-1-1,-3 1 2,0 0-1,0 0 0,-1 0-4,1 0-4,-4 0-1,3 0-5,-1 0 1,1 1-1,-1 1 1,-2-1 0,3-1 2,1 3 5,-3-1-1,1 1 3,0-1 5,-1 2 1,1-1 7,-1 0 6,3 1 6,-5 1 4,4-1 6,-3 2 3,3 0-2,-4 0-5,2 0-4,1 2-8,1 1-8,0-2-9,0 1-5,-1 1-5,2 0 2,-1 0 0,2-1 6,-2 2 8,1-2 8,1 3 3,2-2 2,-4 2 1,5-1-5,-1-1-3,-1 2-4,2-2-4,2 0-6,-1 1-4,-1-1-2,5 0-3,-5 0-5,1 0 0,1-2-1,-1 1-2,3 0 1,-3-1 1,3-1 2,-3 1-3,4 0 1,-2 0 1,2-1 0,1 0 0,0 0 2,1-1-2,-1-1 2,1-1-1,2 0 0,0 0-3,0-1-1,1-1-3,0 1 2,0-2 0,0 0-2,-2 0 0,4 0 0,-3-2 3,0 2-6,-1-1 1,0-1 0,1-1-4,0 0-2,0 2-1,0-4-1,-1 2-1,0-3 0,-1 2 0,2-3 0,-3 2 3,1-1-1,-1-2 4,1-1-1,-1 0 0,0-1-1,-1-1 1,0 2-2,-2-1 1,0-1 0,0 1 1,0-1 0,-1 2 3,-1-2 0,-1 1 2,0-1 1,0 1 0,-1 1 1,-1-1-2,-1-1 0,0 2 0,0-1 1,0 1-3,-1 0 1,0 0 0,0 0-3,0 1 0,-2 2-1,-1-1-1,2 1 1,-1-1 4,0 3-1,-2-2 2,0 2 1,2 1 1,-1 0 1,0-2-1,0 4 1,2-2 1,-1 1-2,-1 1-1,3 1 0,-4 0 0,3 0 0,1 0 0,-1 0 2,-2 0-1,1 1-1,2 2 4,0 0 0,0 0 1,-1 2-1,-2-1 4,1 2 3,2 0 4,-1 2 3,0-1 8,0 1 3,0-1 5,-1 0 1,2 1 0,0 0 2,3-2-8,-3 1-7,4 1-2,4-1-4,-3 2-2,3 0-4,0 0-4,4-1 5,-2 1-4,2 0-1,-1 1-3,0-3 1,1 3 2,0-3-5,0 1 3,1-1 0,0-1-4,0-1 1,-1-1-4,0 1-6,0-3-11,-2 2-20,1-4-32,0 1-50,0-1-54,-3-1-53,3 1-87,-1-4-114,0 2-40,-3-3 12,2 1 38,2 1 48</inkml:trace>
  <inkml:trace contextRef="#ctx0" brushRef="#br0" timeOffset="210122">24647 2993 54,'0'-5'254,"0"1"30,0 1-1,0-2-49,0 4-55,0-2-37,0 1-15,0 2-3,0-2 6,0 2 12,0 0 18,1 0 23,1 0 14,-2 0 9,0 2-2,0 1-4,1 5-16,-1 1-21,4 4-31,-4 5-25,1 2-33,-1 4-71,0-2-150,-6 7-206,-2-2-172,-3 3-95,-7-2-38,3-1 20,-5-1 109</inkml:trace>
  <inkml:trace contextRef="#ctx0" brushRef="#br0" timeOffset="-207883.73">20578 4755 235,'-1'0'285,"1"0"20,0 0-38,0 0-71,1 0-53,-1 0-24,0 2-13,2-2-7,0 0-3,-2 1-3,1-1-2,-1 0 0,2 2 13,-1-2 12,-1 0 9,0 0 3,4 0 9,-4-2-2,1 1-6,2-2-11,-1-2-8,0 1-10,0-4-24,2 0-15,-3-3-19,2 0-12,-1-2-11,1-2-9,-1 0-3,-1 0-1,1 0-3,0 1-2,-2-1-1,1 2-1,-1-2 1,2 1 0,-2 1 1,1-2 0,-1 1 3,2-3-2,-2 3 2,2-3-1,-2 1 2,2 1-2,0 0 1,0 3 2,-2 1 5,0 1 0,0 2 4,0 1 5,-2 0 0,0 2 0,0 0-2,2 1 0,-2 0-3,2 2-4,-2 0 0,2 2-5,-1 0-2,-1 2-2,1 0 1,-3 5-2,1 0 1,-2 4 4,2 0 4,-2 3 1,1 3 0,-1 1-1,0 0-3,1 1-2,0 2 1,-1 0-4,2 1-2,2 1-2,-4 0 2,4 1 2,-1-2-1,2 0 0,0 1 3,0-2 4,3-3-2,2 0 1,-2-3 1,2-1 4,1-2 5,4-3 7,2 0 0,1-3 2,3-3-2,-2-1-2,2 0-8,-2-2-10,-3-2-15,2 1-64,-2-3-147,-5-1-221,3 1-144,-4-2-77,-1 0-25,0 0 40,0-3 131</inkml:trace>
  <inkml:trace contextRef="#ctx0" brushRef="#br0" timeOffset="-206280.73">25081 4199 24,'4'-3'255,"-3"0"27,1 0 21,-1-1-60,1 2-56,0 0-27,-1 1-10,2-1 5,-1-1 10,-2 3 12,0-1 8,1 1 2,-1 0-9,0 0-15,0 0-25,2 0-30,-2 3-26,1 1-28,-1 2-15,2 3-13,0 3-8,-1 1-5,1 1-2,1 3-4,-1-2-2,1 1-2,-1-1-3,2 0-7,1-1-29,-4-1-55,2-2-75,1-1-73,-3-1-104,2-4-127,-6-1-40,2-4 17,-6-1 55,0-2 63</inkml:trace>
  <inkml:trace contextRef="#ctx0" brushRef="#br0" timeOffset="-205939.73">25077 4133 146,'4'-5'250,"1"2"18,2 0-38,2 0-61,-3 2-47,4-1-29,1-1-19,-2 1-11,3 1-11,-2 0-7,1-1-9,1-1-6,-2 2-4,-1-2 3,-1 0 4,1 0 9,-3-1 10,-1 2 9,0-1 9,-2-2 3,0 2 2,-1 0-1,-1 0-4,1 0-3,0 2-6,0-2 0,-2 1-5,2 2-5,-2 0-5,2 0-1,-2 0-4,0 0-4,0 0-4,0 0-2,0 0-5,0 0-3,-2 2-4,2 2 1,-2 2 3,0 2 2,0 4 0,0 1 4,2 1 0,-1 2-5,1 2-4,1 2-6,1-1-1,0-1-2,4 2-2,-3-1 0,2-2 2,-1-1-2,1-3 3,2-2 2,-1-2 6,-2-1 3,4-2-1,1-3-1,3-2 1,-1-1-6,5-1-12,-4-4-20,3-1-53,1-2-85,-4 1-126,1-2-152,-8-1-80,-5-2-27,-5 1 29,-8-1 69</inkml:trace>
  <inkml:trace contextRef="#ctx0" brushRef="#br0" timeOffset="-194713.73">14758 250 48,'-1'-1'239,"-1"-2"16,0 2 1,-1-1-77,2-1-58,-4 3-37,2-3-16,2 3-9,-1 0-5,0-1-6,2 1-1,0 0-7,0 0-5,0 0-8,0 1-1,-1 1-9,-1 1-15,0 4-16,-1 2-23,0 4-40,-2 4-79,-4 4-85,-1 3-42,-1 5-14,-3 2 9</inkml:trace>
  <inkml:trace contextRef="#ctx0" brushRef="#br0" timeOffset="-194511.73">14550 711 123,'-13'21'229,"-1"2"23,1-3-53,-1 3-53,1 1-40,4 0-43,-1 3-68,1 5-122,2-1-72,3 1-36,-4 0-21,6 2 0</inkml:trace>
  <inkml:trace contextRef="#ctx0" brushRef="#br0" timeOffset="-194317.73">14556 1586 44,'25'24'165,"1"-2"-20,-4 1-35,-5-3-37,2-2-29,-6-1-34,-1 0-55,-4-4-61,-3-1-34,0-3-19</inkml:trace>
  <inkml:trace contextRef="#ctx0" brushRef="#br0" timeOffset="-193697.73">14693 182 44,'0'-2'243,"0"2"20,2-3-12,1 2-61,0-4-67,2 2-48,0-1-34,4-1-27,2 1-19,2-1-28,5 2-33,0-1-39,2 0-57,2 0-51,1-2-20,1 0 2</inkml:trace>
  <inkml:trace contextRef="#ctx0" brushRef="#br0" timeOffset="-193530.73">15195 15 35,'19'-6'58,"0"3"-41,3 0-44,1 0-38</inkml:trace>
  <inkml:trace contextRef="#ctx0" brushRef="#br0" timeOffset="-193357.73">16048 177 179,'30'18'240,"-1"-1"13,-7-2-58,0-2-47,-4-1-36,-4 0-28,0 0-28,-1 1-21,-2 3-20,6 2-23,-1 1-55,0 3-108,-2 1-61,4 1-30,-6 0-13,2 2 7</inkml:trace>
  <inkml:trace contextRef="#ctx0" brushRef="#br0" timeOffset="-193192.73">16428 800 139,'7'14'144,"-4"0"-82,1 1-111,-7-3-65,-1 3-40</inkml:trace>
  <inkml:trace contextRef="#ctx0" brushRef="#br0" timeOffset="-192691.73">14730 1851 28,'5'5'202,"1"-1"8,2 2-13,1 2-85,-1-2-51,5 1-30,0 2-15,1 0-13,3 0-14,4-1-19,-1-1-32,2-2-53,0 1-48,1-3-22,2 0-2</inkml:trace>
  <inkml:trace contextRef="#ctx0" brushRef="#br0" timeOffset="-192540.73">15263 1985 41,'15'7'289,"-2"-1"39,1 0 43,-1-1-18,3-3-73,1 3-58,2-3-37,0-1-39,3-1-58,2 0-86,3 0-77,1-3-82,2 2-116,2-4-92,0-1-37,-2 0 12,1-1 30</inkml:trace>
  <inkml:trace contextRef="#ctx0" brushRef="#br0" timeOffset="-192347.73">16061 1807 122,'16'-2'278,"-5"-1"43,5 1-3,-7-1-29,3 2-28,-2-1-31,2-1-33,-3 0-36,5-1-35,-3 1-44,2-2-35,1 2-30,-1-2-30,1 0-40,-1 0-49,2-1-62,-2 0-107,1-3-95,-1-1-36,-3-4 7,0-2 29,-1-2 56</inkml:trace>
  <inkml:trace contextRef="#ctx0" brushRef="#br0" timeOffset="-192135.73">16505 1197 21,'5'-10'280,"2"2"24,-4 2 12,0 1-62,0 3-128,0 0-208,-3 2-116,-8 0-62,-5 0-33,-8 0-8</inkml:trace>
  <inkml:trace contextRef="#ctx0" brushRef="#br0" timeOffset="-185322.73">14717 164 70,'8'3'132,"-2"-2"-28,-1 2-30,0 2-20,0-2-15,-2 1-4,-2 1-1,-1-1-2,-1 2-4,-2 0 0,1-1 0,-2-1 7,-1 1 11,0-1 8,-2-1 14,3 0 9,-4-1 10,3-1 1,0 0-2,2-2-1,0 0 1,3-2-8,0-2-12,0-1-7,3 2-12,2-2-14,2 0-11,-3 0-8,5 0-4,-1 3-4,1-2 1,-3 4-2,1-1-1,0 1-1,-2 1-1,0 0-2,-4 0 0,2 0 0,-1 1 0,-2 2 1,3-1-1,-3 1 1,-3 0-1,3 1 0,-2 0-16,1 3-33,-6-1-121,-1 1-90,0 2-47,-2-2-24,1 3 1</inkml:trace>
  <inkml:trace contextRef="#ctx0" brushRef="#br0" timeOffset="-184510.73">14516 1419 136,'4'-1'247,"1"-2"27,-2 0-38,3 1-34,-2 1-27,1-2-24,0 1-25,0 1-17,-2-1-15,0 2-15,-1-1-14,-2 1-13,-2 0-12,2 0-9,-3 0-8,-2 1-10,0 1-2,-1-1-2,0 2-3,-5-1 0,1 1-1,2-2 1,-1 1-1,1-2 1,3 1-2,-1-1 4,1-1 0,1 1 6,0-2 1,3 1-2,1-1 2,1 1-1,1-1-3,1 1-3,3-1-3,2-1-1,-1 2 0,1-1 0,-1 2 2,1 0-2,-3 2-1,0-1 4,-2 1-2,0 1 0,-3 0 0,0 0 1,-1 0-1,-2 1 2,-1 1 1,-1-2-2,-1 1 0,0-1 1,-2-1 0,0-1 3,0-1 8,3 0 12,-2-3 10,2 0 8,2-1 6,-1-1 3,3-2-4,1 1-9,1-3-4,3-2-7,0 1-10,6-1-2,-4 2-5,2 0-3,0 2-7,1 2-6,-1 2 1,-3 2-2,0 4-5,-2 0-2,0 4-5,-3 1-5,0 2-4,-1 0-3,-1 3-1,-1-3-1,-2 2 5,2-3 5,-4 2 6,3-4 7,-5-1 4,-1-3 1,0 0 1,-2-2-1,2-2 3,-1-2-1,0 0-1,2-3-2,2 0 0,1-3 0,1 0-1,5-3-3,2 2 0,5-2 3,2-2-3,-1 1 2,4 2 1,-1 2-1,-1 3 1,2 3-1,-2 0 1,0 3 0,-1 3-3,-5 2 4,1 1 0,-3 3 0,-2 1 5,-2 2-2,-1-2 2,-2 3 0,-2-3 0,0 1 0,-2-2 1,1-2 0,-5-1 0,2-1-1,1-4 0,-2 1 0,2-2 2,1-2-3,1-1-3,2-1-1,3-2-1,1-3-3,4 0 0,-1 0-2,6-3 3,-1 0-1,3 1 1,1 2 3,-1 2 0,2 1-1,-1 1 1,-2 2-1,-2 3-1,0 2-2,-3 1-2,-1 0-8,0 0-18,-4 1-35,0 2-47,-1 0-83,-3 0-148,-2-1-67,-3 0-23,-5 0 13,0 1 34</inkml:trace>
  <inkml:trace contextRef="#ctx0" brushRef="#br0" timeOffset="-182335.73">9628 1209 97,'-5'-2'188,"0"1"-5,0 0-10,1-2-17,0 1-15,-2-1-20,3 2-18,0-1-25,1 1-16,-1-1-15,2 0-11,-1 2-10,2 0-10,0 0-5,0 0-5,0 0-2,0 0-4,0 0 4,0 0 2,2 0-1,-1 0 4,-1 0 1,3 0 1,-1 0 1,1 0-3,2 2 2,4-2-2,1 2 0,1-1-4,5 2-1,0 0-2,4 0 0,4 0 1,1 0-2,3 0-1,-2 0 0,6 0-1,-2-1-2,1 1 3,-1-2 0,0 0 0,0 3-2,-3-4-1,0 3-4,-2-2-3,-3 2-3,1-1-3,-3 1-4,0-2-1,0 2 2,-1-1-2,-1-1-1,0 1 0,-1-1-6,-4-1-11,3 0-30,-5 2-64,-3-2-74,1 0-39,-3 0-13,-6 0 5</inkml:trace>
  <inkml:trace contextRef="#ctx0" brushRef="#br0" timeOffset="-181643.73">9599 1238 151,'6'-5'206,"-2"1"-7,-1 0-32,-2 2-25,1-1-21,0 1-12,-1-1-22,-1 3-19,2-1-18,-1 1-11,1 0-2,0 0 1,-1 1 2,4 4 4,-2 0 3,2 3-1,-2 1-4,0 3-4,0 3-4,0 2-5,-1 2-3,1 4-2,1 1 0,-3 1-3,2 2-3,0 1-4,0 1-2,0 1-2,-1-1-3,1 2-2,-3-1-1,3 0 0,-3-1-1,0 1-1,0-2 0,-1-1 0,-1 2-1,2-1 4,0-3-4,0 1-1,3-2 3,-1 0-2,1 0-1,-1-3-2,3-1-1,1-2-5,-3-2-6,0 1-7,2-4-8,-2 1-6,0-2-8,1 0-7,0 1-5,-2-2-5,4-1-5,-3 1-3,0-2-5,-1 0 0,1-3 4,-3 0 7,3-2 9,-3-1 13,0-1 11,2-1 8,-2-1 14,-2 0 10,2 0 9,0 0 8,-3-1 7,3-1 6,-3 1 6,1-1 1,2 0 2,-1 2-5,2-1-3,1 1-5,4-1-8,4-1-7,4 1-4,2-2-3,4 1-3,6-1 2,2 2-3,4-2 3,1 0-1,0 0-2,2 1-1,-2-1 0,-3 0-1,-1 2-4,-2-1-5,-4 1-9,-2-3-13,-2 2-22,-4 0-28,-2-1-44,-2 0-64,-3 0-46,-2-2-16,-1 1 5</inkml:trace>
  <inkml:trace contextRef="#ctx0" brushRef="#br0" timeOffset="-180823.73">10323 1320 105,'0'-6'212,"0"2"25,2-1-42,0 2-43,-2 0-28,0 3-18,1 0-7,2 3-6,-1 5-5,1 2 1,2 4 3,-1 4 5,1 4 3,0 2-6,-2 3-10,0 2-5,2 2-6,-2 4-12,1-1-9,2 4-7,-5-1-2,2 2-4,-1 0-2,0-3 0,-2 0-5,0 0-4,0-4-5,-2-1-4,2-4-4,0 0-5,2-4 1,-2-1-1,1-4-2,2-2-1,-1-2-4,1-2 1,0-1-11,1-4-26,0-1-42,-1-1-67,-3-3-146,0-2-104,-6 0-46,-3-1-3,-3-3 26,-3-4 58</inkml:trace>
  <inkml:trace contextRef="#ctx0" brushRef="#br0" timeOffset="-179535.73">14480 1439 62,'-5'-7'187,"-2"2"-1,0-3-5,2 4-13,-1-2-7,1 0-6,4 0-9,-3 1-12,0 1-9,4 2-1,-2-1-3,2 0-3,0 2-9,0-1-13,0 2-21,2 0-23,-2 0-19,2 2-13,0 2-8,2-1-5,-3 3 0,1 0-1,-1 2 1,-1-1 1,0-1-1,-3 2 4,2-3 2,-3 2 1,0-1 0,-1-3 0,-1-1 1,-1 2-2,-2-3 1,0 1 2,-1-2 6,2-2 4,-3 1 8,5-3 8,-1 2 5,4-3 4,0 1-3,1-3-1,2 2-10,5-3-8,0 1-8,3-4-11,0 2-4,4 0-3,0 3 0,-2-1 2,2 2 0,-1 2-5,1 2-1,-2 1 3,-1 3-5,1 1-2,-4 1-2,0 2-1,-2 2-2,-1 0-6,-1 0 0,-4-1-2,-1-1 0,-2 1 2,-2-2 3,-3-2 4,0 1 3,0-4 2,-2 1 1,2-2 6,1 0 0,2-3-2,0 0 3,2-2 0,0 0 2,4 0-5,1-1 5,0 0-1,3-2 0,2-1 0,1 2 1,1-1-1,3 2-2,-2 2-1,5-1-2,-5 5 0,-2 0-4,2 3 0,0 1-2,-5 3 0,-2 0-3,1 1-1,-4-1 1,1 1 0,-2-2 3,-2-2 4,0 1 4,1-2 1,-1-2 5,-2 0 0,3-2-1,-4 0-1,3-2-2,2 0-2,1 0-2,-1-2-5,3 1 1,3-1-3,1-1-2,0 2-1,6-2-1,-2 1 5,0 1-1,0 1 1,2 3 6,-2 0 1,1 1-2,-2 4-3,-2 1 0,-2 0 1,0 1-5,-3 2-2,0 0-5,0 0 0,-1-3-4,-3 2-2,1-3 5,-3-1 2,2-1 5,-3-2 6,2-1 2,-3 0 3,2-3-1,1 0-1,2-1 1,0-1-2,1-2 0,2-1 0,2 1 0,1-2-1,2 0 4,4-1 2,-1 0 0,2 1 1,1 0 1,-2 3 0,-1 3-3,0 2-2,1 1-1,-2 1 1,-2 4 0,0 2-1,-4 2 2,2 2 2,-3-1-3,-3 1-5,2-1 0,-4-1-2,-2 0-3,1-1 1,-3-4 1,-1 1 5,-1-4-2,-1-1 6,-1 0 2,0-5 0,2 1 1,1-2-2,0-2 0,2 1 1,1-3-1,2-1 2,5 0 1,0 1 0,4-2-1,0 0-2,3 3-6,4 0-1,-2 0-3,2 3-1,3 3-2,-1 2 3,0 1 0,-2 3 0,0 3 4,0 1-3,-2 4-1,-2-1 1,-1 4 0,-1-4 2,-1 2-1,-2-3 4,-2-1 4,0-2 4,-2-2 6,-2 1 2,-2-4 3,-1 1-1,-1-2 0,-1-2-3,0 1 2,2-2 1,-1-2 1,3 2-2,2-1 2,-3-1-6,5-1-4,1 0-13,0-1-21,1 1-34,7-3-58,-2 1-68,0 2-148,3-1-81,-3 2-30,-2 2 12,1 0 41</inkml:trace>
  <inkml:trace contextRef="#ctx0" brushRef="#br0" timeOffset="-175192.73">16600 1334 105,'3'0'300,"1"-2"41,-3 2 38,1 0-56,-2-1-64,1-1-48,-1 2-41,0 0-49,0-1-67,2 1-82,1 1-94,1-1-171,-3 3-85,-1-3-35,-5 0 5,-1 2 30</inkml:trace>
  <inkml:trace contextRef="#ctx0" brushRef="#br0" timeOffset="-174146.73">12418 1259 133,'0'-3'207,"2"-2"-1,-1 2-24,1-2-14,1 3-7,1-3-5,-1 1-4,0 1-5,1-2 4,-2 1 15,-1 2 18,1-2 6,-2 1-6,0 1-20,0 0-21,0 1-37,0 0-37,0 1-28,0 1-20,-2 2-7,2 0-5,-1 5 1,1 1 6,0 0 6,0 4 11,0 0 5,0 4 5,1 0 4,1 2-3,1 2-4,1 0-2,2 3-6,0-1-10,3-1-7,-2 0-2,-1 1 0,1-3-5,-2 1-1,1-2 0,-5-1 2,1-1-1,-1-1 2,-1 0-2,0 0-1,0 0 0,2-1-1,1 0-3,-1 0 2,1-1-1,0-1-1,0-1-2,2-1-3,0-1-11,-4-2-24,2-3-55,-3 0-68,2 0-71,-2-4-68,0 2-108,0-3-88,-2-3-3,-2 2 42,-1-4 55,2 0 61</inkml:trace>
  <inkml:trace contextRef="#ctx0" brushRef="#br0" timeOffset="-173376.73">12528 1802 16,'-4'0'183,"4"1"16,0 1-32,2-2-32,6 0-19,1 0-14,7 1-9,3 0-15,3 1-9,5 0-6,3-1-5,2 1-5,1-1 0,2 2 0,-1-1-3,3-2-5,-4 1-6,0 1-11,-3-2-6,-3 0-9,-2 0-10,-4 0-14,-3-2-20,-5 1-31,-3 1-69,-5-2-100,-5-2-52,-2 1-17,-2-3 2,-5 1 21</inkml:trace>
  <inkml:trace contextRef="#ctx0" brushRef="#br0" timeOffset="-172956.73">12363 1140 126,'2'-4'196,"1"-1"7,0 2-62,5 0-46,1 0-21,3 3-8,3-1 0,4 1 1,7 1-3,2 1 2,8 1-2,4 0-5,2-1-10,3 3-7,1-2-9,-4 0-9,-1-1-11,-3-1 1,-4-1-7,-4-1-4,-4 1 1,-5-2-3,0-1 2,-3 2-1,-5-2-6,1-1 4,-2 3 0,-3-2 2,-1 0 2,-2 2-1,-1-1 4,-2-1-1,2 3-3,-2 0-1,2 0 2,-1 0-1,1 3 1,0 0 6,0 0 8,0 1 12,1 3 14,0 0 13,-3 2 11,2 2 9,-2 1 3,0 3 1,-1 4 0,-2 2-4,3 5-1,-3-1-1,2 5-1,1 0 3,-1 3 0,2 0 4,-1 0 8,0 0 4,4 0-1,-2-1-3,1-1-8,2-1-9,-4-1-17,0-3-13,0 2-10,-2-3-7,0-3-8,-1 1-4,-2-5-2,-1-1-2,-3-2 0,0-5-2,-5-1-13,-2-1-42,0-2-101,-6-2-173,-4-1-145,-8-1-77,-11-6-32,-12-1 24,-14-3 84</inkml:trace>
  <inkml:trace contextRef="#ctx0" brushRef="#br0" timeOffset="-171519.73">10121 2285 159,'0'-6'219,"0"0"-6,-1 1-29,1 1-23,0 1-17,0 1-16,-2 1-20,2-1-14,0 1-10,0 1-4,2 0 2,-1-2-3,-1 2-3,3 0-12,-3 2-9,2-2-10,-2 4 3,3 2 0,-2 3 6,-1 3 7,-1 3 8,-2 0 0,3 5-4,-2 1-11,1 1-10,-1 1-9,2 0-10,0 3-9,0-2-9,2 1-17,-1-2-23,1 1-35,-2-3-34,4-1-38,-4-2-50,2-3-74,-4-3-80,2-2-29,-4-3 6,2-2 24,2-3 42</inkml:trace>
  <inkml:trace contextRef="#ctx0" brushRef="#br0" timeOffset="-170970.73">10086 2477 63,'-3'1'224,"1"-1"22,1 2-24,-1-2-37,1 0-33,1 1-29,0 1-23,1-2-20,2 0-15,-1 1-9,3-1-12,0 0-8,5 0-10,0 0-7,3 0-8,4 0-3,2 0-2,2 0-4,4 0 0,3 0-1,4 0 1,0 0 0,1 0-2,2 0 3,-2 0-2,3 0-1,-4 0 0,-1 0 0,2 0-1,-2 0-2,0 0 3,-1-1 0,0 1-1,3 0 0,-3-2 2,2 1-1,0 1 1,-1 0 2,1-2 1,-2 2 1,0-1 1,0 1-1,-3-2-1,-1 2 2,-1-1-3,0-1 0,0 1 3,0-1 0,-2 2 0,2-3 2,2 3 2,-2-1 0,2-1 2,1 0 3,1 0-2,-1 0 0,2 1 0,0-2-6,-2 1 2,2-1-4,0 3 1,1-1-4,-1-3 1,0 3-1,2-2-1,1 2-1,2-1 0,-1 1 0,0-1 3,-1-1-1,0 2 0,-3-1 3,0 0-3,-1 0 1,-3-1 2,1 1-4,-1-1-1,-1 0 2,0 2-1,-1-2-1,1 0 0,-1 0 0,0 0 1,1 1-1,0-1 2,1 0-1,-2 2 0,1-1 2,0 0-2,0 0 2,0 0-3,-2 2 0,2-3-2,-3 2 1,2-1 0,-3 1 0,1-1 1,0 2 0,0-1 0,0-1 0,0 0 0,0 2 1,-1-1-1,1 0 0,0 1 0,-1 0 0,4-2 0,-3 2-3,0-1 2,-1-1 0,-1 2-1,1-1 1,-3-1 0,-1 2-1,-3-1 1,3-1 1,-4 2 0,1-1 0,-3-1 0,3 0 0,-2 1-1,-1 0-1,1-1-1,-1 2 0,1-1 0,0 1-1,-1 0 1,3 0 3,-3 0-1,1 0-1,0 0 2,-1 0 0,3 0 2,-1 0-1,0 0 0,3 0-1,-2 0 1,0 0 0,2 0-1,-2 0-2,-1 0 1,-1 0 2,-1 0 0,-2-2-1,-2 2 0,-2 0-10,0 0-17,-2 0-28,0 0-49,-1-1-94,-4-1-87,-1-1-36,-2 0-8,3 2 15</inkml:trace>
  <inkml:trace contextRef="#ctx0" brushRef="#br0" timeOffset="-169909.73">13011 2096 207,'-3'-8'240,"0"2"8,0 2-54,-1-1-48,3 2-32,-1 1-23,2 1-12,-1 0-10,1 1-14,0 1-10,0 0-3,0 4 3,-3 1 10,3 5 9,0 1 11,0 4 17,0 4 14,0 2 17,0 2 9,3 2 14,-3 2 10,1 1 6,1 1-4,-1 1-10,1 1-13,1-1-17,1-1-18,0 2-19,0-2-18,-1-3-12,0-3-12,1 0-11,1-3-5,-2-3-6,-1-4-3,1 0-3,-1-5-10,-1 0-20,-1-4-41,2-1-61,-2-1-77,0-3-80,3 0-80,-3-5-99,-1 1-59,-3-5 10,-2-1 47,-1-4 64</inkml:trace>
  <inkml:trace contextRef="#ctx0" brushRef="#br0" timeOffset="-169503.73">12795 2229 148,'-10'-1'255,"5"-1"18,-1 1-26,3 1-68,2 0-55,2 0-37,1 1-20,2 2-16,4 0-12,0 1-13,3 3-2,3 0-5,2 2 1,3-1-5,3 2 0,-1-1-4,1 2-3,0-2 0,0 1-4,-1-1-2,-2-1 0,-5-1 1,0-1 3,-3-2 10,-3 1 10,-2-3 14,-3 1 16,-1-2 10,-4 1 9,-1 1 8,-4-1 7,-3 3-1,-1 3-6,-6 1-5,-4 1-12,-1 2-18,-7 1-26,-4 1-54,-3 3-67,-7-2-108,-1 1-134,-5-1-72,-5 0-25,0-1 17,-3 1 51</inkml:trace>
  <inkml:trace contextRef="#ctx0" brushRef="#br0" timeOffset="-168714.73">10382 2235 145,'1'-3'191,"-1"-1"-18,2 1-19,0 0-10,-2-1-7,1 2-14,-1-1-17,0 1-20,0 1-15,0 1-16,0-2-10,-1 2-11,-3 2-7,1 1-9,-4 1-6,0 2-2,-2 3-5,-3 0-1,0 2 3,-3 2-6,0 1-1,2-1 0,-4 2 1,2 0 0,0-1-2,0-1 0,0-1 1,0 0 1,1-1-1,3-1 0,0-1 0,-1-1 0,2-1 0,3-1 1,-2-1 0,3-1-1,3 1 0,0-2-1,-1-1-1,1 3 1,3-2-1,-2-1 1,2-1 1,0 2 3,0-3 2,0 2 2,0-1 2,2 0 8,-2 1 8,3 0 10,1-1 10,0 2 15,6 2 10,2-2 9,4 3-3,3 0-5,6 0-9,4 3-15,4 1-14,3 1-17,4 0-17,1 2-39,0-1-42,1-2-68,-6-1-139,1 0-72,-5-3-26,-5-3 10,-3 0 29</inkml:trace>
  <inkml:trace contextRef="#ctx0" brushRef="#br0" timeOffset="-162098.75">11405 2711 6,'1'-5'217,"-1"1"26,2 1 6,-2 0-47,0 0-36,0 0-13,-2-1-4,2 2 4,0 0 6,0-1 12,0 0 14,0 0 8,0 2-1,0-1-13,-1 0-22,1 2-27,0-1-37,0 1-31,0 0-24,0 1-13,0-1-13,0 2-5,0 1-4,0 3 3,0 0 2,1 3 4,-1 0 3,0 3-1,-1 3 5,-1 0-4,2 1-3,-3 2-3,1 1-1,-1-1-1,0 1 1,0-1-1,2 2 0,-1-2 0,0 0 0,2-2 0,2 1-2,1-2-3,0 0 1,0-2 0,2 1 0,1-1-3,-1-2 0,0-2 3,1-2-1,2 1 1,-2-4 0,3-1 7,0-1 2,0-2 4,3-2 3,1-1 1,2 0 1,2-2 2,2 3 0,3-3-6,0 2-6,-1-1-65,3 1-134,-7 1-224,-7 1-116,-10 1-66,-19 3-26,-16-2 44,-13 2 119</inkml:trace>
  <inkml:trace contextRef="#ctx0" brushRef="#br0" timeOffset="-159450.75">11415 2711 6,'0'-3'189,"0"-2"14,0 2-16,-2 0-24,0 0-22,2 0-22,-1 0-18,-1 0-16,2 2-12,0-1-10,0 1-8,0-1-2,0 2 0,0-1-5,0 1-7,2-2-3,-1 1-5,-1 1-6,0-2-4,2 2 4,-2 0 5,0-1 7,0 1 15,0-2 14,0 2 13,0-2 8,2 1 8,-2 0-2,1-2 0,-1 1-3,0 2-5,2-1-3,-2-1-3,0 2-8,0-1-6,0 1-6,-2 0-11,2 0-7,0 0-3,0 0-9,0 0-8,0 0-8,0 1-3,0 2-5,0 2-1,2 2-1,-1 2 2,4 2 0,-2 2 1,0 4 0,0-1-2,-1 4-2,-1 0-1,1 1 0,-2 2-1,0 1 0,0-1-2,0 0 0,2 0 2,-2-2 0,1 0-1,3-1 0,-3-4-1,2 1 1,3-2 5,-1-3 0,2-2-4,-3 1 5,1-4-5,0 1 3,2-3-4,-2 2-5,0-1 2,0-3-2,0 0-1,-2 1-1,1-2 1,-2-1 2,-1 1 3,-1-1 0,0-1 0,0 2 6,0-2 1,0 0-1,0 0 0,0 0 4,0 0 0,0 0 2,2 0 3,1-2-1,1 1-1,2-2-5,6 1-2,-2-1-3,6 0-3,1 0-2,2 2 1,5-2 0,1 1-5,2-1-1,2 2-7,-1-3-14,0 3-10,-2 0-12,-5-1-10,-3 2-8,-5-1-6,-1 1-2,-5-2-4,-4 2-5,0-1-18,-3 1-37,-3-2-50,-2 4-114,-3-1-89,-2 2-33,-2 1 0,3-2 32,-4 1 53</inkml:trace>
  <inkml:trace contextRef="#ctx0" brushRef="#br0" timeOffset="-157503.75">12228 2990 150,'2'-2'233,"3"2"13,3 0-46,3 0-68,3 0-50,3 0-27,1-2-19,2 2-15,1 0-24,1 0-36,0 0-58,-4-1-80,-1 0-45,-4-2-19,-2 0 0</inkml:trace>
  <inkml:trace contextRef="#ctx0" brushRef="#br0" timeOffset="-157348.75">12285 2919 187,'-12'-4'344,"7"0"23,4 2 15,2 0-99,7-1-107,6 2-77,5-2-50,5 0-53,9-1-78,2 2-148,4-3-82,-1 1-41,2-2-14,1 0 17</inkml:trace>
  <inkml:trace contextRef="#ctx0" brushRef="#br0" timeOffset="-156473.75">14595 1362 174,'-4'-1'220,"-1"-1"-15,0 0-30,1 0-28,-3-1-17,-2 1-12,4-1-6,-3 0-3,3 0 3,-1 2 8,-2-2 5,4 0 6,-3 1 5,4-1-6,1 2-12,-1-1-16,3 1-20,0-1-22,2 2-19,-1 0-14,1 0-10,1 0-6,0 0-4,1 0 0,5 0-6,-3 2-1,2-2-2,3 1 0,3-1 2,-1 2-2,1-2 2,2 1-2,5-1 1,1 0-1,0 2-1,3-1-1,-1 1 1,1-2-2,0 1-1,-1 1 2,3-2-1,-2 0 3,-1 0 1,1-3 1,-2 1 1,0-1-1,1 2 0,-1-4-1,-2 2-2,3 1 2,0 0-2,1 0-1,2 1-4,-2 1-3,2 1-3,0-1-1,-2 3 0,4-2 0,-3 1 2,4 0 6,-3-1-1,2-1 5,-2 0-1,1 0 3,-1 0-1,-2-1 0,2-3 1,-2 3 0,-2-2 1,1 0 0,-1 0 0,-2 0 0,-1 2 0,2-1 0,0 0-3,-1 1 1,1 1-2,0 0-2,0 0-3,1 0-3,0 0-2,3 0-3,-3 0 1,-2 0 0,3-1-3,-2 1 6,-3 0 1,1 0 0,-1 0 2,0 0-2,0 0-3,2 0-8,-2 0-5,1 0-8,1 0-11,-2 0-6,1 0-2,0 0 0,0 0 5,0 0 7,-2-2 9,1 1 12,0 1 7,-2-2 6,2 1 4,-1-1 2,1-1-1,-3 2 1,2-3 1,1 3-3,-3 0 0,1-2-1,-4 1-1,3 1-1,-5-1-3,0 1-2,0-1-1,-3 2-7,-1 0-6,-1 0-3,1 0-8,-2 0-3,0 0-5,0 0-2,1 0-4,3-1-5,0 1 2,0-2-1,2 0 6,0 2 8,-1-1 8,1 0 8,-3 1 9,-2-2 6,1 2 3,-3-1 2,2 1 0,-3 0-7,1 0-17,-3 0-23,-1 1-29,0-1-31,0 0-33,0 0-19,0 0 0,0 0 21,0 0 35</inkml:trace>
  <inkml:trace contextRef="#ctx0" brushRef="#br0" timeOffset="-155629.75">16620 1260 48,'-9'0'95,"0"0"7,-4 0 5,-3-1-2,-1 1-2,-2-2-7,-1 1-8,-6 1-8,1-2-13,-2 2-9,2 0-9,-2 2-10,-2-1-6,1 1-8,1-2-5,-1 3-2,1-1-5,0 0-1,0 1-1,2 0 0,-2-1-2,2 1 1,-2-3 0,2 1 0,-2 1 2,3-1-4,-2 0 3,1-1-2,-2 2 2,2-2 2,-2-2 0,2 2 1,-5 0 2,0-1 0,-4 0-1,-2-1-2,0 1-1,-1 1 1,1-2-1,1 1 2,0 1-1,1-2-2,2 2 0,2 0-4,5-1 0,-4-1-1,2 2-4,2 0 3,2-1-3,0 1 2,-1-2 0,2 0 1,0 1-1,0 0-1,0-1-1,-2 1 1,1 1-1,0-2-1,1 2 0,-3-1 1,1-1-1,0 2 1,1-3-1,-2 3 0,-1-1-1,1-1 0,1 1 0,-3-1-1,2 0 0,0 1 0,0 1 1,1-1-1,0 1 1,0 0 0,-1 0 0,3 0 0,0 0 0,1 0 0,2 0 0,3 0-3,-1 0 3,4 0 0,-1 0 0,3 0 0,0 1 2,-1-1 1,2 1-3,0-1 0,1 2 0,-1 0 0,1-2 0,-2 1-1,3 1 1,0-1 1,0-1-1,-1 0 0,2 2 0,-1-1 1,2-1-1,-2 0-1,4 0 1,-3 0 0,4 0-1,-2 0 0,2 2 1,1-2 1,-2 0 0,2 0 0,2 0 0,-1 0 0,1 1 3,0-1 3,1 0-1,-1 2 3,2-2 3,2 0 2,1 0 0,0 0-6,1 0 0,4 1 0,2-1-4,4 2-2,3-2 1,2 1 0,3-1-3,4 0 0,2 1 0,5-1 0,-1 0 1,3 0-1,-1 0 0,-1 0-1,2 0-1,-3 2 0,2-2-2,-2 0 2,0 0-2,0 0-2,1 2 2,-2-2-1,3 1-8,-1-1-5,3 2-6,-4-1-2,3-1-6,-1 2-2,3-2 1,0 1 8,0-1 1,1 0 2,-2-1 4,4-1 2,-4 2 0,1-3-4,-1 3-7,-1-1-7,0-3-14,-4 3-10,0 0-13,-1-2-5,-1 1-3,-1 1-2,0-2 9,0 1 6,-1-1 13,-2 2 13,-1-1 11,1 0 9,-3 2 4,3 0-3,-2 0-6,1 2-9,0-2-6,0 2 2,-2-1 10,1 1 20,-1-1 27,-1-1 28,-3 0 19,-2 2 23,-2-2 14,0 0 3,-5-2 6,0 2-6,-1-1-7,-2 1-13,-2-2-16,2 1-18,-4 1-14,0-2-17,-1 2-23,-2 0-63,-4 2-110,-3-2-57,-10 1-34,-5-1-12,-10 0 5</inkml:trace>
  <inkml:trace contextRef="#ctx0" brushRef="#br0" timeOffset="-153877.75">12616 2834 203,'0'-11'282,"3"1"13,-1-1-18,4 2-95,0 2-62,-1-1-29,3 1-10,3 1-2,0 0 10,2 3 8,3 0 8,-2 1 10,3 2 5,4 2-3,-5 2-16,2 0-16,-1 4-19,-4 2-24,0 3-13,-5 0-10,-2 4-7,-4 1-3,-4 0-6,-4 3 3,-2-3-1,-3 1 0,-3-1 1,-2-1 0,1-2 3,-2 0-2,0-3-2,4-2-3,1-1 2,2-1 3,4-2 4,1-2 8,4-1 6,1 0 5,1 0 3,6-1-1,-1 0-4,5-2-7,3 4-7,-1-3-7,4 2-13,-1-3-21,1 2-33,1-2-34,-1 0-42,2-2-39,-1-1-29,1 2-32,-1-3-42,-2 0-65,-3-2-16,1-3 13,-2-3 23,-2-1 40</inkml:trace>
  <inkml:trace contextRef="#ctx0" brushRef="#br0" timeOffset="-153504.75">13008 2836 71,'0'-8'295,"0"-2"34,0 3 29,0 3-56,-1 2-72,-1 2-38,-1 2-16,-1 5-8,1 2-9,-3 4-11,5 3-16,-2 0-26,3 2-29,-2 0-26,0 2-23,2-1-27,-1-1-33,-1 0-50,2 0-51,-2-3-48,1-1-45,-1-1-51,-1-2-56,1-4-39,-2-1 6,-1-4 24,2-6 37</inkml:trace>
  <inkml:trace contextRef="#ctx0" brushRef="#br0" timeOffset="-153304.75">12968 2946 198,'5'-13'254,"0"-1"22,2 2-56,3 2-58,2-1-44,0 1-28,2 2-18,4 1-16,2-1-6,-1 2 1,0 2-2,-1 1 4,-4 1 1,2 2 9,-5 3 4,-2 5 6,-3 2 12,-4 5 15,-2 3 16,-2 5 22,-2 1 23,-2 3 16,3 0 15,-1-2 5,4-1-7,4-1-10,3-5-18,6-2-20,3-2-25,9-4-21,4-4-37,5-7-125,-4-4-226,1-4-224,-3-7-115,-4-5-65,-1-9-18,-7-8 87,-3-5 199</inkml:trace>
  <inkml:trace contextRef="#ctx0" brushRef="#br1" timeOffset="-61007.73">26332 2817 260,'0'0'281,"-2"-1"11,1 1-52,-2 0-87,1 0-59,1 1-29,-2-1-18,3 1-3,-2-1 2,0 2 10,1-2 9,-1 0 6,2 0 7,-2 0-3,1 0-4,-1-2-10,-1 2-17,0-1-8,0 1-6,-2-1 2,1-1 2,0 1 4,-1-2 8,2 0 4,2 0 4,-3-1-4,3 2-4,1-3-2,0 1-3,1-1-2,1 0-5,0 3-1,1-1-4,0 1-7,0 1-4,1 1-8,-1 1-3,-2 2-5,4 0-2,-5 3 0,1 2 0,-1-1 4,-1 2-4,-4 0-1,4 0-1,-2-1 1,-2 1 1,0-2 1,2-1 3,-2-1 4,2-4 12,-3 2 14,2-3 14,0 0 8,0-3 5,1 0 4,0-3 0,1 0-10,1-1-9,1-2-6,0 0-2,1 0-2,1 0-2,1 1-3,-1 1-5,3 2-4,-2 0-9,2 3-4,1 0-12,-3 4-4,2-1-5,-4 4-3,2-1 0,-1 2-1,0 1 1,-4 0 3,0 2 2,1-2-2,-2 1 4,-1-1 5,1-1 1,-3 2 6,1-4 3,1-1 9,-3-1 13,2-1 8,1-2 10,-6-2 9,6-2 9,-4-1-6,3-3-7,-2-1-13,5-2-24,-2 1-50,3-2-94,2-2-112,-1 3-148,2-3-147,2 0-67,0 0-2,0-2 61,4 2 97</inkml:trace>
  <inkml:trace contextRef="#ctx0" brushRef="#br1" timeOffset="-60191.73">26243 2190 73,'-3'-10'280,"-3"2"20,-2 2 12,2 1-62,-5 3-80,-2 0-43,0 4-11,-1 0 0,-2 6 9,-1 0 8,1 2 0,-1 3-1,2 3-8,-2 2-10,6 0-17,-1 3-18,4 1-19,4 2-22,3 0-12,4-1-8,3 2-5,7-2-1,3-1 1,4-1-1,2-1 1,2-4 0,2-4-1,-4-3 3,3-5 0,-4-4 2,-1-4 8,0-3 14,-3-5 19,-2-5 17,-4-2 10,-3-7 3,-2-4-5,-6-5-11,-1 0-22,-7-3-24,-2 4-51,-2 1-109,-10 5-158,-8 8-180,-5 5-95,-9 6-43,-4 4 8,-7 5 90</inkml:trace>
  <inkml:trace contextRef="#ctx0" brushRef="#br1" timeOffset="-59020.73">17557 2018 252,'1'-7'309,"-1"3"21,0 0-6,0 1-118,2 1-75,-2 1-43,0 1-23,2 0-13,-2 0-8,0 3 2,1 1 10,-1 2 17,0 2 18,2-1 17,-1 5 15,-1 0 2,0 2-11,2 2-16,-2 2-19,3 2-23,0 1-21,-1 0-13,1 0-10,2-2-6,-4 0-3,4-3 0,-2-1-3,0-3-1,1-3-1,-3-2-1,1-1 1,0-4 1,-2-2-3,1-3-1,-1-5-2,0-2 0,0-5-1,0-2 2,0-4 2,0-3 4,0-2 4,-1-2-2,-1 1 2,2 0 0,-2 0 2,2 5 0,0 3 3,0 5 6,0 2-1,2 4-2,-2 4 0,2 1-3,-1 3-2,1 3-1,2 4 4,-1 4 3,2 2 4,0 4 1,1 1 1,1 1-5,0 1-2,3 1-7,-2 0-6,3-2-21,-5 2-41,2-1-56,-1-4-64,-3 1-84,0-2-140,-2-3-59,-8-2-4,0-2 36,-5-5 51</inkml:trace>
  <inkml:trace contextRef="#ctx0" brushRef="#br1" timeOffset="-58539.73">17484 2195 226,'-1'-2'334,"4"-1"16,4 0 12,6 0-127,6 0-97,5-1-66,6 1-50,9-2-61,8 1-156,5-4-82,1 2-46,1 2-22,-5-2 2</inkml:trace>
  <inkml:trace contextRef="#ctx0" brushRef="#br0" timeOffset="7606.27">25138 2861 14,'2'-3'239,"-1"-2"30,-1 1-3,2 1-44,0 0-50,-2 0-45,0-2-32,1 2-21,-1 0-11,0 0-6,2 0-6,0-2 0,-1 3 0,1-1 2,-2 0 1,0 0-2,0 1 4,0-1 0,-2 1-5,1 0-5,1 0-7,-4 1-6,4-1-9,-1 2-6,-3-1-5,3-1-5,-2 1-2,-1 1-4,1-2 1,2 2-1,-4 0-2,1 2 0,-1-1-1,1 1 0,0 1-1,-1 0 0,-3-1 1,3 3 0,1 0 2,-3-1 1,2 4 3,1-1 3,-4 0-2,2 1 9,1 1 0,0 0 6,0 2 1,0-1 3,-1 0 2,3 1 5,2 0 1,-3-1-1,3 2 6,-1 0 1,1 0-1,1 2-5,0-1-1,0 1-3,0-1-6,0 1-4,0-1-3,1 1-1,1-1 5,-2 1 0,1-1 3,-1 1 2,4-2 0,-3 1 0,2 1-7,2-1 0,-4 1-4,2-1-2,1-1 1,-1 2 3,2-1 5,0-1 4,-1 0 7,4 0 4,-2-1-1,2-1 1,-1 1-2,2-3-5,-1 2-9,0-2-4,2 0-3,-3 0-6,1 1-3,0-2-4,2 0 2,-1 3-4,1-2 2,-2 2 0,2-2 2,2 3-1,-1-2-1,1 0 0,0 0-3,0 0 6,-1 0-3,0 0 0,0 0 1,-3-1 1,2 1-2,1-4-7,-3 2-1,0-1-1,-2-3 1,2-1 0,-2 2 2,0-3 6,-1 1 0,0-2 3,0 1 1,1-1-1,-3 0-3,0 0-3,-1 0 2,0 0-5,1 0-1,-3 2-6,1-2 0,-1 0-5,0 1-3,0-1 0,0 0 3,0 0 8,0 0 2,0 0 5,0 0 3,0 0 4,0 0-1,0 0-1,0 0 2,-1 0-4,-1 0 0,-1-1-2,0-1-1,-4-1-2,0 0 1,-1-1-1,-2-1 2,-1-1 1,2 1 2,-3-2 1,0 0 0,1-4 2,0 1 3,-2-4-3,2 1-1,1-2 1,0-4 3,2 1 0,-2 0 2,1-2-1,2 0 1,-1 1-2,3-2 2,1 1 3,-2 1-3,3-2 3,-2 1 1,0-1 3,2 2 0,-1-2-1,1-1 1,-3 2 1,3-1 2,-2 0-2,4 1-4,-4 1-2,2 2 1,-1 1 0,1 0-4,2 3-2,-5 1-1,3 0 0,1 0 0,-1 2-4,-2-1-1,2 1 1,-1 1 3,3-2-1,-2 1-3,-2-1 2,4 2 6,-3 0 0,4 3 0,-1-1 5,1 1 2,1 1-6,-1 0 2,0 3-7,2-3-4,-2 2-2,2 0-5,-2 2 5,1-2-3,-1-1 2,0 2 2,3 0-4,-3-1 6,0 2-2,0-1-4,-3 1-2,3-1-1,0 2 2,-1 0-3,1 2-4,-2-1 4,0 2 4,-1 0-2,2 1 3,-3 4 3,0 0 1,0 1 0,0 0-1,0 3 0,-2 1 1,2 2-3,-1 2 4,-2-1-1,2 4-1,2-1 0,-3 1 1,3-1 0,2 2-1,-3-2 2,3 3 0,-1-5 2,1 5 1,1-4 1,1 1 0,1-1 1,-1 0-1,3 0 0,-3-1-4,7 1-2,-4-2 0,5 1 2,-1-1-3,2 1 3,2-1 1,0 1-1,4-3-1,-3 2-2,2-3 1,-2 1-3,1-1 0,1-1 0,-4-1 0,0-1-2,0-1 0,0 0-3,-2-2 1,-1 1 1,2-2 3,-2 0 3,0 0-3,0-1 3,0-1 0,1 1-1,-4-2-1,1 1 1,1 1 0,-3-3-1,4 3-7,-3-2-4,1 2-4,1-1-7,-3-1-3,2 0-5,-1 0-2,-2 2-5,0-2-4,1-2-4,-3 1-1,3-1 2,-4-1 0,0 1 1,0-1 0,0 0-3,-4-1-2,3 0 1,-3-1-2,1 1 1,-2-2 5,-1-2 9,-1 2 6,-2-1 8,3-2 9,-5 0 7,3-2 10,-1-1 4,-1-1 12,-1-2 4,2-2 6,-3 1 4,3-4-2,0 0 2,0-1-7,0 2-4,1 0-1,0-2-1,2 1 0,0 1 2,0-1 0,1-1 2,0 2 4,2-2 0,-2 0 5,2 0-1,-3-1 2,3 1-3,-1 2-6,-1-2-1,2 2-2,-2-1-2,2 1-3,0 1-1,-1 0-2,-1 0-1,2 1-5,-2 2-4,0-2-4,2 1 1,-2 1 0,1-2 0,0 4 0,1-2 4,2 3 2,1 0 2,0 0 2,0 2-2,1-1 1,-1 4-3,3-3-1,-3 3-4,2 1-4,-2 0 2,0 2-1,0-1 2,0 1-1,-2 1 0,2-2-1,0 2-1,0 0-2,0 0-2,-1 0-2,1 0 2,-2 0 0,2 2-1,-1 1 1,-1 1 0,-1 1 2,0 4 2,-1 0 1,0 4-2,0 2 4,-2 2 1,5 1 2,-2 3-3,3 1 0,0 1 1,0 1 0,3 1-1,2-1 1,4 2 2,-1-2-2,3 1-2,1-1 2,1 0 1,1-1 0,1-4 1,-1-1 0,-2-1 4,1-4-2,1 1-1,-2-4-3,-2-1 3,2-1 1,-4-2-5,0 0-5,-2-3-15,-2-1-20,0 2-29,-3-4-34,2 1-47,-1-1-52,0-1-95,-1-3-100,-1 2-38,3-1 3,-1-3 30,0 0 49</inkml:trace>
  <inkml:trace contextRef="#ctx0" brushRef="#br0" timeOffset="15967.27">15136 1415 42,'0'0'189,"0"0"3,-1 0-5,1-2-14,0 2-14,0-1-14,0 1-17,-2-2-17,2 2-22,-1-1-16,1 1-14,-4 0-10,3-2-8,-3 1-7,1-1-4,-1 1-5,-1-1-2,4 1-4,-4-2-5,1 1-1,1-1-6,0 0 0,0 0-4,0-3-2,-2 1-1,1 0 0,0-3-4,-1 2-3,2 0 1,-2-3-8,2 2-5,-3-1-14,3 0-24,-2 1-62,-1 1-114,-2 0-59,-1 0-24,1 3-6,1 0 20</inkml:trace>
  <inkml:trace contextRef="#ctx0" brushRef="#br0" timeOffset="16692.27">14267 1782 209,'-8'-14'290,"2"1"32,1 1-14,2 1-38,-1 1-11,3 3 8,-1 1 11,1 0 10,1 1 0,0 2-20,0 0-33,0 2-41,0 1-44,0 0-38,1 0-34,2 4-23,-1 2-13,3 5-8,0 4-3,1 3-2,-2 4-7,3 2-6,-1 2-6,2-1-13,0 1-10,-2-1-21,-1-2-38,2 1-63,-3-3-80,1-5-76,-4-1-68,2-3-72,-3-5-84,-3 1-13,0-6 40,-3-1 59,1-4 66</inkml:trace>
  <inkml:trace contextRef="#ctx0" brushRef="#br0" timeOffset="16972.27">14223 1997 26,'-4'4'274,"1"2"30,2-3 27,-1 2-49,4-2-57,-1 0-39,4 1-15,1-2-4,0 1-7,4-1-11,4-2-23,0 0-22,4 0-40,-2-2-59,2 0-65,-1-1-65,-2 0-68,0 0-95,-5-1-98,-3-1-27,-2-1 17,-5 0 33,-2-1 54</inkml:trace>
  <inkml:trace contextRef="#ctx0" brushRef="#br0" timeOffset="17176.27">14186 1857 263,'-8'-7'304,"5"0"15,1 2-30,6-1-112,2-2-77,6 2-47,1-1-36,8 1-25,-1-2-26,4 1-31,1-1-41,0 1-45,-2 0-42,1 0-30,-2 1-3,-4-1 38,-5 1 86,0 1 111,-4 0 107,-1 4 91,-3 0 60,-2-1 27,0 2-8,-3 3-15,2 0-3,-2 5 8,0 0 5,2 5 0,-1 2-15,2 1-28,0 2-45,0 2-48,2-1-45,2 2-35,-1 0-40,2 0-51,-4-1-73,1 1-92,0-2-87,0-2-94,-3-1-122,-4-4-68,0-3 14,-1-5 56,-2-4 71</inkml:trace>
  <inkml:trace contextRef="#ctx0" brushRef="#br0" timeOffset="17481.27">14450 1857 111,'-5'-21'305,"4"3"35,1 2-8,1 2-20,6 4-70,2 2-49,5 4-14,2 4-4,3 2-3,2 3-8,-1 6-22,1 1-25,-5 1-39,-1 3-49,-5 2-47,-4 4-38,-4-1-32,-2 0-28,-5 1-17,-1 1-3,-4-2 1,-1-1-1,3-2 4,0-1 0,2-5-9,3-2-26,3-3-72,4-3-46,5-5-13,2-4 2,9-2 18</inkml:trace>
  <inkml:trace contextRef="#ctx0" brushRef="#br0" timeOffset="17716.27">14863 1818 66,'6'-13'324,"-1"2"37,-7 5 30,-4 4-30,-2 6-65,-2 3-60,-4 5-33,3 4-21,2 6-19,-2 0-26,6 2-30,2-1-29,4 2-20,4-2-14,6-1-10,2-2-10,6-2-12,-2-3-10,4-4-21,1-1-33,-1-4-61,1-4-67,-2-2-89,-4-2-143,-4-6-63,-4-2-11,-6-6 36,-4-1 53</inkml:trace>
  <inkml:trace contextRef="#ctx0" brushRef="#br0" timeOffset="18855.27">15133 1334 84,'-1'0'261,"-1"1"37,0-1-16,1 0-38,1 0-39,-2 0-42,2 0-39,0 0-30,-2 0-23,2-1-17,0 1-9,0 0-4,0-2 1,0-1 7,-1 2 5,1-4 9,-2 2 3,2-3 1,-1 0 5,1 0-8,-3-1-8,3-1-9,3 1-10,-3-2-8,1 0-10,-1 0-4,2-1-6,-1 0-4,-1 1 1,2 0-4,-2 0-1,2 0-1,-2-1 0,1 1 0,-1-1 0,0 0 1,0 1 0,2-1-1,-2-1 0,2-1 0,-2 2-1,0-3-1,1 3 0,1 0 5,-1-1-2,3 1 2,-3-1-3,2 2 1,3 0 0,-3 0-3,2 0 0,-1-1 0,0 1 0,1 0 0,-2 0-2,2 0 3,-2 0-1,0 1 2,2-1 0,-2 3 1,-1-1-1,1-1-1,0 2-3,0 0-1,-1 0-1,2 1 1,0 3-2,-3-3 2,2 2 3,1 0-1,0 0 1,-2 0 1,3 2-1,-2-1-1,3-1 2,-3 2-2,0 1 1,2-2-2,-2 2-4,-1 0-5,1 0-7,-1 0-10,0 0-11,-2 0-9,0 0-10,0 0-8,0 0-10,0 0-8,0 0-12,1 0-15,-1 0-34,0 0-76,0 0-78,-3-1-33,-4-1-4,3 1 15</inkml:trace>
  <inkml:trace contextRef="#ctx0" brushRef="#br0" timeOffset="19558.27">15032 861 105,'-2'0'226,"2"0"26,2-1-44,-1 1-50,3 0-41,0-2-29,4 2-27,3 0-21,2 2-12,3-2-6,-2 1-4,3-1 1,-1 2-2,3-2-4,-1 0 0,-3 0-3,0 0-3,-3 0-3,-4 0 1,0 0 1,0 0 3,-3-2 7,-1 2 4,-2 0 7,0 0 4,-1 0 5,-1 0 1,0 0-1,2 0-3,-2 0-3,1-1-5,-1 1-7,2 0-2,-2 0-4,0 1-3,2 1 0,1-1-1,-1 4 3,1-1 4,-2 4 3,4-1 4,-4 2 5,2 1 1,-1 3 1,1 0-1,0 1-3,1-1-4,1 1-4,-4 1-5,7 0-4,-5-2 0,2 1-3,-1-4 1,1 1-2,0-1 0,0-2-5,1-3-20,-3 0-28,4-2-47,-3 0-100,1-4-104,0-2-55,1 0-9,-3-3 12,-1 1 37</inkml:trace>
  <inkml:trace contextRef="#ctx0" brushRef="#br0" timeOffset="20121.27">15095 839 98,'8'-2'160,"0"1"-28,4-1-26,0 0-15,2 2-6,0-1-5,-1 0-3,4-1-8,-4 1-6,3 1-2,-4-2 4,1 1 4,-2-1 5,-3 2 3,1-3 6,-4 3 3,-2-1-1,0-1 0,-1 2-10,-2 2-9,0-1-12,0 7-12,-2 1-12,-1 4-9,2 2-7,-1 5-2,0 1-9,2-1-24,0 3-49,0 1-134,0 0-93,0 0-49,0 0-21,2 0 5</inkml:trace>
  <inkml:trace contextRef="#ctx0" brushRef="#br0" timeOffset="69217.27">25073 2889 63,'0'0'105,"-1"0"6,1 0 8,-2-1 1,1 1 2,1-2-2,0 2-3,-2-1-3,0 1-3,2-2-9,0 2-10,-2 0-14,2 0-14,0-1-12,0 1-10,0-2-10,0 2-7,0 0-7,0 0-3,0 0-7,0 0-1,0 0-2,0 0-3,0 2-1,-4-1-1,4-1 1,-3 2 4,2 1-2,-1-2 4,-1 3-1,1 0 2,1 0 0,-1 2 1,-1 2 0,1-2 4,0 1-3,-1 1-1,2-1 0,-2 1-4,0-1-1,0 1-2,-1-2 2,3 1-1,-2-1 2,1 2 1,0-2 0,1-1 2,1 3 0,0 0-1,0-2 0,0 1-2,1 1 0,1-2-1,0 1 1,1-1 1,-2 2-1,3-2 0,-3-1-1,1 3-2,-1-2 0,4 2 1,-4-2-1,1 1-2,1-1 1,-1 0 1,-1 2 0,3-1-1,-1 1 1,2-1-1,-2 1-1,2-1 1,1 1 0,-2-1-1,1 0 0,0 1 0,-2-2 0,2 2-1,-2-2 1,2 0 0,-1 0 1,-2-2 0,1 2 0,0-1-1,1 1 1,-3-2-1,3 2 0,-1-2 4,3 3-4,-5-3 1,4 1 0,-2 1-1,2-2 0,-2 1-1,2-1 0,-2 1 1,3-1-1,-1 2 1,-2 0 0,2-1 0,0 1 1,0 0-1,1 0 0,-2-2 0,1 1 1,2-1 0,-2 1-1,1-1 3,1 2-3,0-2 3,-1 3-4,1-3-1,0 3 2,0 0 0,-1-3 0,1 4 0,-1-2 0,2-2-1,0 2-1,-4 0 1,5-1 1,-2 1-1,1-2-4,-2 1 1,3-1-2,-2 2-2,-1-2-1,2 1 1,-1 0-1,-1-1 3,0-1 0,-1 1 4,-2-2-1,1 1 2,-1 0-1,-2 0 2,3-1 0,-1 1-2,0-1 1,1 0 0,-1 3 1,1-4 0,-3 2 0,3 2 0,-3-3-1,1 0 1,-1 1 0,1-1-1,0-1 1,-2 1 0,0-1 1,0-1 0,0 0 3,0 0-4,1 0 2,-1 0-2,0 0 0,0 0 1,0 0-2,0 0-1,-1 0 0,1 0 0,0 0 1,-2 0-2,0 0 2,2 0-1,-1 0 1,-1 0-2,1 0 1,-1 0 2,0 0-3,1 0 0,1 0 0,-4 0 2,4 0 1,-3-1-3,2-2 3,-5 0 3,3-2-3,-2-1 3,-2 0-1,1-1 0,-2-1-1,4 0 1,-5 1-2,1 0-2,2-1 1,-3 2-2,1-1-1,-2 1-4,0 1 1,-2-1-2,4 1 0,-3 0 1,3 0 3,-1-1-1,0-1 2,1-1 3,0 0 0,-1 0 0,0-2 1,3 2 2,0-2-2,-3 2 0,5-2 0,-5 0 0,4 1 0,-2 0-1,2-2 1,-2 1 0,2 0 1,0-2-1,0-2 0,1 2 1,0-3-1,1 2 3,0-4 0,-1 1 2,2 1-1,1-3 2,-1 2-2,2 0 1,-2 1-1,2 0-1,0 2 1,0-3-1,2 3 0,0 1 1,-2-1 1,3-1 2,-3 2-2,1-1 2,2 1 1,-1 1 3,-2-1 1,0 2 5,1 0 0,-1 2 0,0 2 0,2-2-4,-1 2-2,-1 2-4,0-2-2,0 3-1,0 0-2,2 0-2,0 1 0,-2 1 0,0-2 0,0 3 0,0-3 0,0 1 0,0 1 0,0-2 0,0 0 0,0 0-1,0 0 1,0 1 0,0-1 0,0 0 0,0 2 0,0-1 0,0-1 0,0 3 0,0-1 0,0 1 0,0-2-1,0 2 1,0 0-1,0 0 1,0 0-2,0 0 1,0 0-2,0 0-1,-2 2-2,0-1 0,2 2 2,-3 0 1,3 1 1,-1 3 2,-4-1-2,4 1 2,1 2 0,-3-1 0,3 2-1,-2-1 0,0 0 1,1 1 0,-1 1 0,0 0 1,1-1 0,-1 1 1,1-1-2,-1 1 0,2-1 0,2 2 3,-1 2-1,1-1 0,1 1 3,0 1-1,2 0 2,1 0-3,-1 0 0,0 1 1,-2-1-2,2 0 0,-4-1 0,4 1-2,-2 0 0,2-2 0,-4-1 0,2 2 0,-1-2-2,1-1 1,0 0 1,1 0 3,-3 1-3,3-3 0,-3 1 3,1-1-3,1 2 0,0-4 0,-3 2 0,3 0 0,-2-1 0,3-1 0,-3 2 0,3-2 0,-1 1 2,0 1-2,0 0 0,0 0 0,3-1 0,-3 1-2,1 0-4,-1-2-1,0-1 1,0 0 0,-1 0-1,1-1 3,0-1 1,1 1 1,-2-2 0,0 0 2,0-2 0,-1 2 0,1-1-1,-2-1 0,0 0-1,1 1 0,-1 1-5,2-1-6,0 1-7,-1 0-16,2 0-32,-3-1-102,-3 0-96,-2 0-51,-3-2-17,-1-4-2,0 2 26</inkml:trace>
  <inkml:trace contextRef="#ctx0" brushRef="#br0" timeOffset="75121.27">24286 2708 189,'0'0'251,"3"-2"11,-3 2-54,2 0-75,0 0-57,0 2-33,0-2-20,0 3-11,1-2-7,-2 2-4,1 0 5,1-1 7,0 1 7,-1-2 10,0 0 8,1 1 10,-2 0 5,3-1-1,-4-1-6,1 0-8,-1 2-7,3-1-7,-1-1-10,-2 0-1,0 0-7,3 0-1,-3 0-1,1 2 0,3-2 0,-3 0 2,2 0 3,-3 0 5,4 0 3,-4 0 3,0 0 2,0 0 1,-2 0-4,0 0-1,2 0-5,0 0-6,-3 0-1,3 0-3,0 0-1,-1 0-1,1 0-1,0 0 0,0 0 0,0 0 1,0 0-1,0 0 2,1 0-2,-1 0 2,0 0 0,2 0-2,-1 0 0,-1 0-1,2 1 0,0-1-3,-2 0 2,-2 0-3,0 2 5,-1-1-2,0 3 1,-2 1 2,-2 0 1,0 1 3,1 0-1,1-2 4,0-1 4,0 0 8,1 0 15,2-2 15,-1 1 14,3 0 21,-1-2 14,1 0 10,0 0 2,-2 0-6,0-2-17,2 0-18,0 0-23,-3-1-34,3 0-35,0-2-37,0 0-42,0 1-47,3-2-47,1 2-106,-3-1-84,2 1-23,-1-1 5,2 1 31,1 0 43</inkml:trace>
  <inkml:trace contextRef="#ctx0" brushRef="#br0" timeOffset="86101.27">25094 2817 18,'0'-1'137,"0"1"4,0-2-3,0 1-5,0 1-7,0-2-8,0 2-6,0 0-10,0 0-14,0-1-12,0 1-13,0 0-15,0 0-14,-1 0-7,1-2-7,-2 2-2,2 0-2,0 0 1,0 0 0,-2 0 4,2 0-3,0 0-1,0 0 2,0 0-5,0 0-2,0 0 2,0 0-1,0 0-1,0 0-3,0 0 3,0 0-2,0 0 0,0 0-3,0 0 1,-1 0-2,-1 0 1,1 0 3,-3 0 4,3 0 1,-1 0 2,1 2 4,-1-2 1,0 0 1,1 0 1,1 0-1,-3 0 1,3 0-2,-4 0 0,4 0-5,-2 0-3,0 0-2,0 0-1,2 1-1,-1-1-3,1 0-3,-2 2 3,2-1 0,-1 1 0,1-1 1,0 0 1,-2 3 0,0-1-1,1 0 1,-2 0-2,3 1 2,-2 1-1,0-1-2,1 2 1,-1-2-1,2 3-2,-2-3-2,1 2 0,1 2 0,-2-2-1,2 0 0,-1 1 3,1-1 0,-3 0 0,3 0 3,0 0 2,0 1 4,0 1-2,3 0 2,-2 1-4,-1 1 2,2 1-5,-1-1-2,1 1 2,0-1-1,-2 1 3,1-1 6,1-1 6,0 2 6,-1-4 8,1 2 7,-1-1 2,3 0-1,-3 0 0,1-2-4,1 3-5,1-1-7,0-1-3,-3 2 0,1 0-3,-1 0-3,3-1-3,-4 2 2,1-1 0,1 2 0,-1-1 0,3 1 3,-3 1 0,2-2 4,1 1-2,2-2 1,-3 1 2,2-1 2,-1 0-4,3 0-2,-2 0-4,2 0-2,0-1-2,1 1-5,-3 0-4,1 0 2,1-1 0,0 0-3,-1 0 3,1 1 8,2-2 4,-3 1 6,2-2 1,-1 0 5,0 0 2,0 0-2,-1-2-5,-1 1-3,0-3-5,0 3-3,1-2-4,-2 2-5,1-2-4,2-1 0,-4 2 0,2 0 3,1-1-2,-3 0-1,0 0-1,0 0-2,0 0-3,-1-1-4,0-1 0,-1 1-3,-1-1 2,0 1-3,0-1 1,0 1 4,-1-2 1,-1 1 2,0 0-1,2 1 0,-3 0-5,3-1-3,-1 1-1,-1-1 3,0-1-2,1 0 3,-2 0 8,-2 0-1,4 0 1,-3 0-3,0-1 2,-1-2 4,0-1-3,-1 0 1,-2-2 2,0-3 1,-2 0-1,1-3 0,-4-2 1,4 0 1,-2-1-1,1-2 1,2-1-1,0 2-1,1-2-3,-1 0 4,1 0 0,1 0-1,-2 0-1,4-1 1,-1 1 0,0 0-3,0 1-4,2-3-3,-2 2 0,1-2-3,0 3 0,1-1-3,0 0 4,0 0-3,1 0-3,1 0 2,-3 0-3,3 1 6,-2-1-1,-1 0 3,0 2 5,1-2 4,0 1 2,-1 2 1,3 2 1,-2 1-1,-1 1 3,1 2 0,0 3-2,1-1 2,-2 1-1,2 1 0,-1 0-2,2 3 0,-3-1 1,4 0-1,-1 1 0,-1 1 0,1-1 0,1 2 5,0 0-2,-2 0 2,2 0-1,0 0 0,0 0 0,0 2-3,0 1-2,0 0-1,0 2 0,0 2 0,0 3 0,2 2-1,-2 3 3,3 2 0,-2 2 0,3 2 0,0 3-3,2-1 3,-1 1 0,2 1 0,-1-2 0,0-2 0,0-1 3,2 2-2,-3-1 1,2-3-1,-4 1-2,2 1 0,1-2 1,-3 0-1,3 0 0,1 0-2,-1 0 2,3-2-2,1 2-1,1-1 1,1-1 0,0-1 1,2 0 2,-1-2 0,-4 0 0,3-3 0,0 1-3,-4-2 2,-1-2-2,0 0 0,-2 1 1,-1-2-1,0 2 2,-3-2-3,2 0 2,1 0-5,-4 1-2,1-2-2,-1 1 1,3-2-3,-3-1 1,2 2 2,-2-4 3,0 2-1,0-2 3,0 1-1,0-2 5,0 0-3,-2 0 1,-1 0 2,2 0-4,-3-2 1,1 0-1,-2-3-1,-1-1 0,0-2 1,-5 0 1,1-4 1,0-2-1,-3-2-3,-2-2-7,0-3-6,2-2-11,-1-1-8,2-1-7,0-1-6,1-1 1,1 0 0,1 2 7,-1-2 8,2 0 7,4 0 11,0 1 7,1 1 8,2-1 3,-3 1 1,2 2 3,2-1 0,-4 3-1,3 2 3,-2-1-4,1 4 2,-1-1 0,-2 2-1,2 0-2,-1 3-1,1 0 0,-3 1 2,3 3 0,0-2 0,0 3 5,0 0 0,-1 0 4,3 0 0,-1 1 4,0 1-1,-1 1-3,2 1-2,1 2-4,-3-1-3,1 2-4,2 3-1,0 2 0,0 4 0,2 2 3,1 6 2,1 3-1,1 2 1,2 4 1,-1 1 1,5 3-4,-1 3 4,2-1-2,1 2 2,0 0-4,1-1-2,-3-3-2,0 0-2,1-3-1,-2-1-1,0-2 2,-3-3 1,1-2 2,-1-1 1,-2-3-1,1 0 2,0-1-2,-1-2-1,0-2-3,-1-1-2,1 2-1,3-4-4,-5-1-4,2 0 0,0 0 4,-2-3 3,0 0 2,0 0 1,0-1 3,1-2 4,-2 0-2,0 0 2,0 0-3,-2 0 4,1 0-1,1 0-2,-2 0-4,0-2-6,0 1-5,1-1-9,-1 0-11,0 0-13,0 0-12,0-1-14,2 0-19,0 0-51,-2-2-106,0 1-48,0 0-19,-5-4 1,2 1 17</inkml:trace>
  <inkml:trace contextRef="#ctx0" brushRef="#br0" timeOffset="93382.27">15111 1302 28,'-1'0'205,"-3"2"25,3-2-21,-1 0-27,0 0-23,-1 0-17,3 0-16,-3 0-19,3 0-13,0-2-11,0 2-8,0 0-7,0-2-5,-2 2-8,2 0-3,0 0-5,0 0-3,-1 0-5,-1 0-7,2 0-3,0 0-5,-1 0-4,1 0-6,0 0 0,0 0-2,0 0-2,0 0 2,0 0 2,0 0 5,0-1 3,0 1 1,0-1 1,-2-2 2,-1 0-5,2 0-3,-1-2-3,1 2-3,-3-1-3,3-2-6,-1-1 1,0 2-2,1-3 0,-1 0-3,2 1-4,-1-4-5,1 1-2,0 0-11,0-4-16,0 2-20,1-1-27,2-3-41,1 2-107,2-4-96,0-2-40,-1-3-6,3 0 15,-2-4 34</inkml:trace>
  <inkml:trace contextRef="#ctx0" brushRef="#br0" timeOffset="101430.27">25129 2859 60,'0'-3'198,"0"0"3,0 2-16,0-2-20,0 0-28,-2 0-13,2 0-16,-3-1-12,3 2-12,0-1-7,-1 1-6,1-1 0,0 0-2,-2 0 3,1 1-1,1 0 1,0 2-2,-2-2-6,2 1-1,-2-1-8,2 2-8,0 0-11,0 0-6,0 0-7,0 0-7,0 3-4,0 0 0,-1 2 2,-1 1 6,-1 1 3,1 1 7,1 1 5,-3 1 6,1 1 4,0 1 4,-1 1 7,0 0 2,0 4 5,0-2 2,3 3 3,-1 0-2,2 2-6,0 1-2,3 0-4,-1-1-4,1 3-3,0 0-3,1-1 2,2-1-1,0 2-1,0-3-3,3 3-1,0 0-2,0-2-6,3 0-4,-2 0-7,0-3-5,0 1-5,-1-2-5,-1-1-4,0-1 1,-2 0-5,2-1 1,0-1 1,-3 1 0,1-3 0,0 0-2,2 0-1,-2-2-7,-1-2-14,3 1-26,-1-2-33,-1-2-41,-2-1-50,1 0-56,0-3-45,0 0-72,-2-5-97,-1 1-26,-2-5 15,-3-1 41,-1-4 53</inkml:trace>
  <inkml:trace contextRef="#ctx0" brushRef="#br0" timeOffset="102045.27">25077 2876 239,'-5'-12'291,"2"1"22,-1 2-47,0 1-70,2 3-58,1 2-40,-1 3-15,1 3-6,1 2 4,-2 8 12,0 2 15,2 4 17,2 5 13,1 3 5,0 3 2,5 5-5,-2 1-9,4 3-13,0-2-19,2 4-21,1-4-16,2 2-21,2-1-10,-2-2-13,3-2-8,-3-2-2,1-4-8,2-2-11,-4-4-27,-2-4-39,0-1-43,-4-5-48,1-3-41,-4-2-32,-1-4-29,0-2-40,-3-5-66,-4-3-8,-2-5 11,0-5 26,-4-4 48</inkml:trace>
  <inkml:trace contextRef="#ctx0" brushRef="#br0" timeOffset="102383.27">25123 2853 136,'-12'-9'246,"3"5"25,-4 4-31,2 4-50,2 5-34,-2 5-25,3 4-10,1 3-8,6 4-9,1 4-3,3 1-9,3 3-6,6 1-10,2 2-15,2-1-12,2-1-12,1 1-12,1-4-16,0-1-29,-1-3-35,-3-1-43,-1-5-65,-3-2-135,-3-5-63,-2-2-17,-3-3 9,1-5 28</inkml:trace>
  <inkml:trace contextRef="#ctx0" brushRef="#br0" timeOffset="-76078.38">25120 2973 28,'4'-9'217,"5"0"20,-1 2-17,-1-2-47,-1-1-39,3 2-25,-2-2-16,-1 2-8,1-2-1,0 3 3,0 1 6,-2-1 10,-1 1 6,1 1 9,-2 1 3,3-1 3,-3 1-3,1 1-2,-3 0 1,-1 0-3,2 1-2,-2-1-6,-2 2-11,2-1-13,-1-1-17,-3 2-16,1-1-17,-1-1-10,-1 2-9,0-1-6,-3 2-7,2 0-2,-6 3 4,0 3 2,-2 0 1,1 5 4,1 1 2,-4 1 8,3 2-5,-1 2 4,5 1 7,-3 4 7,2 1 5,2 4 5,3 1 9,-2 4-1,3 2 0,-1 2-1,4 2-6,-3 2-4,4-1-8,4 2-1,0-2-8,4-2-5,3-1-4,2-1-3,4-4-2,2-2-5,0-4 0,5-1-4,1-4-2,0-4 0,4 1-2,-5-5-7,3-3-8,-1-5-23,-2-2-48,0-4-65,-5-1-87,1-3-73,1-3-80,-5-2-126,-1-2-34,-2-3 24,-3-2 65,4-3 65</inkml:trace>
  <inkml:trace contextRef="#ctx0" brushRef="#br0" timeOffset="-75492.38">25315 2816 114,'-9'-24'286,"1"3"21,2 3 8,-2 4-94,2 5-87,-2 3-45,0 5-14,0 7 11,-3 6 21,1 6 32,0 9 33,-2 4 28,3 6 8,0 6 0,2 0-13,2 3-22,2 1-33,3 1-36,2 0-27,1-1-28,4-2-18,1 0-21,4-3-11,1-3-9,0-3-17,5-5-30,-2-5-49,2-4-66,2-4-61,2-6-64,-4-6-91,2-3-78,-1-7-8,-2-5 34,-1-8 50,-3-4 62</inkml:trace>
  <inkml:trace contextRef="#ctx0" brushRef="#br0" timeOffset="-75188.38">25293 2966 216,'-15'-2'263,"-3"6"19,1 9-43,2 6-64,0 7-31,2 5-11,2 5-4,0 5-2,4 1-8,4 1-5,2 4-12,2-2-12,4 0-17,2-4-17,3 0-15,2-3-13,-3-4-13,7-4-16,-3-3-27,1-3-35,-2-4-42,1-7-55,-4-2-128,1-7-75,0-4-21,-1-4 10,2-9 24</inkml:trace>
  <inkml:trace contextRef="#ctx0" brushRef="#br0" timeOffset="-74375.38">24281 2729 65,'-4'-8'241,"0"-1"20,-1 1-9,4 1-59,-1-4-51,2 0-33,0-1-20,0-3-11,2 0-12,-1-3-14,3-4-10,-3 0-10,4-2-5,2-3-8,1-3-1,4-1-2,2-4 3,4-3-1,2-2 0,3-2 2,2-1 2,2-2-2,-1-2-1,4 1 1,0-1 4,2-1-3,0 0 6,3 0 4,-1 0 3,4 0-1,2 2-3,-1 1-9,3 3-3,0 1-7,-1 4-4,1 4-5,-2 1 0,-2 4 2,0 1-3,-3 4 1,2 2-1,-6 2 3,4 1 1,-4 1-2,3 1 1,0 0 1,0 3 1,0 1-2,3-1-3,1 2 0,1 2 2,1 0-3,1 1 0,1 3-2,1 0 1,5 1 0,-4 0 0,3 3 1,-1-2-1,-3 2 1,1-2 0,-2 1 0,-3-1 0,-3 2-1,-1-3 1,0 2 0,0 0-2,-2 1-1,0 1 0,2 0 0,-2 3-1,3-1 4,-3 6-2,2 0 2,2 2 0,-1 0 0,1 4 0,2 1 0,1 3 0,-2 3 0,6 2-1,-5 1 1,6 0 0,-1 1-2,0 2 1,0 0 1,-3 0-3,1-1 3,-5 1-1,0 0 2,-6 3 0,-1-2 1,-3 5-1,-4 1 4,-1 2-1,-4 3 0,-3 1 5,1 2 1,-4 1 0,1 0 3,0 1 0,0 1 5,0-3 0,-1-1 3,2-1 3,-5-2 6,3 1 3,-2-2 4,0 1 3,-4 1 4,1 0 0,-4 1-3,0 1-4,-3-3-3,-5 1-8,1 1-3,-4-5-6,-4 1-5,-2 1-5,1-3-3,-4 1-2,3-1-2,-3 1 0,2-3 3,0 2 0,0-1-2,0 0 2,2-3 0,-4-2-3,4 1 0,-4-1 0,0-1 0,-1 0 0,-3 0 0,0-1 4,-2-1-3,-2 2-1,-1 0-1,2 0-1,-3-1 2,-1-1 0,0-1 2,-2 0-2,0-1 0,-2-4 0,-1 1-2,-1-2 0,0-2-4,-2 1 1,-2-2-1,0 0 0,-2-2-1,-1 1 1,0-1 1,-1 1 3,3-1 1,0-1 2,2 0-1,2 2 0,1-3 0,0 0 0,3 0-3,1-1 2,0-1 1,1-3 0,1 2 0,-2-4 0,1-1-1,2 0 1,2-1-1,2-1 0,2-1 1,-1 0 0,3 0 0,3 0 2,0 0-1,2 0-2,3-3-3,-2 2-3,2-2-2,-1-1-3,2 2-2,0-3 3,1 1 0,1-3 5,0 5-8,3-3-11,-1 2-22,2-1-25,-3 1-31,6 0-33,-3 1-32,3-1-43,-1 0-87,1 0-48,1 3-10,0-4 12,3 0 26</inkml:trace>
  <inkml:trace contextRef="#ctx0" brushRef="#br0" timeOffset="-73023.38">25790 3464 242,'1'-5'266,"1"2"17,0 0-65,-2 2-60,-2-1-44,0 1-24,1 1-16,-2 0-5,-1 1-2,1 1 1,-2 0 3,-2 2-2,0 0-3,-1 4-3,-1-1-8,-4 4-10,2-1-3,-3 3-7,0 1-4,0-2-6,-2 2-2,0-1-2,2-1-1,0-2 3,2 1 6,3-2 7,1-3 13,2 2 10,1-4 8,3 2 5,4 0 6,3 0 2,2 2-7,3 1-6,1 1-6,6 0-6,1 1-9,2 1-8,4-1-4,3-1-6,0 1-6,0-1-3,1 0-7,2 0-6,-3-3-7,-3 1-14,-4-4-24,-4 2-44,-3-3-51,-4-1-57,-1-2-71,-4-2-145,-4-1-59,-5-4-3,-7-1 27,-1-1 46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16.71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155 73 63,'-6'-8'311,"2"3"33,1 0 30,2 1-39,-3 0-84,1 2-51,3 0-23,-1 2-12,-1 2 5,0 0 13,1 5 4,-2 3-3,-2 2-7,0 2-10,2 4-26,2 3-36,-3 0-33,3 1-26,-1 2-20,1-1-21,-1 1-15,0-2-26,1-1-37,-1-3-46,1 0-56,-1-3-56,2-1-57,2-4-57,-4-2-111,0-4-28,2-4 14,-4-1 44,2-4 52</inkml:trace>
  <inkml:trace contextRef="#ctx0" brushRef="#br0" timeOffset="271">73 94 220,'3'-16'334,"2"2"38,-1 1 30,4 2-110,0 0-83,2 3-51,-1 0-29,5 2-27,1 3-17,0 0-7,1 2-3,3 1 2,-3 1-5,-2 2-6,-1 3-8,-2 2-16,-3 1-13,-7 1-15,-1 4-7,-1 0-7,-7 3-3,0-2-1,-6 0 1,2 0 2,-1-2 5,0 0 0,0-3 1,5-1 3,2-2 3,3 0 3,1-3 3,5 1 4,5-1-4,5 2 1,3 0-3,2 2-4,2 1-3,2 0-3,0 3-2,-5 1-1,1 1-7,-9 0-11,-1 0-7,-5 1-18,-7-1-22,-8-1-20,-6-1-14,-3-3-11,-9 0-13,-2-3-8,-1 0-9,0-1-25,-2-2-84,6 0-82,-1-3-33,5 0-7,3-2 20,8-1 35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57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46 97,'-3'0'251,"-3"0"19,2 2-9,1-2-69,0 0-54,1 0-28,-1 0 2,3 0 22,0 0 38,0 0 41,0 0 37,-1-2 17,1 1-7,-2 1-29,0-1-45,2-1-52,0 1-50,-1-1-46,1 1-34,0 1-41,-2-2-55,1 1-62,1-2-63,0-1-51,0 0-54,-2 1-93,-2-1-39,0-1 12,1-1 39,2 0 42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58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133 343 42,'-2'-4'273,"2"1"25,-1 0 22,-1 0-60,-1 0-73,2 1-49,-2-1-36,-1 0-23,3 0-21,-4 0-22,3 2-20,-1-3-21,0 0-17,0 1-18,-2 0-15,4-1-24,-3-4-44,1 2-81,-2-3-65,2 0-23,-2-1-7,1-2 11</inkml:trace>
  <inkml:trace contextRef="#ctx0" brushRef="#br0" timeOffset="245">44 45 145,'-5'-2'302,"-2"2"22,1-3 14,1 2-100,-2-2-98,4 1-62,-2 1-45,4-3-40,-2 2-55,1 0-98,2-2-90,0-2-44,0-1-14,0-1 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58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74 175,'-7'-5'296,"-1"2"16,0-3 7,1 1-125,0 1-94,0 0-67,4-2-56,-2 0-81,0-2-103,2 0-56,-2 0-22,3-3-1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59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32 139 144,'-7'-13'289,"3"2"14,-3 2 14,4 0-111,-1 2-89,1-1-55,3 1-37,-2-1-32,2 2-45,0-2-69,-2-2-95,2-2-48,0-1-19,2-5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49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224 60 32,'2'-13'296,"0"0"33,-1 3 21,-1 2-31,0 1-106,0 3-71,-1-1-45,1 3-25,-2 2-10,2 5 2,2 3 6,-1 5 16,1 8 15,1 3 11,0 8-2,3 4-10,-3 6-15,2 3-19,2 6-19,-2 1-8,-2 4-5,3-1-9,-3 2-5,-2-1-1,3-2-4,-1-2-12,-2-2-6,3-2-11,-3-3-27,3-4-39,-3-3-36,2-3-31,-3-5-36,0-5-30,0-5-37,-1-5-79,-2-5-36,-2-5-2,-2-5 21,4-3 27</inkml:trace>
  <inkml:trace contextRef="#ctx0" brushRef="#br0" timeOffset="363">25 893 114,'-9'-3'294,"2"0"23,3 0 12,0 1-83,3 1-102,1 1-56,1 1-24,4 2-9,2 3 2,2 3 1,4 5 5,1 1 2,3 4-9,4 3-9,0 3-9,2 0-13,2 0-9,2 0-4,2-3-3,-1 1-2,-1-4 2,3-1 13,-1-3 17,-1-3 16,-1-3 19,-2-4 16,-1-5 18,-3-5 12,1-1 4,-4-6-1,2-1-10,-1-5-15,-1-5-22,-2-1-36,3-4-64,-1-4-84,4-1-95,1-1-184,-2-1-106,0 0-49,-7 1 16,-8 0 52,-3-1 76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59.1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56 324 146,'-3'-25'277,"-2"-1"18,1 2 12,-2 3-115,-1 2-68,2 2-30,-1 1-8,0 2-3,0 1-1,2 2-5,1 1-9,2 1-16,1 0-27,0 1-30,3-1-37,2 0-35,4 0-62,-4-1-117,3-2-58,0-5-17,2 1 5,3-4 20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09.1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4 408 148,'-4'-1'281,"4"-1"27,0 1-6,0-1-60,4 1-57,-1-1-33,0 1-17,3-3-10,0 0-8,2 1-1,0-1-7,3-3-5,0 3-10,1-2-15,2 0-26,-2 0-48,2 0-53,-2 2-57,2-3-54,-5 3-69,-1 0-104,0-1-57,-3-1-4,-5 2 23,0-1 35</inkml:trace>
  <inkml:trace contextRef="#ctx0" brushRef="#br0" timeOffset="213">24 251 48,'-5'-3'274,"3"-1"27,1 2 14,2 0-71,4-1-90,3 0-59,0 0-44,5 2-39,1-1-32,2 0-46,0 0-69,3 0-94,-3-1-40,4 0-16,0 2 5</inkml:trace>
  <inkml:trace contextRef="#ctx0" brushRef="#br0" timeOffset="403">468 159 97,'0'-1'283,"-3"-1"21,0 2 18,-3 2-84,-1-1-75,-2 2-40,-1 3-24,1 0-13,-4 2-6,4 1-11,1 1-9,0 2-11,-1 0-9,4 2-8,1-1-4,3 2-4,1-1-2,5 1-5,0-2 0,1 1-2,3-2-2,1-2 2,-2-4 3,2 0 3,2-3 5,-3-1 0,0-4 2,3-1 1,-6-1 1,3-2 10,-2-4 13,-2 0 23,-1 1 25,-2-4 14,-2 1 5,-2-2-6,1 1-18,-1-1-23,-1 2-44,0 0-61,1 2-85,1 2-90,-1 2-137,0-1-130,2 2-50,0 0 8,5 4 53,3-2 72</inkml:trace>
  <inkml:trace contextRef="#ctx0" brushRef="#br0" timeOffset="733">620 192 184,'2'-1'366,"-2"-3"54,0 0 46,0 3-76,0-2-92,0 1-77,0 1-77,1 1-92,5 1-98,1 1-90,4 1-115,-1 0-131,4-1-54,0 0 3,3 0 32,-1-2 52</inkml:trace>
  <inkml:trace contextRef="#ctx0" brushRef="#br0" timeOffset="894">908 56 182,'1'-14'344,"1"1"51,-2 2 45,0 2-87,0 5-70,1-1-34,1 6-4,0 4 1,1 6-3,0 4-11,0 4-12,4 6-29,-1 6-53,-2 3-52,3 4-52,-1 2-61,-1 3-97,3 1-106,0-2-91,1-1-107,-2-4-125,0-4-38,0-1 41,-2-8 78,4-3 78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10.2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21 7,'1'-4'369,"2"1"62,-3 0 36,2 1 5,-2 0-178,3 1-190,-3 1-272,0 0-156,-3 1-82,-7-2-45,-4-5 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6:53.8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342 144 230,'-3'-11'284,"1"1"18,-4-2-29,1 3-95,-1 0-60,-3 0-31,2 3-19,-3-2-9,1 4-7,0-1-3,-1 2 0,-1 0 2,2 3 4,-3 0 8,-3 3 2,2 1 5,-6 4 0,1 4-4,-2 3-8,-2 4-4,1 6-12,-1 2-11,2 3-7,2 0-7,1 1-7,6 1-7,0-1 0,6-1-2,2-3 0,5 0 2,1-3 4,6-3-1,-1-1 4,5-4 2,1-1-1,0-1 2,5-4-1,-1-2 6,0-5 0,3-2 2,-2-4 7,0-3 1,-3-3 11,1-4 7,-2-3 11,-1-2 10,-3-1 5,-2-2 2,-3-4 4,-2-1 3,-3-1-1,-4-1 0,-2 2-1,-1 1-9,0 2-11,-1 4-18,1 2-24,1 5-47,2 2-66,-1 2-87,2 1-79,6 2-77,-2 3-111,3 0-65,1 2 5,4-2 55,2 2 62</inkml:trace>
  <inkml:trace contextRef="#ctx0" brushRef="#br0" timeOffset="422">411 76 158,'0'-14'299,"0"3"25,0-1 19,-2 3-103,2 0-74,0 3-45,2 1-30,-2 0-20,2 4-20,1 1-16,0 5-13,2 1-8,0 6-3,3 3 0,-2 5 1,-1 5-2,0 2-2,-2 4 0,-2 1 1,1 2-5,0 1-1,-2-2 1,0 0-4,0-2-2,0-1-3,0-3 1,0-4 1,0-4-1,0-4 4,0-3 3,0-3 3,0-3 3,0-3 0,0-3 1,0-3-2,0-3 0,0-3 2,1-5 6,1 1 9,1-3 15,0-2 12,5-2 11,-2 2 5,4 3 3,-1-1-7,2 4-15,1 1-5,1 5-7,2 1-7,0 4-2,0 1-2,0 1 0,0 4-4,-3 1-2,0 1-4,-3 3-2,-2 2 0,0 0-2,-4 1-2,1 4-2,-3-2-1,-1-2-1,-5 2 2,1-3 1,-7 1 2,0-2 2,-7-2 1,-1 0-6,-4-3-11,-1 0-18,0-1-28,5-2-38,0-2-45,5-1-42,3-3-39,5-1-62,1-3-94,5-1-30,6-6 10,5-1 29,5-3 37</inkml:trace>
  <inkml:trace contextRef="#ctx0" brushRef="#br0" timeOffset="949">763 49 196,'4'-12'242,"1"2"5,-3 2-44,-2 2-108,3 2-63,-3 0-37,3 2-19,-2 0-3,1 1 1,1 1 5,-1 0 10,-1 0 20,1 0 17,-2 1 15,0-1 11,0 0 6,0 2 6,-2-2-2,2 1-1,0-1-11,-1 0-7,1 0-11,0 0-7,0 0-12,0 0-12,0 0-12,1 0-5,-1 0-6,2 1-4,1-1-1,-3 4 7,2-4 2,-1 1 6,1 1 2,-2-1 8,2-1 9,-2 2 13,0-2 11,0 1 15,0-1 13,0 0 10,0-1 7,0-1 8,0 1 9,0-2 11,0 1 7,-2 0 12,2 1 9,0 1-2,0-1-11,0 1-20,0 0-18,0 0-21,0 1-21,0 2-5,0 3-6,2 4 6,-1 4 2,1 7 1,1 3 3,-3 3-7,2 5-8,0 0-11,-2 3-10,0 1-24,-2-1-48,2-1-55,0 1-55,0-1-54,0-2-76,-2-5-104,0-3-25,1-5 20,1-2 36,3-7 41</inkml:trace>
  <inkml:trace contextRef="#ctx0" brushRef="#br0" timeOffset="1440">954 380 271,'5'-4'331,"1"1"13,-5 2 2,1-1-135,-1 4-84,1 1-49,0 1-29,1 4-15,-1 1-12,1 1-6,0 2-10,0 2-9,2-2-16,1 1-23,0 1-42,-4-1-115,1-1-83,-3-1-40,-3-2-10,3 0 7</inkml:trace>
  <inkml:trace contextRef="#ctx0" brushRef="#br0" timeOffset="1639">1009 230 258,'-3'-23'332,"1"0"18,-1 2 11,2 3-150,-1 3-97,4 3-74,2 3-58,3 2-73,-1 3-130,2 3-71,5 2-27,-2 4-1,8 1 18</inkml:trace>
  <inkml:trace contextRef="#ctx0" brushRef="#br0" timeOffset="1810">1378 315 4,'3'-3'261,"-2"-4"21,1 2 11,-2-4-42,2 0-102,-2-3-53,0-2-26,0 2-6,0-2 3,0 1 16,-2 3 23,-1 1 18,1 2 9,-1 2-3,-2 2-9,-1 4-24,-5 5-33,-2 5-21,-1 4-16,-2 6-5,2 0-3,1 1 0,2 2-3,0-1-2,5-1-7,3-1-3,1 0-4,4-3-6,-1-4-2,2-2-3,1-3 1,1-2 0,2-4 3,-2-2 2,3-2 4,0-3 3,0-4 5,3 1 3,-3-4 4,0-1 11,1 0 15,-1 0 22,-2 2 25,-2 1 18,-1 2 10,-3 3-1,1 1-12,1 3-18,-2 5-24,0 1-19,-2 4-13,1 5-6,-1 0-4,-1 5-5,1-1-7,-1 2-9,0 2-18,1-2-30,-1 1-48,3 1-53,0-4-52,0 1-47,3-4-31,2-3-12,0-2-3,6-5-7,0-6-24,0-4-2,5-5 14,0-5 30</inkml:trace>
  <inkml:trace contextRef="#ctx0" brushRef="#br0" timeOffset="2235">1556 402 221,'10'-27'297,"-2"3"30,-1 3-8,-2 1-79,-2 5-45,-3 2-20,0 2-11,0 4-11,-3 1-22,2 3-24,-3 4-27,-2 5-33,2 5-19,-3 3-15,2 4-4,2 2-3,0 3-5,3-1-1,3-1-6,0 0 0,2-1-5,3-2-8,3-3-3,2-2-6,0-2-6,2-4-3,1-2 4,1-5 2,2-3 5,-1-4 6,-1-3 6,-1-2 5,-2-4 2,1-2 5,-3-2 2,-1-1 0,-3 0 11,-3 3 17,-2 0 28,0 4 26,-1 4 21,-2 2 11,-2 3-4,-1 0-14,2 5-25,-3 3-27,0 3-22,-1 3-12,0 1-4,3 4-1,-1 0-2,3 1-2,0-1-1,5 0-4,0 0-10,3-2-18,3-2-24,1-2-35,4-1-36,0-1-31,3-3-21,-1-2-9,2-2 4,0-3 19,-2-4 26,-1-1 32,-1-4 29,-2-1 32,-3-2 26,-1-1 30,-2 1 32,-4-1 34,1 2 42,-3 3 49,-2 2 46,0 2 38,0 0 12,0 4-8,0 0-30,-2 2-48,2 2-50,0 0-42,0 6-31,2 0-20,-2 6-13,3 0-7,0 3-6,-1 0-11,4 3-31,-1 0-47,-2 0-69,0 0-68,2-1-61,-2-1-95,0-4-106,-3-1-19,-1-2 28,-3-3 49,0-2 55</inkml:trace>
  <inkml:trace contextRef="#ctx0" brushRef="#br0" timeOffset="2849">1974 266 243,'-2'-29'317,"2"0"22,0 1 15,2 3-144,3 2-98,2 2-65,3 3-61,1 4-93,6 2-122,2 5-66,0 2-24,5 1 4,1 4 20</inkml:trace>
  <inkml:trace contextRef="#ctx0" brushRef="#br0" timeOffset="2984">2312 48 225,'2'-3'350,"-2"-2"40,0 2 36,0-1-106,-2 2-85,2 1-54,0 2-28,-1 5-22,-1 3-21,2 5-15,0 5-15,0 4-9,3 5-19,0 2-23,3 3-23,-3 2-44,2-2-55,-3 1-62,1-2-82,-3-2-148,-1-3-65,-4-2-9,-3-4 30,-3-1 45</inkml:trace>
  <inkml:trace contextRef="#ctx0" brushRef="#br0" timeOffset="3194">2274 382 148,'13'-16'278,"4"-2"11,2 0 8,0 1-118,3 1-77,2-1-41,-2 2-18,-1 0-2,-1 3 9,-5 0 14,-3 3 21,-4 3 25,-2 2 12,-1 1 4,-5 1-8,0 5-13,0 2-24,-1 1-22,-1 4-19,0 2-12,2 5-6,2-2-6,1 1-6,2 1-4,4-1-1,-1-2-3,3-1-3,2-1-3,-2-3-1,3-3-1,-1-1 2,-2-3 8,1-3 9,-2-2 11,-2-3 19,1-3 21,-1-1 27,-3-2 28,0 0 26,-2 0 22,0 1 7,-1 2-9,2 1-22,-2 4-31,-2 0-34,1 4-30,3 4-20,-1 7-14,0 4-7,0 4 0,2 5 0,-3 3-4,-1 5-2,1-1 2,-4 5 1,1 0-2,-4 0-5,0 0 4,-1-1 1,-5 1-8,-2-2 2,-1-1-6,-5-2-3,0-3-2,1-4-4,-5-5 4,2-4 0,0-4 2,0-7-5,0-1-38,2-4-81,5-5-111,-2-3-162,5-6-138,3-3-65,2-5-1,4-2 65,0-4 101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6:57.7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0 366 236,'0'-14'316,"3"1"19,2-3 6,6 5-139,2 0-87,1 2-44,3 3-21,-1 3-11,1 3-2,0 5 1,-2 2 0,1 7-1,-2 2-1,-3 4-3,-3 2-7,1 4-2,-4-1-7,-1 2-6,-4 0-3,-2-1-3,-3-4 2,0-1 5,-2-3 20,-1-4 34,1-5 42,-1-3 36,-1-5 24,-1-2 16,2-4-7,-1-5-22,3-2-38,1-5-36,2-2-27,4-4-29,4-1-35,3-3-46,6-3-47,4 0-59,7 0-57,5 3-54,-1 6-98,2 3-77,-2 6-15,-1 5 23,-1 4 42,-2 4 53</inkml:trace>
  <inkml:trace contextRef="#ctx0" brushRef="#br0" timeOffset="324">541 459 69,'5'12'269,"-2"-3"18,0-2 13,-2-3-72,1 0-91,1-1-47,0-2-26,2-1-14,0-1-12,0-2-10,2-1-4,0 0-8,-1-3-2,-1-4 0,0 1 0,-2-4 2,1 1 8,-4-1 17,0 1 29,-4 1 24,1 1 13,-2 4 10,-3 1 5,-3 4-3,-5 4-22,-1 4-13,-1 4-6,-4 3-6,3 3-5,0 0-12,2-1-7,4 0-10,5 2-12,1-3-10,5 0-9,2-3-7,6-2-11,0-2-7,2-1-12,2-3-9,4-3-9,-1-3-3,4 0-3,-4-1 1,1-4 10,-3 2 10,0 0 13,-3 2 10,-3-1 12,-2 5 9,-3 0 8,2 3 8,-2 1 2,0 4 3,0 3 0,1-1 1,1 4 3,1-2-4,2 1 1,4-2 2,-1 1 0,5-3 1,2-2-3,0-2 0,4-3-3,-2-2-6,5-4-3,0-2-11,0-3-8,-2-3-5,-2-3-9,0-3 0,-1-1-3,-4-5-3,-1-2 2,-5-4 0,-1-1 4,-3-5 0,-3-2 2,-1-2 6,-2-1 3,-2 1 9,0 1 15,-3 3 16,-1 3 18,2 3 15,-1 4 16,0 5 6,1 5-9,2 2-12,2 4-15,0 4-15,1 3-15,0 3-8,2 5-3,0 9 2,2 6 2,0 5 7,1 5 0,0 6-2,0 3-2,2 1-5,-1 4-3,1-2-8,0 0-2,-2-3-9,0-1-19,-1-4-34,1-2-69,-3-3-80,2-4-77,-2-3-79,-2-5-146,-1-4-51,0-5 19,-4-4 55,4-4 67</inkml:trace>
  <inkml:trace contextRef="#ctx0" brushRef="#br0" timeOffset="1040">761 460 163,'0'-7'291,"3"-1"19,1 1 10,3 1-116,2-2-88,3 2-46,2 0-26,0-1-17,3 0 0,-1 2 5,3-1 13,-2 1 17,-1 1 22,1-1 22,-4 2 22,1 3 16,-4 0 15,-2 2 10,0 1-1,-2 2-10,-3 3-20,0 1-24,-1 2-24,1 1-26,-1 2-24,-1 2-14,1-1-13,-2 0-13,3 0-42,-3-1-65,0 0-81,0 0-80,-1-4-140,-3-1-96,1-1-17,-3-4 37,3-4 60,-1-3 74</inkml:trace>
  <inkml:trace contextRef="#ctx0" brushRef="#br0" timeOffset="1313">941 352 81,'0'-27'291,"3"5"32,2 1 25,1 3-61,0 6-103,-1 1-60,3 7-36,3 4-27,0 6-28,0 3-12,3 3-7,-1 4-8,1 1 1,-1 1-4,4 0-1,-4-2-1,4-1 0,-1-3 2,0-3 2,0-3 3,-2-1 9,-1-5 7,-4-5 14,1-1 16,-4-3 25,-3-3 18,-1-3 12,-4-3 2,-1-1-15,-2-2-42,0 0-76,-4-1-94,1 2-195,-3 3-105,-6 5-47,-5 4-4,-1 10 37</inkml:trace>
  <inkml:trace contextRef="#ctx0" brushRef="#br0" timeOffset="1809">1768 423 35,'1'-14'280,"1"2"31,-2 0 24,2 3-39,-1 2-98,-1 1-61,2 2-35,-2 2-24,1 4-4,1 5-2,2 2 5,0 3 9,-1 3 2,-2 1-2,3 2-14,-3 2-20,2-1-16,-1 1-14,0-1-10,-1-1-8,1-2-6,1 0-5,0-4-1,0-4 0,-3 0 1,3-3 6,-3-2 2,3-3 6,-1-5 1,0-2 3,-1-2-2,1-5 0,-1-3-1,3 1 1,-1-3 4,3 1 8,2 0 10,-2 3 2,4 3 4,-2 1 0,4 5-3,0 2-4,0 4-4,2 4-4,-1 2 3,-2 6-1,-3 2-3,0 2-1,1 4-5,-6-1-2,1 4-4,-3-2-3,1 1 0,-1-2-2,1-4-2,0-1 0,-1-4 0,1-2-4,1-2-8,0-4-37,5 0-58,0-3-70,0-3-105,1-5-129,-1 1-59,-5-4-3,-3-2 40,-5 1 57</inkml:trace>
  <inkml:trace contextRef="#ctx0" brushRef="#br0" timeOffset="2384">1550 108 102,'-12'-2'269,"0"2"22,1 5 18,-2 2-94,0 4-71,2 4-29,-3 4-15,3 7-2,-1 2-4,0 7 6,3 1-2,-2-1-8,3 5-8,3-1-14,4 1-13,2-1-15,7 0-12,3-1-12,5-2-8,4-2-17,4-3-23,5-2-29,1-5-33,6-3-37,0-7-71,-2-5-107,-1-8-46,0-4-7,-3-7 16,3-5 27</inkml:trace>
  <inkml:trace contextRef="#ctx0" brushRef="#br0" timeOffset="2618">2049 304 174,'14'-25'293,"-1"5"16,0 7 13,4 5-118,0 8-79,1 6-38,4 6-15,2 5-1,-2 5 0,3 5 1,-3 3-5,0 2-4,-4 2-10,-1 1-11,-6-1-10,-3 1-13,-4-1-8,-6-1-5,-3-1-14,-4-1-8,-4-2-13,-4-1-16,-1-4-25,-1-1-29,2-4-61,2-4-112,3-1-51,4-4-14,3-4 2,5-3 25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00.7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0 339 229,'10'0'315,"-2"-1"13,4 0 6,0-2-140,2 0-88,0 1-47,0-1-28,0 2-17,2-1-8,-2 1-12,2-2-13,-5 1-18,1-1-37,-2-1-91,-3-2-83,-2-2-36,-4-1-13,-4 0 4</inkml:trace>
  <inkml:trace contextRef="#ctx0" brushRef="#br0" timeOffset="157">37 244 127,'-12'-2'278,"3"1"18,3-1 11,4-1-106,2 2-84,5-2-51,4 0-31,3-1-32,2 3-49,3-2-130,-1 0-69,3 2-33,-2-2-16,1 0 8</inkml:trace>
  <inkml:trace contextRef="#ctx0" brushRef="#br0" timeOffset="2141">587 130 66,'3'-5'262,"-3"1"24,0-4 17,0 2-67,0-1-58,0-1-19,-1-2-4,-1 1 4,2-2 7,-2-1 5,2 3-3,-1 0-6,-1 0-18,2 3-20,0 0-15,0 3-16,0 0-13,0 2-14,0-1-11,-2 0-12,2 2-9,0 0-12,-1 2-6,-1 0-4,2 2-4,-4 2 0,2 1-2,-1 4 3,0 1-1,-2 1-3,2 3-1,-2 2-3,0 1 3,-1 1-6,0 0-1,-1 3 1,-1 0-2,-1-2-3,-2-2-2,1 2 1,-2-3-1,-1 0 0,2-4 2,0-1-1,2-4 5,2-1 3,2-1 0,-1-2 2,3-1 2,2-2 4,-1 0 2,2-2 0,3 2 2,-1-2 0,5 0-3,0 0-2,4 2-1,3-2-3,2 1-1,3 1 0,0-2-4,3 1-9,-2-1-13,1 0-23,-2 0-28,0 0-26,-3-1-23,0-1-19,-4-3-2,-2 3 4,-1-4 18,-4 0 21,-2-2 21,0-2 19,-3-1 18,-1-1 16,-1 0 12,-1-1 5,-2-2 8,2 1 6,-1 1 3,-1 1 7,3 3 11,-1 0 13,1 1 7,-1 4 4,2 0-3,-1 3 11,0 2 8,2 6 6,0 2 8,-1 3 8,1 3 10,-2 3-5,2 3-16,-1-2-12,-1 5-15,0-1-8,0 1-14,0 0-10,0 0-13,2-1-18,-1-1-41,-1-1-52,1-2-62,-1-2-61,2-4-107,0-2-99,0-5-26,2-3 19,2-5 41,2-2 55</inkml:trace>
  <inkml:trace contextRef="#ctx0" brushRef="#br0" timeOffset="2861">764 323 216,'-2'-4'329,"2"1"18,-1-2 12,1 2-125,1 2-103,1-2-76,3 1-60,3 0-88,1 0-130,2-3-70,0 1-30,3-3-6,1 3 19</inkml:trace>
  <inkml:trace contextRef="#ctx0" brushRef="#br0" timeOffset="3021">1022 160 164,'-2'-5'302,"-1"2"23,1 0 11,-1 2-111,0 1-89,1 1-52,0 2-28,-2 3-14,1 5-7,0 1 0,1 1 2,2 0 3,-1 4 1,2-2 1,1 0-1,1 2-1,2-2-3,4-1-4,1 0 1,1 0 0,3-1 4,0 1 8,2-2 6,0 0 7,-2 0 2,1 0 2,-2-1-5,-3 2-10,-2-1-9,-3-1-7,-1 2-14,-4-1-10,-4-2-18,-2 1-22,-4-2-35,0 0-44,0-2-40,-2-1-70,-3-3-125,0-3-52,-2-3-6,-1-3 21,4-1 33</inkml:trace>
  <inkml:trace contextRef="#ctx0" brushRef="#br0" timeOffset="3347">1047 203 158,'3'-14'294,"0"4"20,2 0 12,3-1-116,5 3-88,1 1-55,6 0-55,4 1-85,3 0-126,1 0-65,-2 0-32,-1 1-13,-3 2 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04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10 588 248,'-6'0'330,"3"-2"22,2 1 25,1 1-132,3-3-85,3 1-51,2-1-22,1 0-21,5 2-18,2-2-15,3-1-11,0 3-8,3-2-8,0 2-24,2-1-30,-3-1-39,1 0-73,-2-2-126,-4 0-59,-6-1-20,-1-3 11,-6 3 31</inkml:trace>
  <inkml:trace contextRef="#ctx0" brushRef="#br0" timeOffset="194">48 455 78,'-14'0'293,"3"0"24,3 0 20,3 0-55,2-1-98,5 1-55,2-1-35,4 1-23,5 0-23,4 0-35,4 0-40,1 0-53,0 1-105,0-1-97,2 0-46,-5 0-12,3-1 12</inkml:trace>
  <inkml:trace contextRef="#ctx0" brushRef="#br0" timeOffset="446">480 523 119,'2'5'283,"-2"-1"23,0-1 20,0-1-93,0-2-79,0-2-44,1-1-28,-1-1-21,2-1-17,-1-1-11,1 0-7,1-3-7,0-2-6,-3 1-4,2-3-3,-2-2-1,0 0-2,-2-3-2,2 0-1,-3-4 2,3 2-2,0-4 0,-3 0-2,3-3 2,0-2 2,-2 1 6,2-2 2,-3 0 2,3-1 7,-1 3 5,-3 4 6,3 1 6,-1 6 5,0 2-1,-1 4-1,3 4-7,-1 0-9,-2 3-7,3 3-7,-2 1-3,1 4 2,-1 5 5,1 3 8,-1 4 12,2 4 12,-3 4 7,1 3 6,-1 2 1,1 3-7,-3 3-8,2 1-12,-1 0-8,1 0-9,1 0-6,2-1-3,0-4-2,3 1-1,5-4 0,-2-1 2,4-4-11,2-3-23,0-2-33,0-2-44,2-4-50,1-3-56,-3-2-124,1-4-62,-2-3-7,-2 0 21,1-3 33</inkml:trace>
  <inkml:trace contextRef="#ctx0" brushRef="#br0" timeOffset="1066">343 712 20,'-4'0'276,"4"-1"30,0-1 17,6 1-39,2-2-98,5 0-60,6-1-31,3 2-22,5 0-9,3-1-11,6 0-11,2 2-2,5-1-9,-2 2-4,0-1-4,-3 1-6,0 0-3,-3 1-8,-2-1-10,-4 2-25,-2-2-32,-4 1-44,-4 1-90,-4-2-99,-3 0-44,-6 0-8,-1 1 16,-5-1 34</inkml:trace>
  <inkml:trace contextRef="#ctx0" brushRef="#br0" timeOffset="1422">505 876 178,'-2'-8'298,"-1"2"24,-1-3 25,2 2-107,2-1-68,-3 0-26,3 4-6,-1 0-3,-1-1-9,2 4-10,0-1-17,0 2-14,2 2-8,-1 2-8,-1 4-7,2 2-6,-1 4-6,1 0-2,-2 4-17,3 2-12,-3 1-15,0-1-12,-3-1-21,3-1-35,-2-2-48,-1-2-51,2-3-52,-1-2-79,0-5-99,2-4-28,-3-2 16,2-5 33,1 1 47</inkml:trace>
  <inkml:trace contextRef="#ctx0" brushRef="#br0" timeOffset="1679">494 829 85,'0'-4'278,"2"1"21,4 0 10,0 0-89,4 1-85,4 1-57,2 1-26,4-2-18,1 2-8,3 0-2,1 0 0,0 2-4,-3-2-2,-1 0 0,-5 0 5,-3 0 9,-4 0 16,0 0 16,-5 0 13,-3 0 12,1 0 3,-2 1-5,-2-1-16,-1 2-14,1-1-15,-4 2-13,-2 3-14,-1 2-4,-2 2-2,-2 2-2,-1 3 4,-2 2-2,2 4 4,-2 0-4,3 3-1,2-2 2,0 0 4,3 1 0,5-3 6,3-2 2,2-2 4,4-1 2,2-4-2,4-3 2,3 0-8,4-3-12,-2-4-34,2-2-58,0-4-72,0-3-172,-3 0-88,-7-6-40,-9 0 4,-11-2 41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09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246 28 161,'-3'-7'263,"0"-1"13,1 4-11,-1-1-112,0 4-67,-3-2-33,1 3-17,-1 0-11,-2 3-1,-5 1 2,2 4 3,-3 1 6,-2 2 9,0 5 8,-3 0 6,2 5 7,-1 0 5,-2 5-2,4 1-2,0 1-3,2 2-6,3 2-4,6 1-8,4-2-3,6 1-6,5-2-6,3-2-12,9-2-31,2-2-43,5-5-51,5-1-84,1-8-120,3 0-57,-3-7-10,-4-5 17,-2-1 38</inkml:trace>
  <inkml:trace contextRef="#ctx0" brushRef="#br0" timeOffset="259">395 273 18,'0'-21'293,"0"3"25,1 3 15,4 1-23,2 2-124,3 3-66,3 0-34,3 5-22,0-1-12,3 4-6,-3 2-11,3 4-6,-3 1-7,-1 2-6,1 6-3,-2 3-2,-2 1-4,0 3-3,-4 1-1,-2 4-2,-1 1-2,-3 0-5,-4 0-1,-3-1-5,-1-1 1,-2-3 0,-1-4 14,-1-4 19,2-4 18,0-4 21,1-4 23,0-6 13,2-1-1,2-8-12,1-5-17,6-1-27,2-6-31,4-4-26,4-1-30,2 0-28,1-1-29,3 4-24,1 3-26,-2 3-69,1 4-97,-2 5-36,-1 3-5,-1 5 14,0 5 30</inkml:trace>
  <inkml:trace contextRef="#ctx0" brushRef="#br0" timeOffset="589">896 371 81,'7'10'301,"-3"-1"21,1-3 10,-2-2-56,0-1-121,-1 0-70,1-1-34,0-1-19,0-2-10,2-2-6,1-2-4,1-3-7,-1-2-5,-1-2-5,1-5-6,0 1-2,-1-4-3,-2-2 1,-1-2 6,-2-1 6,0-1 11,-3 1 12,-4 2 13,0 4 14,-3 4 11,-1 1 4,0 5 2,-2 3-5,-1 2-5,0 4-8,-1 4-7,0 4-4,0 2-3,0 2 0,0 5-1,3 1-2,1 1-1,1 1-5,1 1-3,4-2-3,2-1 0,3 0-4,3-3-3,2-2 1,1-2-2,2 0-3,-2-5 1,2-2-2,2-4 3,1 0 0,0-4 2,3-2 2,-3-2 8,0-1 7,2 0 19,-5 0 23,0 0 29,-2 3 19,0 2 11,-3-1-4,-1 3-15,-2 1-29,2 2-28,-1 3-23,-1 0-19,2 4-10,1 1-9,2 0-17,-2 1-30,5-1-45,-2 2-61,4-4-61,2 1-70,-1-1-126,-1-2-58,2-4-4,-2-1 34,3-4 52</inkml:trace>
  <inkml:trace contextRef="#ctx0" brushRef="#br0" timeOffset="1081">1113 207 117,'0'0'288,"-2"0"27,-1 4 16,0 2-86,-2 5-86,3-1-54,-1 2-28,2 0-21,-1 2-16,4-1-14,-1 1-11,2-1-5,1-1-5,-1 0-5,0-1-4,2-2 3,-4-2-3,1-3 6,-2 0 8,0-3 11,0-2 9,-2-5 15,1-2 15,-1-4 15,1-2 9,-1-4 5,4 1 9,1-3 6,0-1 3,6 3 1,-1 2-3,2 1-5,2 1-8,-1 3-16,1 4-18,2 1-14,-3 5-10,1 1-10,0 3-7,-3 1-6,2 5-2,-5 2-4,1 2-2,-2 1-3,-2 2-3,0 2-8,-1 0-25,-2 1-37,2 1-46,-2-1-47,2-1-51,1 0-55,-3-1-88,3-3-61,-1-2-8,1-5 24,4-4 37</inkml:trace>
  <inkml:trace contextRef="#ctx0" brushRef="#br0" timeOffset="1476">1400 105 253,'2'-9'322,"-1"3"26,1 4 19,0 4-103,1 4-56,0 3-24,2 3-9,-2 4-13,0 4-24,3-1-27,-4 4-32,1-1-33,-3 2-26,2-1-36,-1 1-48,-1-2-53,2-1-61,-2 0-93,3-4-109,-1-1-41,-2-4 5,3-6 31,2 0 50</inkml:trace>
  <inkml:trace contextRef="#ctx0" brushRef="#br0" timeOffset="1687">1620 150 167,'2'-5'273,"-2"4"15,-2 1-13,2 1-96,-3 4-73,1-1-42,-2 4-21,1-1-15,0 2-8,1 2-7,-1-2-6,0 1-1,1-1-3,-3 2 5,2-1-3,-3 1 1,-2 0 4,1 0 2,-1 0 12,2-1 20,-1-1 39,3-3 46,-1 0 45,4-2 46,-1 0 32,2-3 13,2 1-8,1-1-27,2 2-36,1 0-39,5 1-42,2 1-33,2 1-30,0 0-30,2 3-55,1 0-120,2 2-137,2 0-198,-4 3-106,-1 0-43,-4 1 8,-1 0 100,1 1 123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12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327 171 29,'-5'-14'272,"3"-1"21,-4-2 18,0 3-46,-2-1-86,0 0-48,-3 0-19,1 1 1,-1 1 11,-1 2 2,2 2 1,-1 0-8,-3 3-9,1 3-16,-4 2-22,-1 4-15,-4 1-8,0 5-5,-3 5-2,4 2-2,-1 1-3,2 2-1,5 2-4,6 0-3,1-2-4,8 3-2,2-1-3,7 0-6,2-2-1,6 2-6,4-1 0,3 1-1,3-2-2,-1 2 0,1 0-1,-6-3-1,-2 0-3,-8 0-1,-2-4-5,-7 1 1,-4-4 0,-5 3 1,-3-2 2,-3 0 0,-2-1-2,0-3-10,3 0-13,2-2-14,2-2-12,2 0-28,3-4-29,3-4-20,3-3-15,8-5-9,0-3-6,8-4 17,-1-3 22,5-1 29,-1-1 25,-1 0 26,0 4 29,-3 2 32,-3 3 28,-1 3 24,-6 2 13,0 2 10,-2 4 11,-1 4 16,-2 3 12,2 6 15,-4 3 20,1 4 20,0 2 3,-2 5-13,0 1-26,0 3-28,1 1-33,-1 1-31,0 1-27,3-2-34,-1-1-42,0-1-55,1-2-64,0-3-65,3-3-50,-3-3-35,0-5-41,-1-4-74,-2-6-3,-2-3 27,-1-6 37,0-6 42</inkml:trace>
  <inkml:trace contextRef="#ctx0" brushRef="#br0" timeOffset="552">340 468 42,'-7'-35'282,"2"5"35,4 3 22,1 3-39,1 4-108,4 6-65,3 3-39,3 4-25,0 2-20,2 3-10,-1 6-9,-2 2-6,-2 1-6,-2 4-5,-1 2-3,-5 2-4,-2 0-10,-1 3-20,-3 0-22,1 2-42,-1 1-85,-1-3-94,1 0-45,0-2-11,1-2 10</inkml:trace>
  <inkml:trace contextRef="#ctx0" brushRef="#br0" timeOffset="761">540 552 172,'11'1'294,"2"1"16,-4-1 9,-1 0-117,-1 1-88,3 0-47,0-2-24,-2 0-13,5 0-7,-2-4-2,3 3-8,2-5-3,1 0-4,-1-3-3,3 0-3,0-3-6,-2-3-4,-4 0-6,1-3-8,-4-1-7,-4-3 0,-3 3 0,-1-1 9,-5 2 11,-2 4 12,-3 3 12,0 4 16,-4 1 9,0 6 8,0 1 8,-1 5 7,0 2 10,-1 4 8,3 3 9,0 1 11,2 3 4,1 3 5,1 0 3,1 2-1,6 0-6,0-1-15,6-1-15,4-1-14,1-3-16,5 0-15,1-3-12,5-1-4,2-5-4,1-2-4,2-1-10,-1-4-9,0-2-10,1-2-6,-3-2-12,-2-4-10,-3-2-6,0-4-4,-6-1-5,1-3-1,-6-3 5,-3-1 9,-4-1 12,-1 1 16,-3-1 14,-2 4 20,0-1 8,-1 5 10,-2 2 4,2 2-2,0 3-2,-1 3-8,1 3 1,-2 4 0,2 2 9,-2 5 9,0 4 17,-1 4 13,2 1 7,-1 1 3,3 6-1,2-3-6,0 2-13,6-3-9,2 1-13,3-2-9,5-2-12,4-1-23,3-4-53,3-4-73,7-1-72,3-4-94,-1-4-138,1-4-54,1-4 8,-2-4 47,4-4 58</inkml:trace>
  <inkml:trace contextRef="#ctx0" brushRef="#br0" timeOffset="1359">1440 289 251,'3'-21'358,"0"3"26,-3 4 15,2 4-117,-2 4-110,0 3-53,0 3-22,0 5-3,0 5 2,0 5 4,0 2 4,2 4-10,-1 1-17,5 3-21,-3 3-16,2-2-16,0 0-14,0 0-8,0-3-13,-1 2-26,1-4-35,-2-3-40,-3-2-36,1-1-40,-1-3-46,0-1-44,-1-5-51,1-3-21,0-3 5,-5-5 25,2-3 43</inkml:trace>
  <inkml:trace contextRef="#ctx0" brushRef="#br0" timeOffset="1554">1465 513 6,'-6'-20'230,"-2"-1"39,0 2 29,2 1-37,-1 4-72,0 4-62,-1 2-37,1 5-20,-1 3-8,-1 6-3,-1 2 11,2 2 18,0 5 16,1 0 2,2 3-4,0 2-9,5-1-14,0 1-23,2-1-20,3-1-22,-1 0-35,5-1-47,3-2-57,-1-2-103,6-1-117,-1-3-55,3-1-7,1-2 22,0 0 45</inkml:trace>
  <inkml:trace contextRef="#ctx0" brushRef="#br0" timeOffset="1985">2118 429 195,'2'-17'304,"-1"2"27,-1 2 21,0 1-104,-1 1-68,-1 4-40,2 1-29,0 1-25,-3 4-15,3 2-4,-2 5 11,-1 2 16,1 2 15,-1 4 10,-1 2-1,1 1-17,0 1-22,-1 1-27,1 1-21,0 1-16,0-2-14,1 2-21,-1-3-21,3-1-32,0-2-32,0-4-30,1 0-15,1-4-10,0-2 2,1-5 6,0-3 7,2-4 5,0-6-4,1 0 1,-2-5 16,0-1 33,-1-2 48,-1-2 47,-1 4 47,2 0 40,-3 3 20,0 3 4,0 2-8,0 2-18,0 3-12,0 2-16,2 2-14,1 4-10,2 2-9,2 5-5,2 1 4,-1 4 4,4 1 6,-1 2-2,2 2 3,3-1-2,-2 3-7,3-3-2,-2 2-7,0-4-10,-2 1-13,1-6-26,-3 2-25,-1-4-27,2-3-22,-2-3-33,0-3-26,-1-3-21,-1-5-2,-3-2 16,-1-5 37,0-2 55,-3-2 65,-1-4 64,0-2 45,-5-1 22,1-2-2,-3-1-10,1 1-11,-3 2-10,2 2-2,-1 6-4,3 3-6,-1 3-10,4 6-4,1 3 1,-2 7 1,6 4 9,-2 5 14,2 3 16,2 2 13,0 2-2,0 1-12,1 4-10,2 0-20,-5-1-24,2 2-40,-2-2-52,0-2-56,2-1-55,-2-3-75,-4-3-132,1-6-48,-2-1 2,-3-4 28,5-4 39</inkml:trace>
  <inkml:trace contextRef="#ctx0" brushRef="#br0" timeOffset="2817">1923 125 145,'-7'-11'293,"2"-3"20,0 4 17,-1-1-103,1 5-83,2 0-48,-3 3-31,1 2-14,0 5-10,-3 4 3,0 5 9,-1 5 23,-1 5 23,1 5 23,-4 2 14,2 3 10,0 4-2,0 3-12,0 0-18,3 4-23,2 0-20,3 3-21,6-2-17,5 0-10,3-1-12,6-4-14,4-2-26,4-4-37,7-5-42,4-5-48,5-5-49,3-7-58,-2-6-96,2-6-55,0-8-8,-1-3 23,1-6 37</inkml:trace>
  <inkml:trace contextRef="#ctx0" brushRef="#br0" timeOffset="3101">2526 257 220,'11'-26'305,"0"3"15,2 8 8,4 4-135,2 9-81,0 4-36,3 6-17,2 6 2,-2 2 5,0 4 7,2 4 4,-4 1-3,-2 4-7,-1 2-13,-4 4-12,-2-1-14,-5 2-14,-6 0-6,-3-1-8,-6-3-8,-1 0-7,-7-2-20,-1-1-24,-2-4-27,-4-1-38,3-1-69,-4-4-103,0-2-40,2-2-9,0-5 15,4-1 32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15.6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19 180 68,'-8'0'284,"3"0"31,0 0 26,4-2-55,1 2-78,1-1-42,3-1-26,2 0-18,4 1-17,4-2-19,2 0-21,2 0-18,4 2-16,-1-2-28,1 0-36,0 1-41,-4-1-40,2-1-58,-4-1-127,-5-1-57,-1-3-13,-4-2 16,-1 1 23</inkml:trace>
  <inkml:trace contextRef="#ctx0" brushRef="#br0" timeOffset="189">52 37 265,'-16'-1'302,"2"-2"17,6 1-9,2 1-122,4-2-70,5-1-36,5 3-20,8-2-19,3 0-27,7 0-35,0 2-86,6-1-118,0 1-71,-2-2-29,1-1-10,-4 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52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122 189 287,'-2'-30'336,"-3"1"25,-1 2-1,2 3-124,-1 4-70,2 2-32,-2 5-23,1 3-17,3 2-14,-2 2-15,3 4-9,3 7-7,-2 6 1,6 5 8,-1 7 11,4 5 12,1 7 8,-2 2-6,3 4-10,-2 5-9,3 2-8,0 3-12,-1 3-8,1 0-3,1 2-10,1-2-2,-1 0-8,-3 0-9,3-2-16,-4 1-23,-2-2-24,-4-3-36,2-2-36,-3-4-30,-1-1-20,0-9-10,-1 0-5,3-8-7,-1-5-47,-2-3-66,-1-9-21,-3-4 2,0-3 11,-2-4 34</inkml:trace>
  <inkml:trace contextRef="#ctx0" brushRef="#br0" timeOffset="334">54 993 148,'-14'-9'318,"2"1"23,2 1 14,2 1-87,3 0-95,2 4-61,1-1-29,2 3-6,2 3 11,2 1 4,3 6 1,4 2-3,1 2-5,4 3-13,0 0-23,3-1-15,0 2-9,2 0-7,-3-1-3,2-1-6,-2-3-3,-2 0-5,2-3-2,-5-2 1,0-4 4,-1-3 7,-1-2 6,1-5 11,3-6 13,-3-1 6,1-5 3,1-3-7,0-5 0,0 2-10,2 0-17,-3 1-31,3 4-46,3 0-78,-3 5-171,1 2-118,-4 6-55,-8 1-13,-5 5 25,-5 4 68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7:16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162 114 172,'3'-15'273,"-3"2"22,0-1-6,0 1-99,0 1-57,0 0-33,-2 3-15,1 0-10,-1 1-8,1 3-10,-1 1-8,0 3-7,2 1-8,-3 3 0,1 3-1,-2 4 5,-1 4 1,-1 2-1,-1 5 4,1 3-10,0 2-8,-3 2-8,2 1-7,-1-1-2,0 4-5,-3-4 0,3-1-2,-3 0 0,0-3 0,3-3 0,0-3 0,-1-3 0,4-3 0,0-3 1,1-1 2,0-4 0,4-1 4,0 0 3,0-3 3,2 0-1,1-3-3,0 2-1,4-2-2,0 1-3,3 1-2,3-2-2,2 3 2,3-3 0,4 3 0,0 0-1,2-2-10,-2 2-20,0-2-22,-3 2-23,0-1-21,-2 1-15,-4-1-10,1-1-4,-3-1-10,-4 0-21,-1-1-30,0-1-28,-3-4-23,-3 0 12,0-1 58,-1-2 91,-2-4 100,-2 2 87,2-3 67,-2-1 32,0 2-7,1-2-31,-1 1-35,0 4-23,-1 1-11,1 1-13,2 4-6,-2 0-16,4 3-14,-3 4-10,3 4-11,-1 6-3,1 3 2,-1 3 11,0 6 12,0 2 6,0 1 3,0 2-3,1 2-6,-2 1-11,-1-1-14,1 2-10,0-1-10,1 0-7,2 0-23,0-3-33,0 0-33,4-5-38,-1 1-48,0-5-99,0-3-71,0-5-20,1-4 9,2-3 22</inkml:trace>
  <inkml:trace contextRef="#ctx0" brushRef="#br0" timeOffset="714">502 306 190,'0'-10'276,"-2"2"19,-1 2-13,-2 0-102,2 3-67,-5 2-37,2 2-18,-2 4-14,-2 3-7,-2 6-4,1 3-3,-1 2 1,2 4-3,0 1-3,2 1-5,0-1-5,5 0-4,2 0-4,2-3-1,2-3-3,5 0-1,-2-3-1,2-3-1,2-4 0,-1-4 3,1-2-1,-2-4 1,1-2 3,-3-5 1,1-3 1,-2-3 2,-2-3 7,2-3-3,-1-4 3,1-1 0,0-1 4,1 1 6,2 4-4,0 2 3,-2 5-3,2 5 0,0 5-5,3 4-6,-3 5-3,-2 5 0,1 5-3,-1 2 1,-2 2-1,1 2-4,-1-2 3,-1 3-2,2-3 0,-1 1-2,4-2 2,0-1-1,2-1-3,2-3-3,1 0-2,1-3-6,3-3-3,-4-1 0,1-5 2,-2-2 0,-2-2 6,-2-4 7,-3-2 5,-2-6 3,-4-1 4,-4-5 4,-2-1 4,-2-4 4,-2 1-3,0-1-4,-3 6-9,-1 2-14,-2 5-28,0 7-32,-1 5-50,-5 7-121,2 5-86,1 5-39,-1 3-5,10 0 19</inkml:trace>
  <inkml:trace contextRef="#ctx0" brushRef="#br0" timeOffset="1733">952 340 60,'0'-8'280,"0"-3"24,0-1 24,2 0-56,1 0-80,2 0-39,1 0-22,3 2-10,3-1-9,0 0-15,6 3-9,-1 2-11,4 0-1,1 6-1,0 1 0,-3 5-2,1 5-4,-2 2-13,-1 7-12,-2 4-13,-3 3-14,-1 2-4,-4 3-7,0 0-3,-4-1-1,-1-2-6,-2-1-2,-3-1-10,-2-3-10,-1-3-13,-2-3-9,-2-1-6,-2-5-2,2-5 3,-1-1 14,0-4 10,0-2 15,1-6 12,0-2 6,0-4 10,2-3 7,2-5 3,1-2 2,2-3 1,3-3-4,5-1-2,2-3-9,1-1-6,4 3-14,3 2-19,0 1-27,2 2-33,1 8-38,2 2-42,2 3-70,2 4-103,-2 3-35,0 4 0,0 1 21,-4 3 37</inkml:trace>
  <inkml:trace contextRef="#ctx0" brushRef="#br0" timeOffset="2151">1428 332 139,'-3'0'308,"-2"-2"22,2 1 20,0-1-92,0 2-92,-1 3-50,2 2-23,0 2-9,0 5-3,2 3 4,0 3 5,0 5-4,4-1-3,0 2-11,2 2-13,-1-2-15,0 3-17,0-2-31,-2 2-46,3-3-41,-4 2-39,1-4-38,-2-2-62,-1-4-92,0-2-35,-1-6 4,-1-4 14,2-4 29</inkml:trace>
  <inkml:trace contextRef="#ctx0" brushRef="#br0" timeOffset="2367">1373 456 52,'-3'-33'278,"0"2"25,3 4 15,0 2-56,3 7-104,0 4-59,5 0-35,1 6-20,2 6-12,3 2-9,1 2-5,0 8 1,-2 2-2,1 1 1,-3 2-2,-4 3-5,-4 2-3,-3 1-2,-3-2-6,-4 2-4,-4-2-10,-4 3-7,0-6-16,-2 1-20,1-2-32,2-3-69,0-2-85,3-2-42,4-4-14,6-1 6</inkml:trace>
  <inkml:trace contextRef="#ctx0" brushRef="#br0" timeOffset="2613">1624 426 58,'10'-4'278,"-2"-1"16,-3 3 18,-2 2-63,-2 4-90,-1 3-54,-1 2-28,-1 3-14,1 2-13,-1-1-13,2 1-11,0 1-10,0-3-7,0 1-6,0-4-2,0 1-1,-2-3-2,2-1 1,0-3 0,-1-2 0,1-2 1,-2-4 1,2-1 1,0-3 5,0-3 8,2-3 6,-1-1 13,1-4 10,1-1 17,3 0 11,0 0 10,1 3 5,1 2-7,0 4-13,4 2-18,-2 6-14,2 1-16,1 6-11,3 1-6,-3 6-3,-2 2-2,0 1-10,-3 2-7,-2 2-12,-3-1-12,0 2-11,-3-1-6,0-2-2,0-2 1,-3-1 11,0-2 12,-2-2 17,2-3 17,0-2 15,0-2 16,-1-4 15,0-3 18,2 0 11,2-4 16,2-1 13,2-1 9,1 0 4,2 0-6,1 2-10,1 0-20,4 5-17,-2 0-20,3 5-12,-1 5-11,-1 0-7,-1 5-3,-1 2-3,-4-2-10,0 4-23,-4 1-42,-1-2-54,-1 1-58,0 1-83,0-3-132,0 1-55,-1-2-2,-1-1 33,4-1 48</inkml:trace>
  <inkml:trace contextRef="#ctx0" brushRef="#br0" timeOffset="3138">2090 627 270,'10'-3'304,"0"-3"-38,-3-1-137,-4-4-211,-10-2-126,-7-5-62,-12 0-22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0:53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7 689 111,'-3'1'237,"3"2"21,0-3-35,-1 3-55,1-3-48,0 1-36,1-1-26,-1 0-16,0 2-16,0-2-3,3 0 4,-3 0 4,0 0 13,0 0 9,0 0 16,0 0 10,-3 0 10,3-2 1,0 2 2,-1 0-3,1 0-3,-2 0-4,2-1 2,0 1 1,0 0 4,0-3 6,2 2 1,-1-2-7,2 0-11,-1-2-13,-1-1-16,2 0-13,1-2-14,-1 0-5,0-1-4,2 0 3,-2-4 4,0 2-2,0-3 1,0 2-2,-1-1 2,1-2-5,0 1-4,-1 0 1,1 0-1,0 0-1,-1 1-1,1-1-1,0-1-2,2 0-3,-2 0-1,-2-1-1,1-1 0,1-1 0,-1-3 0,0 2 0,-1-4 3,2 1 0,-1-3-1,1 3 4,-1 0-2,-2-1 0,3 2 0,0 2-1,-2 1 3,1 0-1,-2 4 1,1 1 4,-1 2 8,0 2 5,0 0 8,0 3 7,-1 0 4,1 2 5,0-1 2,-2 2 0,2 0-6,0 2-4,-1-1-1,-2 1-9,3-1-7,0 2 0,-2 0-8,1 0-5,1 0-1,-2 0-4,2 0-2,0 2-3,0-1 0,-1 1-5,-1-1 0,2 2 1,0 2-1,-2 1 6,2 1-4,-1 2 2,-1 2 0,2 2-1,-1 1 2,1 1 1,0 1 1,-2 1 0,2-1 1,-2 2 1,2 1 0,0 1 1,0 0-3,-1-1 1,1 2-1,-2 0 1,0 0-1,2 2-1,-1-1 0,1-1-1,0 2 4,0-2-2,1 1-2,1-1 4,1 0 0,1 0 4,0-2-1,1 1 0,4-3 3,-1-1 1,-1-1 0,2 0-1,2-3 2,-1 0-1,-1-1 2,2-4 0,0-1 6,1 0 1,-2-3 5,2 0 0,-3-3 4,4 0 0,-2-1-9,1-1-2,-2-1-4,0 0-3,0 0-4,-3 0-13,-1-1-9,-1 1-35,-2 0-68,0 1-102,3-1-108,-6 0-152,0 3-111,0 0-36,-4-1 33,8-1 84,-1 1 100</inkml:trace>
  <inkml:trace contextRef="#ctx0" brushRef="#br0" timeOffset="1131">610 522 18,'-2'0'255,"2"0"28,2-1 18,-1 1-58,3 0-69,0-2-51,2 2-29,2-1-18,2-1-19,2 1-16,-2 1-12,1-2-11,0 0-12,0 2-16,-1-1-23,2 0-29,-2-1-53,-4 1-85,1-2-69,-1 1-32,-5-2-1,1 0 15</inkml:trace>
  <inkml:trace contextRef="#ctx0" brushRef="#br0" timeOffset="1328">611 434 32,'-5'-2'255,"2"2"25,2 0 16,2-3-67,1 2-75,4-2-50,5 0-33,2-2-25,7-1-30,0 2-64,0-2-134,2 0-69,-4 0-37,-3-2-18,-2 2 7</inkml:trace>
  <inkml:trace contextRef="#ctx0" brushRef="#br0" timeOffset="2397">1101 125 192,'-1'-15'330,"-1"1"31,-1 4 23,1 2-101,2 4-91,-1 1-54,-1 3-23,2 3 16,0 6 10,0 4 10,0 7 4,0 4 1,0 3-17,0 3-38,0 2-43,2 3-57,-1 0-73,1 1-84,1 0-92,-1 0-163,1 0-78,0-5-14,-1-2 31,5-4 63</inkml:trace>
  <inkml:trace contextRef="#ctx0" brushRef="#br0" timeOffset="2622">1258 549 167,'3'-2'297,"0"2"20,2-1 19,-1 1-109,1-1-86,3-1-48,0 1-27,3-2-20,2 0-15,1-2-10,-1-1-12,1-1-1,2-2-4,-2-2-4,0-1-3,-2 0-4,0-3-4,-4-1-1,2-4-4,-4-1 3,0-2 2,-3 0 6,-3-3 7,0 2 12,-5 0 27,-1 2 30,0 5 34,1 2 26,0 5 18,-1 2 3,-2 4-11,4 4-11,-3 4-12,-1 5-12,2 5 0,-2 2 3,0 3 1,3 3-14,0-1-17,2 1-13,0-1-19,3 0-18,3 0-8,-1 0-9,3-3-7,1-1-12,2-4-18,3 1-17,0-4-20,2-1-21,1-3-22,5-3-16,-2-1-11,2-5-17,-1-2-15,1-4-2,-2-1 4,-1-4 13,-2-1 22,0-3 32,-4-1 34,-2-1 40,-1 2 40,-2 0 44,-1 5 46,-3 1 45,-1 1 34,0 5 12,0 2-7,-1 1-26,1 1-36,0 4-39,0 1-34,1 3-25,-1 3-13,3 3-8,-1 0-1,3 1-4,-2 0-3,3 1-2,-1-2-5,0 0-2,1-1-8,-1-3-4,0-1-1,0-3-2,0-1 5,-1-3 0,0 0 7,1-4 4,0-4 4,3-1 0,-2-3 10,-1-3 14,1 0 18,-1 0 28,1 0 19,-3 3 21,0 2 9,-1 1-11,1 3-16,-1 1-24,-2 4-23,1-1-22,3 4-13,-1 2-7,2 2 0,2 0-2,3 2-1,0-1-6,2 1-4,-1-1 0,5-1-11,-2-1-7,3-2-7,-1-2-9,2-1-6,-1-4-5,0-1-5,0-4 1,0 0 5,-3-3 10,0 0 10,-3-1 10,-3-1 18,-2 1 23,-3-1 22,-1 4 17,-2 1 10,0 3 9,-2 1-5,1 2-13,-1 2-18,1 4-14,1 1-10,-3 5-5,6 3-4,0 5 0,0 2 0,4 2 1,-1 1-2,5 3-2,-2 0 2,1 0 3,-2 1-2,1 0 1,-2 1 0,-1-3-6,-3 1-2,-1 1-6,-4-2-14,-3-2-21,-1 1-27,-2-4-40,-3-1-57,0-3-61,3-4-54,2-4-45,4-4-56,2-3-80,6-7-20,2-5 22,2-5 47,9-5 50</inkml:trace>
  <inkml:trace contextRef="#ctx0" brushRef="#br0" timeOffset="3580">2393 191 283,'13'-38'396,"-2"3"89,-5 7 79,-3 4-62,1 5-58,-4 5-56,1 4-65,-1 5-78,2 7-74,-1 7-39,5 5-8,-1 8 12,3 6 15,0 4 12,-1 4-6,2 0-16,-3 4-32,1-2-47,-4 1-75,0-2-78,0-1-86,-3-1-145,0-5-146,-6-2-180,-2-1-69,0-5-12,-6-4 36,7-4 117,-1-5 134</inkml:trace>
  <inkml:trace contextRef="#ctx0" brushRef="#br0" timeOffset="3812">2363 438 7,'0'-15'256,"7"2"15,3-2 10,3 1-60,3 2-93,3 0-61,3 0-33,3 0-19,2 0-17,0-1-19,2-2-25,-1 0-25,-1-3-14,-2 0-5,-1-3 14,-5 1 34,-2 1 52,-4-1 49,-1 2 45,-2 2 40,-5 2 39,0 4 22,-1-1 11,-1 5-3,-1 2-12,-2 0-17,1 6-9,3 3-6,-3 5-12,2 7-10,2 4-8,-3 3-13,4 4-30,-1 2-38,-2 2-35,2-1-34,-2 1-30,2-1-25,-2-2-25,2-4-12,-2-3 1,3-4 15,-5-4 25,3-3 33,-1-7 27,2-1 24,0-6 18,-1-3 13,4-3 6,0-6 2,3-2 3,3 0 3,-1-5 3,6 3 9,0 1 4,0 0 7,3 5-2,-3 4-5,3 4-11,-1 5-8,-4 3-13,2 6-16,-5 3-9,-1 3-8,-5 3-8,-2 3-16,-4 1-40,-4 3-124,-1 0-156,-2 2-194,-4 2-102,-5 2-47,-1-1 11,-4 2 104,3 1 149</inkml:trace>
  <inkml:trace contextRef="#ctx0" brushRef="#br0" timeOffset="4455">3501 311 225,'2'-11'327,"-4"1"29,-2 2 20,-4 4-116,-5 1-80,0 6-43,-2 1-23,-1 4-7,-1 2-10,2 1-9,3 2-3,2 2-8,4-1-6,2-1-13,4 0-11,2 1-11,5-3-9,2-1-10,2-2-8,2-2-3,0-2-2,2-2 1,1-2-2,-2-2 5,1-4 8,-1-2 23,-5 0 25,2-3 26,-3-1 16,-3-1 11,0-1-4,-2-1-21,0 0-28,0 0-38,3 0-43,1-1-58,4 0-61,3 0-59,4 3-44,4-2-22,1 1 1,1 1 31,2 1 49,-1-3 53,-2 1 56,-2-1 47,-4-1 47,-3 1 42,-6-3 52,-3 1 58,-3 2 45,-4 0 38,-1 2 18,0 1-1,-2 1-26,-1 5-45,0 3-46,-1 3-40,-1 6-31,3 8-12,-2 5-8,2 7-1,2 2-4,1 8-7,2 0-9,3 5-18,-1-1-22,1 2-31,-1-1-34,-2-1-71,-3-1-90,1-1-91,-1-5-73,-2-2-92,-3-2-100,-3-4-3,3-4 53,0-6 71,5-6 76</inkml:trace>
  <inkml:trace contextRef="#ctx0" brushRef="#br0" timeOffset="4911">3698 604 68,'-2'-8'293,"2"-4"60,0-2 54,3-1 6,2-1-75,-1-2-69,3 0-51,1 0-44,4-2-64,0 2-84,5-1-108,0 1-109,7-2-165,-2 2-88,-1 2-31,-1 1 14,-1 1 54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0:58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217 114 14,'0'-24'287,"-2"1"38,0 4 42,0 3-2,-1 4-69,3 2-40,-2 3-25,1 4-3,-1 5 16,2 2-1,-2 5-7,2 6-8,2 5-4,0 4-29,1 4-49,4 2-46,1 3-40,-1 0-39,-1 2-62,-1-2-126,3-2-124,-5 0-153,-2-3-145,-2-3-64,-4-1 3,-4-6 91,-4-3 108</inkml:trace>
  <inkml:trace contextRef="#ctx0" brushRef="#br0" timeOffset="247">0 292 3,'8'-11'238,"5"0"15,4 1 14,4 2-61,3-1-85,3 1-47,1 1-25,2 0-16,0 1-10,2 0-8,-4-3-7,-1 1-4,-2-2-1,-2-2-2,-3-3 2,-1 0 4,-6-3 11,-2-1 21,-2 1 31,-2 0 42,-3 2 50,-2 3 59,0 1 49,-2 3 33,-2 1 2,2 2-24,0 3-45,-2 3-47,1 3-47,-1 4-39,1 6-26,-1 3-11,2 5-9,0 3-11,0 2-12,0-1-14,3 4-6,0-2-11,2-1-7,0-1-11,1-1-5,0-3-7,1-5-7,-2-1 2,0-5 3,-1-2 7,2-5 4,1-3 5,-1-3-1,2-3 1,1-3-5,-1-2-1,0 0 0,0-1 2,-2-2 6,1 4 14,-4 0 13,2 3 3,-2 3 3,0 4 0,0 0-1,3 4-10,1 5-7,-1 0 2,4 3-4,-1 0 4,2 0-3,0-2-2,3 1-1,1-4-2,0 1-3,0-3-9,2-4-2,1-1-1,1-3-4,-1-1-4,-2-4-2,2-4 2,-4 0 4,0-3 2,-3-3 5,-1-1 12,-4-4 9,0 4 10,-3-2 15,-3 1 15,-1 4 19,-1 2 10,-4 4 5,1 4 13,-1 4 17,-4 5 22,-2 5 17,1 5 6,1 3 5,-1 6-12,5 2-26,1-2-32,5 3-47,0 0-75,3-1-84,4-3-86,2 0-166,2-2-184,2-2-176,1-4-49,-4-3 14,-1-3 49,2-4 145,-1-3 174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0:59.5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159 172 35,'2'-15'285,"-2"3"43,-2 2 40,-2 4-13,-3 1-30,-5 5-5,-1 1 5,-3 7 7,0 3-12,-2 2-40,0 5-49,-1 3-60,6 3-48,1 2-44,4 1-32,6 0-22,2 1-23,5-2-32,3-1-47,4-1-78,5-3-89,3-2-78,7-2-86,-2-3-125,-1-6-33,3-1 30,1-4 67,2-6 73</inkml:trace>
  <inkml:trace contextRef="#ctx0" brushRef="#br0" timeOffset="208">398 361 216,'-2'-6'349,"-1"1"55,-6 5 62,-2 2-60,1 3-44,-2 2-31,-1 2-34,2 0-40,3 2-57,3-1-65,2 2-54,2-3-36,2 2-24,2-4-21,4 1-13,2-2-14,2-2-12,2-1-17,3-2-4,-2-2 0,3-2 7,-2-1 8,0-2 13,-2-3 13,0-2 11,-2-1 13,0 0 25,0-1 26,-3 1 21,-2 3 23,1 1 8,0 1-2,-2 4-11,1 1-27,1 2-19,1 3-16,-1 3-10,1 0-7,-1 3-7,-1 2-2,0-1-6,-1 0-4,-2 1-8,-1 0-8,1-2-8,-1 0-7,-1-3-4,1-2 2,0-1 8,-1-3 7,2 0 9,3-3 11,-1-3 11,0-2 7,1 0 10,2-4 1,0-2 14,0 1 13,0-2 19,3 2 31,0 2 29,0 2 26,2 3 13,-4 1-6,3 4-17,0 4-33,-3 1-36,1 5-30,-1 0-37,-4 5-44,0-1-58,-2 1-56,-3 1-88,3-2-136,-3 0-120,0 0-141,-1-3-70,-1-1-11,2-2 51,2-3 116,1-1 120</inkml:trace>
  <inkml:trace contextRef="#ctx0" brushRef="#br0" timeOffset="702">874 387 150,'11'-17'366,"-3"-1"83,0 5 88,0-1-18,-2 7-60,0 1-57,-4 3-64,1 4-69,0 3-80,2 6-74,-3 0-50,0 5-21,-1 2-17,1 1-15,-1 1-18,1-1-11,1 0-15,-2-1-18,2-2-13,-1-4-7,0-1 4,1-4 6,0-4 17,0-2 16,2-2 13,0-4 6,2-4 5,0 0 4,1-2-1,0-3 8,3 0 11,-2 2 12,-1-1 12,3 0 8,-3 6 6,0-1-4,-1 3-5,0 1-5,-2 5-10,1 3-3,-2 1-6,-1 4-2,2 3-3,-1 1-1,-1 0-4,2 0-7,-2 0-1,2 0-4,2-3-1,-1-1-1,3 0-1,1-2 4,-1-3 0,5-2-1,-1-2-2,4-2 0,-2-1 2,0-4-4,3-1-3,-1-1-2,-1-2-1,-2-2 1,-1 0-3,-1 0 3,-2-1 2,-3-2 4,-3 2 6,1 1 6,-4 3 9,1 0 6,-2 5 2,-2 3 1,1 3 1,-4 5 1,2 2-1,-2 5-6,0 5-4,2-1 0,-2 5-3,2-1-21,2 2-20,1-1-18,1 0-24,4-2-46,1-2-64,4-2-66,6-1-57,0-4-49,4-4-47,2-1-38,1-4-45,-3-4 15,0-5 42,0 0 47,0-6 61</inkml:trace>
  <inkml:trace contextRef="#ctx0" brushRef="#br0" timeOffset="1250">1619 402 119,'12'-23'290,"-2"1"56,-4 1 48,-1-1-13,-2 6-12,-3 3-6,0 2-17,-3 4-33,-2 4-49,-1 4-64,0 7-65,-2 4-50,0 6-20,0 3-13,2 1-8,1 2-7,2 3-4,-1 0-8,4-1-11,4-1-12,-1-1-7,0-3-20,3-3-29,2-3-45,2-4-74,1-5-81,3-5-62,3-4-50,4-3-28,0-4-1,2-4 29,1-1 49,-2-4 49,0-4 69,-1-1 73,-1-4 76,-4-2 70,1-3 71,-4-2 50,-3 1 25,-1-2 13,-1 0 24,-3 3 39,-2 1 46,-3 5 51,0 5 29,0 2 2,0 7-27,0 4-50,0 6-46,0 7-37,0 7-8,0 5 5,3 7 9,-1 5 5,2 6-22,-1 3-38,-1 1-47,1 2-48,-1-3-76,1 1-86,-3-4-79,0-4-119,2-4-161,-1-4-165,1-6-120,-2-5-23,-2-2 22,-1-4 86,2-2 148</inkml:trace>
  <inkml:trace contextRef="#ctx0" brushRef="#br0" timeOffset="1704">1903 429 56,'7'-8'275,"2"2"23,1 0 17,2 0-55,0 2-84,1 1-46,-1-2-15,1 2 0,1-3 3,0 2 5,0-2 17,1 1 29,-2-1 34,-1 0 37,0 0 23,-4 0 7,-2 2 2,-1-1-17,0 2-25,-2 0-43,-3 0-38,2 3-35,-2 2-34,0 1-30,3 3-27,-2 3-15,-1 3-2,2-1-13,-1 3-27,1 1-36,-2-1-46,0-1-88,2-1-121,-1-1-95,-1-4-100,2-1-103,-2-3-27,-2-2 53,-1-3 98,-2-1 93</inkml:trace>
  <inkml:trace contextRef="#ctx0" brushRef="#br0" timeOffset="1981">2091 321 36,'7'-20'297,"-1"1"30,2-1 19,3 2-45,0 2-107,3 1-74,-2 1-47,0 4-31,2 2-15,-2 2-12,0 5-6,1 2-5,-4 5 1,1 5 8,-4 1 11,0 3 11,-1 3 18,-3 1 10,-2 2 3,0 0-1,-2-1-8,2-4-10,-3 0-16,3-2-11,-2-5-9,2-1-3,2-2-1,1-4-3,1-2-1,0-1 3,5-3-1,-4-2-1,3-2 1,0-2 3,1-1 6,0-1 12,-3 0 24,2 1 36,-1 3 28,-3 0 12,-1 5 5,0 2 4,-1 2-11,1 4-24,0 2-20,0 4-12,-1-1-6,2 1-8,-1-1-4,2 1 8,-1-3 10,0-1 9,0-1 13,2 0 13,2-4 12,0 2 0,1-1-9,-1 0-9,1 0-16,-2 2-18,-1 3-27,-2 4-44,-3 3-49,-1 0-110,-1 6-176,-6-3-234,-3 2-122,-7 1-37,-6-2 2,-7 4 87,-4-2 165</inkml:trace>
  <inkml:trace contextRef="#ctx0" brushRef="#br0" timeOffset="2866">2684 321 155,'2'-15'335,"3"-3"50,0 3 48,1 1-54,0 1-62,2 2-40,0 1-33,1 4-36,1 0-41,1 3-38,3 3-33,-1 1-14,3 4-1,-2 2-2,2 2-4,-4 3-4,1 3-13,-2 0-14,-1 0-15,-4 2-20,-1-1-15,-1-1-15,-4 0-13,0-3-3,-4-1-5,1-2 8,-2-2 11,0-4 18,-3-1 13,-3-4 12,2-1 8,-1-3 2,-1-3 0,3-3-3,3-3-8,2-2-12,6-2-15,4-2-26,5-3-31,4 2-25,8-1-20,1 2-8,3 3 5,-1 5 17,1 4 21,-3 3 30,-3 6 15,-3 1 13,-7 6 12,-3 3 9,-5 3 9,-4 4 7,-3 2 9,-2 1 2,0 2 3,2 1-4,0-1 0,3-1 1,3 0 2,2-3-2,3-1 4,4-2 4,0-3-1,2-5 2,-1-1-1,-1-3 8,4-3-5,-3-3 4,-1-3 0,-1-4-4,-1-1 3,-1-2-5,-1-2-1,-3-2-8,2-1-13,-3-1-16,2-1-30,-3 1-51,2 2-72,2 1-85,2 2-82,2 2-121,0 2-89,6 2-14,1-1 35,4 3 69,5 0 78</inkml:trace>
  <inkml:trace contextRef="#ctx0" brushRef="#br0" timeOffset="3417">3603 46 333,'3'-14'403,"0"3"45,-3 0 38,0 5-134,0 2-91,0 4-26,0 6-15,2 4-14,-2 10-16,3 4-2,1 7-4,0 5-38,2 3-37,1 3-26,-1 2-15,1-2-25,-3 0-16,2-3-12,-3-3-13,-1-4-13,-2-3-19,0-5-16,0-4-18,0-5-11,-2-7-19,1-3-15,-1-5-3,2-5 5,-1-3 8,-2-5 10,1-3 22,-1-4 20,0-2 20,-2-3 15,-3 1 16,0 1 20,-6 1 17,1 4 14,-4 4 10,-2 5 9,0 6 5,0 6-3,1 4-2,1 7 2,4 1-5,1 5-5,7-2-11,5 1-11,4 1-12,5-4-13,2-1-19,2-3-51,4-4-111,5-4-129,-1-5-201,-1-2-108,-1-5-44,-5 1 13,-4-3 93,-1 2 120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04.1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38 196 18,'-5'-1'296,"2"1"27,2-2 17,-1 1-36,2 1-100,0-2-68,2 2-42,1-1-16,2 1-10,1 0-8,5 0-8,5 0-8,0 1-6,1-1-11,5 2-18,-4-2-27,4 0-38,-2-2-42,-2 2-70,-4-1-120,-1-1-57,-4-1-12,-4-1 15,-2-2 26</inkml:trace>
  <inkml:trace contextRef="#ctx0" brushRef="#br0" timeOffset="197">29 72 100,'-14'-5'286,"6"4"23,3-2 17,3 1-83,4-1-81,6 0-52,3 0-30,9 0-22,7-1-33,7 1-68,2-5-153,4 2-80,-1-1-45,-3-4-22,-1 1 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12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241 93 181,'-2'-6'301,"0"0"24,-1 0 32,-2 2-97,1 1-42,1-2-4,-2 2 15,3-1 20,1 1 8,-1 1 0,2-1-20,0 2-35,0 1-40,0-2-41,2 1-38,-1 1-34,-1 0-23,0 0-14,0 1-5,0 1-7,-1-2 0,-1 1-2,0 1 2,1-1 0,-1-1 0,-1 2 3,1 1 1,1 0 3,-1 1 0,-1 2-2,-1 1 3,1 3 1,-1 0-2,-1 1 1,1 2-3,-1 1 1,0 2-6,-4 1 2,1 1-1,0 1-4,-3 1 1,0 0 3,-1 2 0,0-3-3,-1 2-4,-2-1 1,2 1 4,2-3-11,-2 0-1,5-2 3,0-3-1,2 0 2,2-4 2,0-3 1,4-2 1,0-1 2,0 0-2,2-2 4,1 1-2,3-2 0,-1 0 2,1 0-1,2-2 0,-1 1 1,2-2 1,2 0 0,-1 0 0,4 0 0,-1-1 0,2-1-3,0 2-1,2-1-4,-1-1-6,3 2-11,-2-1-14,2 1-16,-2-2-23,-4 1-20,0-1-15,-1 1-6,0-1 0,-2 1 12,-2-1 18,-1-1 21,-2-1 21,-2-1 18,0 1 19,1-1 22,-4 1 18,0-1 25,-2 1 15,0 2 17,0 1 16,1-1 2,-1 2-1,1 0-10,-1 3-10,2-1-18,0 1-19,0 1-15,-2 2-2,2 3 2,-1 3-1,-1 3 9,2 3 3,-3 3 2,1 2-7,1 1-6,-1 3-7,0 0-3,1 1-7,-1 2-2,2-2-2,0 1-3,0-2 1,0 0-9,2-3-12,-2 0-38,0-3-79,0-3-110,3-1-107,-6-4-162,1 1-93,-2-5-19,-1-2 50,5-4 89,0 0 101</inkml:trace>
  <inkml:trace contextRef="#ctx0" brushRef="#br0" timeOffset="773">490 510 84,'7'-9'415,"0"2"67,-3 0 58,0 3 39,-2 0-127,1 1-107,-1 0-93,-1-1-77,1 2-103,1 0-130,2-1-137,3 2-133,-2-2-164,2 3-71,-3 0 0,1 0 50,0 0 84</inkml:trace>
  <inkml:trace contextRef="#ctx0" brushRef="#br0" timeOffset="973">867 330 154,'-5'-4'296,"-3"-1"16,-2 3 14,-2 2-99,2 2-83,-2 1-35,1 3-11,-1 1 8,2 4 10,2 3 6,0-1 12,1 2 3,1 0-2,5 2-10,1-2-17,4 1-19,2-1-19,1 0-18,4 2-14,3-4-1,1 0 16,3 1 18,0-2 20,2 0 24,1 0 17,-2 0 1,0 0-10,-2 0-13,-4 0-19,1 0-24,-3 0-19,-5 0-10,-2-1-14,-3 1-13,-4-2-14,-2-1-13,-3 1-31,-6 0-82,-3-3-106,-4-1-118,-4 0-177,-2-1-88,0-2-21,-3-2 48,6-1 94</inkml:trace>
  <inkml:trace contextRef="#ctx0" brushRef="#br0" timeOffset="1293">900 468 258,'16'-21'354,"-2"3"20,0 3 22,-1 2-107,4 1-87,-2-2-58,0 4-31,4-1-33,0 1-60,1-1-85,-2 2-150,1 2-119,-3-2-65,1 0-20,-1 0 19,3-2 50</inkml:trace>
  <inkml:trace contextRef="#ctx0" brushRef="#br0" timeOffset="1557">1801 37 139,'-3'-8'317,"-5"-2"25,2 3 13,-1 1-84,1 1-95,-2 4-55,-3 2-24,-3 6-2,-4 4 17,-2 7 28,-1 7 33,-1 3 30,-3 7 22,0 1 5,1 1-14,0 2-32,5-1-40,3 1-43,4-2-38,5 1-27,7-4-17,4-2-18,5-1-16,5-2-21,5-5-16,4-2-35,3-3-43,4-2-53,0-3-55,2-4-48,0-1-55,-7-2-109,0-2-32,-6-3 19,-3-4 44,0-3 50</inkml:trace>
  <inkml:trace contextRef="#ctx0" brushRef="#br0" timeOffset="1824">1939 447 48,'6'-17'351,"3"3"53,-4 0 48,0 2 35,-2 2-84,2 4-63,-3 0-47,-1 3-32,2 3-25,-1 4-49,2 2-49,-2 6-31,-1 2-16,1 1-22,0 3-21,-1 1-16,1 2-15,1 2-24,-3-2-55,0 0-90,2-3-105,-1 0-99,-1 0-142,0-6-94,-3-2-13,-2-2 59,2-5 84,0-3 90</inkml:trace>
  <inkml:trace contextRef="#ctx0" brushRef="#br0" timeOffset="2031">1972 492 182,'5'-16'295,"2"1"21,1 1 0,2-1-95,2 2-71,4-1-40,2 2-14,1-1-2,4 2 7,-1-1 5,2 3 18,-3 0 15,3 0 22,-4 0 18,-4 3 17,1-1 17,-6 2 0,-3-1-8,0 3-17,-3 0-22,-2 2-24,-1-1-20,-2 1-17,-4 1-16,1 1-15,-4 4-13,-3 1-12,0 3-10,-4 4-8,0 3 0,0 3 1,3 1-4,1 3-2,1 1-1,4 2-3,5-1-9,3-1-3,3 0-10,2-2-19,5 0-29,4-3-30,3-1-28,2-4-59,3-4-89,2-4-86,3-2-68,1-4-79,-2-4-106,-1-3-14,-1-4 57,-1-4 85,-1-5 82</inkml:trace>
  <inkml:trace contextRef="#ctx0" brushRef="#br0" timeOffset="2357">2581 260 70,'0'-35'302,"1"7"39,4 2 20,3 5-44,4 8-66,4 7-3,3 6 24,3 9 27,1 7 19,0 10 6,2 5-21,-1 8-41,0 8-43,-2 5-40,0 4-23,-3 4-23,-5 3-15,-9 1-33,-5 4-58,-13-1-74,-9-2-145,-17-1-248,-17-3-197,-15-5-97,-19-5-26,-17-6 20,-20-11 114,-24-8 229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38.4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20 481 102,'-5'2'255,"-2"-2"24,4 1-5,0-1-60,1 0-44,2-1-21,3 1-12,2-2-12,6 1-13,3-1-17,8-1-21,3 0-23,5 0-17,2 0-12,1 0-18,1 0-33,0 0-37,-2 1-42,1 1-61,-6 0-101,-2 1-64,-7-2-13,-3 1 13,-3-2 29</inkml:trace>
  <inkml:trace contextRef="#ctx0" brushRef="#br0" timeOffset="215">52 391 133,'-19'-6'311,"6"1"28,5 1 23,4 0-92,7-2-95,3 1-64,5 1-44,8-1-44,6 1-48,5 1-62,-1-1-122,4 3-83,-1-2-37,-1 0-7,4-1 14</inkml:trace>
  <inkml:trace contextRef="#ctx0" brushRef="#br0" timeOffset="603">757 21 245,'0'-8'302,"-2"2"16,2 2-14,-1 1-123,-1 3-75,-1 0-36,-3 3-21,0 3-2,-1 3 1,-1 1 3,2 2 5,0 2-2,1-1-1,2 2-3,1 1-3,5 0-10,1 0-5,2-1-3,6 0-8,1-2-4,3 0-4,2-3-2,2-2-3,3-2-1,-2-4 0,3 0 4,-2-2 6,-3-4 11,0-1 20,-2-1 26,-2-3 27,-1 0 30,-5-1 27,-1-2 24,-3 3 13,0-2 0,-2 2-9,-2 2-14,-1 2-22,0 2-20,0 0-29,0 2-30,0 1-20,0 1-15,0 1-16,0 2-13,-4 4-6,4 2 6,-2 4 1,-1-1-2,3 4 0,-3-1-4,3 4-7,-2-1-15,2 1-18,-1-1-26,-1 1-63,2-2-98,3-2-97,-1 1-101,1-1-141,-1-1-58,-1-3 17,1-2 75,5-3 90</inkml:trace>
  <inkml:trace contextRef="#ctx0" brushRef="#br0" timeOffset="1046">1219 261 84,'8'-6'345,"-3"-1"47,-1 3 40,-2 0-29,0 1-106,-2-2-87,-2 2-57,2 0-60,0 2-69,0-1-85,2 1-78,2 1-113,2-3-117,4 1-50,1 1 0,3-3 35,1 2 50</inkml:trace>
  <inkml:trace contextRef="#ctx0" brushRef="#br0" timeOffset="1224">1503 80 123,'-1'-5'282,"-1"0"19,-1 1 9,0 2-100,-2 0-81,1 4-45,0 1-21,1 3-11,-2 3-4,2 2-5,3 1-3,0 1-5,0-1-4,3 3-5,2-1-3,0-1-3,3 1 1,0-1-4,3 0-1,1 0 5,3-3 7,0 1 15,1-2 21,3 0 23,-3-2 19,1 1 12,-2-1 2,-1 1-7,-5-2-19,-1-2-20,0 1-21,-5-1-18,-1 2-15,-4-2-8,-1 3-6,-5-1-12,-3-2-29,-2 1-41,-1-1-50,-2 1-61,-1-2-89,-3 0-121,2-1-42,-1 0 5,3-2 32,4-3 49</inkml:trace>
  <inkml:trace contextRef="#ctx0" brushRef="#br0" timeOffset="1534">1564 180 220,'12'-18'277,"2"3"24,-2 0-35,1 1-63,0 4-43,3-2-27,-2 3-22,2-2-17,-2 4-38,-1-1-53,4 2-92,-2-1-145,-1-1-78,-4 2-38,0 0-8,-5 0 21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40.3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207 88 26,'6'-23'282,"-3"2"24,-1 3 12,-4 3-39,-2 5-119,-5 4-57,-3 6-30,-4 6-6,-6 9 13,0 10 18,-2 8 23,0 12 21,1 9 13,2 9 1,4 6-15,4 4-20,5 1-28,8-2-24,8-1-29,6-4-14,4-4-6,4-6-3,3-4 8,2-8 5,1-5 9,-1-4-2,-3-7 2,-2-7-8,-3-4-43,-1-4-72,-3-8-101,-7-3-169,-3-5-114,-1-5-60,-8-4 3,1-5 44,-3-4 87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41.8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16 201 38,'-3'-8'263,"1"1"23,-2-2 26,2 1-58,2 1-69,0-1-34,0 1-13,0-1-2,0 2 9,0-1 10,0 2 12,0 1 11,0-1 4,0 4-2,0-2-13,0 1-16,0 1-21,0 1-30,0 0-25,0 1-23,0 2-14,0 3-14,0 5-6,0 2 1,0 5 1,0 2-1,0 5-1,-1 1-4,-1 1-3,2 1-4,0 1-5,0-2 3,0 0-4,0 0 2,0-3-2,0 0-6,0-3-16,0-2-33,0-1-61,0-1-80,0-4-75,0 1-85,0-4-132,-1 1-46,-1-2 15,2-3 56,3-3 67</inkml:trace>
  <inkml:trace contextRef="#ctx0" brushRef="#br0" timeOffset="438">394 283 142,'2'-4'266,"-2"-1"19,-2 2-18,2-1-75,-1 1-64,-1 1-37,-1 1-22,-1 1-9,-3 1-6,2 4 0,-3 2 4,0 4 2,-3 2 7,3 2-2,-3 3-4,3 0-6,1 2-12,0-1-10,2 1-10,4-2-8,1 0-4,1-3-3,4-1 0,2-1-2,0-3 2,3 1-2,-1-6 0,4 2 2,-2-4-1,-1-3 2,0 0 9,0-3 17,-2-2 17,-2-1 21,0-3 21,-1-1 17,-3-4 8,-1-2-3,1-2-11,-2-2-17,2-1-20,1-1-20,2-1-16,-1 1-12,6 1-10,-2 3-6,1 1 0,4 4-3,-2 2-1,0 4 0,1 1 0,1 4-2,-3 4-2,1 2-2,-3 5-1,0 3 2,-1 3-2,-2 2-1,-2 1-3,2 1-3,-2-1-3,1 0 0,0-1 2,4-1 3,-2-4 4,1 0 5,-1-3 8,3-3 7,-2-1 9,-1-4 6,1-1 5,-1-3 7,0-1 3,0-4-2,-4-2 3,1-2-3,-3-3-6,0-5-7,-3-1-7,-2-4-7,-1-1-22,-2-2-37,0 0-59,0 3-78,1 1-88,-5 5-149,1 1-93,-1 3-22,1 1 28,4 2 65,4-1 79</inkml:trace>
  <inkml:trace contextRef="#ctx0" brushRef="#br0" timeOffset="1006">784 0 168,'13'0'311,"1"0"17,-4 1 13,3 2-97,2 5-82,-2 2-45,4 4-11,-4 2 7,3 5 3,-2 6 4,3 3-3,-2 3-3,-1 5-10,-3 1-9,0 1-16,-5 1-14,-2-2-16,-4 1-23,-6-3-30,-4-1-52,-1-1-57,-5-3-66,-2-1-103,-4-2-116,-1-1-44,-4-2 2,-1-4 38,0 0 50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43.2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13 132 206,'5'-2'320,"3"-1"20,4 0 7,1 1-123,4-1-97,2 2-64,0 1-44,2-2-41,-4 2-63,0 0-116,-4 0-73,-2 0-34,-3-1-8,-2-4 11</inkml:trace>
  <inkml:trace contextRef="#ctx0" brushRef="#br0" timeOffset="152">27 29 148,'-13'-4'296,"4"2"16,4-1 10,5 1-108,8 2-95,5-1-58,9 1-42,6 0-62,-1 0-133,6-3-75,-1 0-35,0-1-19,1-3 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45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316 94 326,'-8'-31'375,"2"7"19,-2 4 11,1 8-152,1 5-114,2 7-62,-1 7-38,2 7-17,-1 5-7,3 8 2,1 8 0,1 8 5,4 5 2,0 6-4,1 3-2,4 2-8,-2 0-2,0-1-8,0-3-1,1-4-1,-4-3-1,-1-6 0,-2-6-1,0-6 2,-4-6-8,0-6-5,-1-7-15,-2-4-12,-4-8-10,1-7-8,-5-5 3,-1-9 4,2-3 10,-7-7 10,3-2 9,-5-5 10,4-1 14,-2-1 7,0 4 8,3 3 7,-1 9 9,2 7 0,0 6-6,2 6-5,-3 8 1,4 7-1,-1 4 4,-1 4 3,4 3 3,1 3 1,3 3-4,2-2-3,6 1-8,3-1-7,5 0 2,3-1-5,9-3-1,4-2-4,4-2-2,3-4-8,2-6-10,3-2-13,-2-5-8,1-5-8,-3-5-3,-4-2-3,-4-4 3,-3-1 12,-2 0 10,-8 2 15,-1 2 14,-4 2 11,-3 5 3,-2 2 4,-1 4-4,-2 4-3,0 1-7,-2 2 1,0 3-2,2 0 1,4 2 0,-3-2 2,4 0-3,4-2-1,-1 1 3,3-2 0,3-4 1,1 0-2,0-4 3,0-2 1,-1-2-3,-3-3 2,0-1 1,-2-2 11,0 0 12,-1 1 18,-4 2 20,2 2 15,-3 1 5,-1 3-2,0 1 1,1 7-4,0 1-11,0 4-8,1 3-5,-3 5 2,2 3-6,1-1-13,-4 4-7,0 0-11,0 0-6,-4 0-12,1 2-9,-2-4-12,1-1-21,-3-2-35,1-2-40,1-3-37,2-6-36,0 0-30,3-8-24,0-3-27,3-7-33,0-5-33,3-6-3,1-6 17,1-5 36</inkml:trace>
  <inkml:trace contextRef="#ctx0" brushRef="#br0" timeOffset="729">683 652 93,'12'-30'259,"-2"6"40,-2 5 26,0 4-55,-4 4-95,0 4-56,-1 2-31,0 5-19,0 3-7,1 3-6,0 2-3,2 2-3,-1 4-11,1-1-12,1 4-12,-1-1-6,3 1-6,0-1-4,-1-1-1,1-1 2,-1-3-2,-3-1 2,-1-6 2,0-2 0,0-4 4,0-5-2,2-4-1,-3-5-1,2-2 2,-2-2 2,2-1 12,-1 2 14,2 2 7,1 3 6,-2 4 3,-1 4-4,0 6-8,0 2-10,1 5-9,0 4-4,-1 3-2,1 3-2,2 1-1,1 2-2,2-1 5,0 0 1,1 1 6,3-2 3,1-1 4,2-4 0,-1-1-4,3-4-4,0-4-3,-2-3-5,4-5-4,1-5-5,-3-3-3,1-4-4,1-4-7,-4-4-9,0-2-2,-4-3 2,-3-1-2,-2 0 6,-4 3 14,0 3 20,-4 4 18,-2 4 15,-1 5 11,-2 4 3,-3 7-7,0 3-10,-1 4-12,-4 5-13,4 3-6,-3 3-4,2 0-3,2 2-1,0-1-1,4 1-4,3-2-5,2-3 4,3-2 4,2 1 1,2-5 3,3-3 2,2-3 1,2-5-1,1-2 1,2-4-2,-2-2 3,-1-2 15,0-2 24,-6 4 30,4 1 26,-7 1 16,-3 2 2,1 3-8,-3 3-21,-1 2-30,-1 2-29,-1 3-17,0 3-7,2 2-12,2-2-1,0 2-6,2-1-3,2 1-25,1-2-51,1-1-70,3-3-79,5-1-62,2-5-60,2-2-96,-2-5-53,0-4 18,-2-1 53,-4-3 50,1-3 61</inkml:trace>
  <inkml:trace contextRef="#ctx0" brushRef="#br0" timeOffset="1438">1542 522 235,'1'0'325,"1"3"18,-2 1 9,0 2-133,0 3-97,1 2-55,-1-1-32,2 2-16,1 0-10,-2 0-2,2-1-3,1-2-1,1 0-1,-2-3-2,0-2 9,0-1 3,0-3 5,-1-3 3,1-3 6,-2-3 8,2-3 5,-1-3 8,0 0 17,-1 0 25,3 2 15,-3 1 14,2 2-1,1 3-3,-1 3-18,0 2-26,1 2-22,1 3-22,0 2-10,0 2-10,0 2-9,1 3-8,2-1-4,-4 2-13,3-3-7,-2 3-10,-1-4 3,6 0 3,-6-4 5,3-1 8,-2-3 12,1-2 12,2-3 10,-4-3 5,1-2 23,2 0 28,-4-2 33,2 1 43,-2 0 22,1 2 10,-1 2-7,-1 1-21,1 4-32,1 1-42,-3 5-21,2 1-20,1 1-15,-1 5-8,-2 0-14,4 2-15,-4 1-40,2 3-29,2 0-47,0 0-64,2 0-56,3-2-33,2-3-24,-1 0-39,4-4-51,0-5-9,0-4 24,-2-4 29,3-4 38</inkml:trace>
  <inkml:trace contextRef="#ctx0" brushRef="#br0" timeOffset="1907">1968 625 217,'7'-13'354,"-1"-1"49,-5 4 40,2 2-83,1 0-89,-3 4-60,-1 3-43,4 1-31,-3 1-22,2 5-23,1 2-10,0 2-4,0 4-14,2 1-27,-2 0-27,3 1-42,-2 2-57,-2 0-65,2-1-50,-4 0-58,4-3-113,-4-3-60,-1-4 1,-3-3 30,-1-4 36</inkml:trace>
  <inkml:trace contextRef="#ctx0" brushRef="#br0" timeOffset="2085">1952 665 127,'-14'-19'328,"5"-2"33,1 0 26,-1-1-59,5 1-120,3 0-78,2 1-46,6 2-35,2 3-29,4 0-37,2 1-36,5 4-78,5 0-133,0 2-70,3 0-30,1 3-1,-2 0 23</inkml:trace>
  <inkml:trace contextRef="#ctx0" brushRef="#br0" timeOffset="2238">2299 490 317,'-10'15'350,"-1"0"22,-2 0 4,1 1-143,1 1-94,0 0-52,0-1-29,4 2-16,3-1-14,4 1-7,4-2-7,4 2-6,10-3-3,4-1-10,6-4-17,7 1-28,0-5-31,4-5-43,3-1-80,-2-6-93,2-3-34,-3-3-5,5-3 16</inkml:trace>
  <inkml:trace contextRef="#ctx0" brushRef="#br0" timeOffset="2410">2895 472 174,'14'-24'373,"-4"2"54,-6 2 53,0 7-47,-1 1-113,-3 4-74,0 2-58,0 4-28,0 2-20,0 7-10,1 2-10,-1 6-1,5 1-8,-4 5-25,4 0-32,-2 3-27,4 0-18,-2 0-18,-1-1-16,0-2-13,2-3-14,-5-3-10,1-5-6,-2-2 3,0-4-8,0-4 2,-3-4 11,-1-7 13,-2-4 8,-2-3 12,0-6 20,0-4 21,-2-5 7,-2-3 6,6-3 1,-3 0-1,4 0 1,2 1 1,1 4 2,2 5-1,2 4-4,1 5-4,2 5-7,4 3-6,2 4-9,5 6-14,0 0-21,3 4-35,1 0-58,2 5-64,4 0-67,-4 4-136,-5 1-79,0 0-12,-5 1 27,-3 0 52</inkml:trace>
  <inkml:trace contextRef="#ctx0" brushRef="#br0" timeOffset="2794">2884 478 244,'-17'9'334,"5"-3"13,6-2 10,1 1-129,2-3-109,8-2-61,3 0-24,5-2-15,5 1-8,3-3-4,4 2-3,4-1-3,-1 0-9,5-2-11,1 2-6,-3-2-7,-1 0-4,-1 0-2,-7 2 6,-5 0 13,-6 3 12,-4 0 16,-7 2 9,-2 1 8,-3 0 4,-1 1 4,-3 0-6,1 0-6,3 0-3,-2-2-2,4 1-2,1-3-3,-1 1 4,3-1 4,-2 0 8,4 0 8,-2-1 4,3-2-2,2 0 2,0-2-5,0-1-7,1-1-1,4-2-1,1-2 2,-2-1 8,2 0 4,2 0 11,-2 2 5,3 2 5,2 2 0,0 4-2,0 2 2,3 4-4,-1 3-7,0 2-7,1 5-6,-1 1-5,-3 0-12,-2 1-5,-1 1-12,-4-1-6,1 1-4,-6-2-5,-2 0-2,2-2 0,-3-2 4,-3-2 10,2-2 5,-4-2 13,0-3 12,-1-2 10,1-2 19,0-1 10,-1-5 2,3-1-2,1-1-14,4-2-17,3-3-41,2-1-60,4 0-65,2-2-59,8 0-51,1 2-55,4-1-74,1 4-60,1-2 2,2 3 27,0 3 38,1 1 52</inkml:trace>
  <inkml:trace contextRef="#ctx0" brushRef="#br0" timeOffset="3314">3817 349 290,'6'0'326,"-3"0"20,-3 0-28,-1 3-104,-4-1-80,-2 2-54,3 1-25,-4 2-10,2-1-6,1 1-5,3 0-15,5 2-35,2-2-84,4 1-140,3-2-76,0-4-39,1 0-16,0-4 22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47.2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0 174 167,'1'-3'231,"-1"-2"1,2 1-34,-2-1-40,0-1-26,2 2-17,-2-4-10,1 2-5,3 0 0,-3-1 0,2-1 11,2 2 12,-2-3 13,2 2 13,-1-2 7,-2 3 2,3-2-7,-2 1-12,0-1-16,-1 4-19,1-2-13,-1 1-15,-1 1-9,1-1-7,-2 1-1,4-1-3,-4 1 0,2-1-3,0 2-4,-2 0-7,0 2-9,0-1-7,0 2-9,0-1-7,0 1-3,-2 0-5,2 1-3,-2 2-3,2 3 3,-4 2-1,2 2-1,1 4 3,-1 1 0,-1 3 3,3 3 0,-2-2-3,2 2 3,2 0 0,1 0-1,2-3 0,1 0-1,2-1 1,0-2 0,2-3 0,2 0-1,-1-3-2,3-2 2,-1-1 0,1-1 2,0-5-3,-1 0 0,1-3 5,-1-2-2,-1-1-1,-2-1-2,1-4 0,-1 1 0,-1-2-1,-1-2-2,-1 0 3,-1 0-3,-2-1 2,1-2 1,-2 1 0,2 1 6,-3 1 1,-1 1 6,1-1 5,0 4 5,-1 1 2,2 1 1,-1 2-4,-2 3-1,0 0-8,1 2-4,-1 1-3,2 4 0,-1 2 0,1 5 0,1 4 3,-1 3-3,-1 3 2,1 1-2,-2 2-2,2-1 0,-2 1-1,0-2 0,-2 2-1,2-3-2,-2 2-8,-1-4-12,0-1-22,1 0-38,1-3-67,-1-1-78,2-2-76,2-3-71,1 0-79,-3-5-74,5 1 3,0-5 52,3-5 66,6-2 71</inkml:trace>
  <inkml:trace contextRef="#ctx0" brushRef="#br0" timeOffset="706">508 100 246,'1'-10'293,"1"1"17,-2 3-36,0 0-89,-2 1-67,2 2-34,-3 2-20,1 1-8,-2 1 0,0 3 4,1 4 9,0 0 11,0 1 6,3 2 9,0 0-2,5 3-5,-2-2-12,3 1-13,1 1-6,2-1-3,2 1 3,-1 1 10,4 0 17,-1 0 19,-1 1 17,4 1 15,-3-1 9,2 1-6,-3-1-14,0-1-19,-4-1-24,0-2-28,-3-2-25,-2-1-12,-3 2-10,-2-4-14,-1 2-20,-3-1-37,-1-2-52,-3 0-72,0 0-76,2-2-82,-6 2-138,0-1-53,-4-2 8,1-3 44,1-2 66</inkml:trace>
  <inkml:trace contextRef="#ctx0" brushRef="#br0" timeOffset="1057">603 181 236,'10'-10'294,"2"-1"12,-3 1-24,7 0-113,0 2-77,1 0-44,2 1-27,3 1-21,2-2-21,-1 4-18,4-1-19,-3 1-15,3-1-2,-2 2 2,-1-1 14,-2 1 12,-4-2 21,-1 2 22,-4-1 17,-4 2 17,0 1 13,-4 1 21,-3 1 16,-2 3 11,-2 4 11,-3 2 7,-2 4 2,1 4-3,-2 0-12,-1 2-13,2 1-16,2-2-15,2 1-19,1-1-9,4-1-10,0-3-7,4 0 0,1-1-1,2-5-2,-1 0 0,4-3 0,-1-3-2,0 0 1,3-3-1,-2-3 1,2 0 3,-5-3 7,2-3 5,-1 0 8,-2-5 6,-2-1 5,-1-3 5,-2-1-2,-3-2-6,-1-2-15,-1 4-26,-1-1-46,1 4-59,-1 4-110,0 1-120,-2 4-60,-3 4-13,0 1 21,-1 7 41</inkml:trace>
  <inkml:trace contextRef="#ctx0" brushRef="#br0" timeOffset="1722">1401 153 40,'3'-6'268,"2"1"22,1-1 15,-1 2-60,0 1-84,-1-2-46,1 2-22,0 0-14,-2 2 0,2-1-4,-4 2-1,2 0 1,-1 0 7,-2 2 10,3 2 7,-3 2-2,0 2-5,2 2-10,-2 2-19,0 0-22,-2 2-17,2-1-10,-3 2-6,1-1-4,-1-2 0,0 0-2,-1-2-2,0-1 0,3-3-2,-1 0 0,1-3 4,1 0 0,0-3 4,0 0-2,0-3 4,1-4-1,2-1 4,-1-2 6,4-4 8,-3 1 10,2-3 14,1 2 11,1-4 9,2 3 6,-1 0 7,0 0-2,2 3-4,0 1-8,0 4-14,0 0-12,0 5-15,-1 0-9,0 2-11,0 3-7,-2 2 0,-1 1-4,-3 1-6,2 4-10,-3-1-14,-1 1-18,-1 1-27,0 0-24,-3 0-22,0 0-12,1-2 0,-1-1 11,2 0 21,-3-2 25,3-2 35,-1 0 33,2-4 27,-2-1 22,2-1 18,0-2 19,0-4 17,0 0 8,2-2 10,1 0 2,2 0 2,0-1-3,1-1-11,4 1-8,-1-1-7,1 5-5,1 0-6,-2 3-14,2 3-8,2 3-12,-2 3-9,0 1-10,-2 4-6,-1 3-7,1-1-10,-5 2-11,-2 2-25,1-1-42,-3 1-62,-3-1-73,0 1-77,0-1-92,-1-1-122,1 0-36,-3 0 20,-1-3 58,0 0 66</inkml:trace>
  <inkml:trace contextRef="#ctx0" brushRef="#br0" timeOffset="2438">1964 174 198,'3'4'270,"-2"1"16,-1 1-33,0 0-95,0 1-60,-1 1-38,-2 1-22,0 0-12,0-2-8,-1 2-4,0-2-6,2 0-3,-1-1-1,1-2-2,-1-1-2,1 0 2,2-1 1,0-4 1,0-1 1,2-3 6,1-3 10,2-1 15,0-4 17,1-1 20,2-3 25,0-1 26,1-1 22,-1 2 17,3 2 10,-1 2 4,-1 2-12,2 5-22,0-1-30,-1 6-29,2 2-28,0 4-23,-3 2-17,2 4-10,-3 2-14,-1 2-13,-1-1-24,1 2-25,-3 2-25,1-2-21,-4-3-11,2 1 3,-3-2 15,2-1 24,-2-2 25,0-4 31,0 0 34,2-2 25,-2-2 23,1-4 22,1-2 24,1-2 15,3-2 5,0-2 9,2 0 6,2-3 2,6 1-8,-2 0-10,5 3-10,0 2-12,0 3-16,1 1-14,-2 4-12,2 5-8,-3 2-12,-2 3-10,-3 3-5,0 3-6,-4 2-5,-4 1-8,-2 0-11,-4 1-27,-4 1-61,0-1-92,-6 1-98,2-2-119,-3-2-138,-3 1-55,-2-1 16,0-3 72,-3 1 86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50.5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38 188 258,'-4'1'298,"-2"-1"27,1 0-36,2 0-51,-1 0-28,3 0-2,-1 0 23,2-1 21,0 1 9,2-2-5,1 2-20,3 0-36,5-2-52,2 1-50,4 1-39,3-1-27,-2 1-32,4 0-32,-1-2-44,1 2-51,-2-1-65,0-1-57,-1 1-48,-3-2-54,-2 0-83,-5-1-25,-6 0 19,-3 0 39,-6-2 49</inkml:trace>
  <inkml:trace contextRef="#ctx0" brushRef="#br0" timeOffset="225">26 72 29,'-11'-4'307,"4"-1"36,1-1 28,4 1-36,4 1-110,4-2-80,4 0-54,6 2-41,1-1-40,7 1-43,3 1-69,1-2-141,0 2-73,-1-1-35,-1-1-6,-4 2 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52.7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251 77 122,'0'-6'274,"0"1"23,0 1-14,-2-2-70,2 1-70,-3 1-48,0-1-31,0 2-16,0 0-6,-5 0-1,3 0 5,-1 1 12,-1 1 16,-2 0 17,1 1 15,0 0 12,-1 0 8,-2 1 2,0 2-9,-3 0-14,-1 3-12,2 0-16,-4 5-19,3-1-12,-2 2-12,2 3-6,-2 0-2,5 1 4,0 1 1,3 0 4,3 1 2,4-2 0,2 2-5,7 0-8,5 0-4,3 0-7,4-1-7,4-1-8,0-1-7,3-4-5,-1-1-5,0-4-2,-1-1 0,-3-4 6,-1-1 4,-3 0 6,0-3 5,-4 0 5,-3-3 6,-1 0 7,-2-3 4,-5 0 12,-2-4 7,-1 1 3,-3-3 0,-2-2-3,-1 0-2,-2-1-4,2 2-5,-2 0-4,-1 2-6,2 1-6,-1 1-2,0 1-16,-1 4-34,3-1-59,-1 1-74,4 2-76,1 0-100,2 3-139,0-1-47,4 0 12,-1 1 53,2 2 65</inkml:trace>
  <inkml:trace contextRef="#ctx0" brushRef="#br0" timeOffset="534">572 245 160,'0'1'329,"0"-1"36,0 0 28,0 0-81,-1-1-91,-1-1-64,0 1-44,2-2-34,-1 1-33,1-1-37,0 0-38,0 2-47,1-2-54,1 1-93,1-1-99,2-2-42,-1 1-2,1 0 20,0 1 42</inkml:trace>
  <inkml:trace contextRef="#ctx0" brushRef="#br0" timeOffset="1547">1126 71 100,'2'-5'262,"2"-1"26,-3 3-6,-1-1-61,2-1-57,-2-1-23,-2 0-3,2 0 8,0 2 17,-1-2 17,1 1 12,-2 2 6,0-1-7,2 1-14,-2 1-24,0 1-26,2 1-30,0-2-28,-2 2-20,2 0-22,0 2-12,-3-1-8,2 2-3,-3 1-1,0 3-3,-3 2 2,0 1 4,0 3-4,-1 4 3,0 1 2,-3 3 0,2 2-7,-1 1 0,-1 1 0,0 1-4,1-1-5,-2-1 1,-1 0-3,4-1 0,-5-4-3,4-2 0,-1-1 1,2-4 3,1-1 1,0-4 1,0 1 1,5-4 1,0-1-1,-1 0 3,1-1-2,3-2 3,-1 1 1,-1-1 0,2 0 2,0 0 3,0-1 4,2 1 4,-1-2 2,2 2 0,1-1-1,0-1-3,4 1-3,-2 1-3,6-3-3,-3 3 0,5 0 0,1 0 2,3 3 1,1-2-2,2 2 1,1 0-2,0 0 0,-1 2-10,-1-2-26,-2 0-26,-4-2-40,2 1-46,-4-1-51,-2-1-41,2 0-37,-2 0-63,-3-1-69,-3-1-13,2 1 24,-4-2 34,-1 0 53</inkml:trace>
  <inkml:trace contextRef="#ctx0" brushRef="#br0" timeOffset="2078">1187 272 84,'-3'-17'275,"0"2"30,0 0 20,-1 2-60,1 2-47,2 1-14,-3 1 2,3 3-3,-1 1-8,2 2-17,0 2-18,0 4-15,0 3-19,0 3-10,0 6-2,-1 1-2,1 5-12,-2 2-17,-1 1-18,0 1-22,0-1-13,0 2-15,-1-4-4,1 2-7,2-1-7,-4-2-17,2 0-30,-1-3-46,0-3-63,2-1-60,1-1-55,2-1-49,1-3-65,-4 0-60,2-3 1,2-2 32,0-1 41,5-3 55</inkml:trace>
  <inkml:trace contextRef="#ctx0" brushRef="#br0" timeOffset="2384">1341 260 60,'9'-18'278,"-3"3"24,1 3 19,-2 1-69,-4 2-84,2 3-55,0 2-34,-1 1-23,-2 3-15,0 0-10,-2 4-4,-1 4-4,0 1-2,2 1 3,-1 4-2,2 1 1,0-2-3,2 2 2,-1 0-4,5-1-1,-1-1-4,0 1-5,1-2 0,2-2 2,4 1 6,-2-1 11,1 1 16,3-2 22,-1 0 22,3 1 27,-3-1 24,1 0 14,-3 2 8,-2-1-2,1 1-15,-4-1-20,-3 0-27,-1 3-23,-4-3-21,1 2-17,-6-1-9,-2-1-12,-1 1-16,-1-1-28,-3-2-40,1 1-57,-2-3-79,0 0-78,-2 0-141,-1 0-79,-2-3-19,4 0 26,0-3 64,7-3 70</inkml:trace>
  <inkml:trace contextRef="#ctx0" brushRef="#br0" timeOffset="2752">1441 380 123,'10'-18'285,"-2"0"19,4 1 7,0 4-95,3-2-85,0 1-53,4 2-25,2 3-17,0 0-19,3 3-32,1 2-84,-2-1-113,-3 2-60,-3 0-32,-4 2-8,-2 1 17</inkml:trace>
  <inkml:trace contextRef="#ctx0" brushRef="#br0" timeOffset="3146">1971 266 77,'7'-3'268,"-1"-2"19,-1 4 11,-1-1-82,1 2-74,0 2-41,-2 1-18,2 3-1,-2 1 2,0 2 6,3 3 1,-3 2-7,-3-1-6,2 2-14,-2 0-13,-2 0-15,2 0-13,-3-1-9,-3-1-8,3-1-4,-2-1-8,2-1-5,-2-2-1,2-4 0,1-1 3,-1 0 7,2-4 9,-2-2 10,1-2 14,2-1 19,5-3 23,-4-3 35,4-1 28,0-2 24,1-3 9,2 0-2,1-3-8,1 0-18,1 0-19,2 3-20,0 3-11,-3 1-16,3 4-13,-2 2-14,3 5-14,-2 2-12,2 4-8,-2 1-7,-2 4 0,1 2-4,-2 2-2,-2 2-2,-1-1-5,-1 2-5,-4-1-7,2-1-4,-1-2-1,-2-1-2,0-2 5,0-1 6,0-2 6,0-2 11,0-2 9,0 1 9,2-2 6,-1-2-1,3 1 7,-3-5-3,4 0-1,0 0-3,4-2 2,-1 2 1,2-1 1,2 2 1,-1 2 5,0 0-1,0 3 1,-1 5 4,0-1-5,-1 4-5,-3 2-7,-1 2-14,-2 2-23,0 1-26,-3-3-32,-3 1-74,1 1-118,-1-1-130,2 0-171,-6 3-80,-2-1-26,1 0 47,0-2 103,5 1 131</inkml:trace>
  <inkml:trace contextRef="#ctx0" brushRef="#br0" timeOffset="3703">2411 573 143,'17'0'386,"-1"0"54,-2 0 35,1 0-53,-6-1-145,4-1-183,-9 1-268,-4 1-154,-6-5-87,-14-2-45,-10-5-2,-7-3 71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21.6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179 224 229,'10'-3'310,"0"-1"20,2-2-21,-4 1-88,1-2-66,0 1-39,1-2-17,-2 2-1,1-1 11,-1-2 16,0 1 21,0-1 23,1 0 16,-4-1 11,0 1 0,-2-3-16,-3 1-20,0-1-26,-1 0-28,-3 0-25,0 0-18,-3 3-12,1 0-16,-2 0-11,0 3-5,-1 2-8,-4 1-2,2 0-3,-3 3-1,0 3 3,-4 3-1,2 1 3,-2 4 1,-3 2 1,0 2 7,-1 1-1,5 4-2,-4 0-2,4 1 3,3 1-1,2 2-6,3 1-3,4 1 0,5 0 0,4 1-4,4 0-3,4-2 0,4 1 0,4-4-3,2-1 2,-1-1-3,5-5-2,-3-3 5,1-5-1,-3-4 2,-3-1 2,1-5-1,-1-3 2,-3-3 2,0-3 1,-3-2-3,-1-2 3,-2-5 3,-5-3 2,1-2-4,-5 1 6,0-1 3,-5 1-2,1 2-2,-1 2-2,0 5-12,0 2-25,0 4-55,-1 1-109,3 1-118,2 4-149,-3 2-134,3-1-60,1 3 13,0 0 84,5 0 110</inkml:trace>
  <inkml:trace contextRef="#ctx0" brushRef="#br0" timeOffset="538">559 149 15,'0'-3'328,"-2"2"37,0-1 24,-1 1-9,2 1-114,-3 1-68,3 4-38,1 1-11,-2 3 1,4 1-4,-2 2-15,1 3-23,3 0-24,-3 2-24,2-1-23,-1 1-18,0 0-7,-1 0-7,1 1-5,-1-3-2,-1 0-3,0-1 2,2-5-2,-2 0 4,0-5 3,0-1 6,0-3-2,-2-1 2,2-7-2,-1-2 0,-1-4 2,1-4-2,-1-1 5,2-5 4,2-2 4,-2-2 10,3-3 7,2 2 9,1-1 13,0 1 13,0 2 11,1 5 5,0 2 2,1 4-4,0 2-8,-1 5-11,-1 2-16,3 3-11,-2 4-10,1 4-6,3 3-2,-3 4-6,1 5 0,-1 1-1,1 2 0,0 4-3,-1 1-6,-2 0-2,1 1-3,-2 2-7,0 0-5,-2-1-5,1-1-12,-4-1-30,0 0-54,0-3-83,-2-1-96,-1-2-119,0-3-137,-4-3-50,-5 0 15,1-5 65,-5 1 85</inkml:trace>
  <inkml:trace contextRef="#ctx0" brushRef="#br0" timeOffset="1014">581 307 283,'-2'-5'368,"4"1"23,-1 1 13,4 0-130,3 1-106,4 1-67,4 1-40,5 0-20,2 0-19,6 0-19,-1 1-34,4 1-38,0-2-63,-7 0-134,4 0-73,-4-3-30,-1 0 1,1-2 22</inkml:trace>
  <inkml:trace contextRef="#ctx0" brushRef="#br0" timeOffset="1198">1110 88 212,'4'-8'358,"-4"2"34,1 2 25,-1 1-95,0 1-97,-1 2-54,1 3-33,-4 3-14,3 5-1,-1 2-3,1 2-7,-1 3-14,2 3-18,2-1-18,-1 2-19,1 1-18,-1-1-14,1-1-10,0 0-25,-2 0-32,1-3-47,-1-3-42,2 0-41,-2-1-39,1-5-16,-1 0-10,0-5-5,0-1-15,0-3-9,0-4 6,-1-4 28,1-2 56,0-1 87,1-4 103,-1 0 100,0-1 80,0-2 53,0 0 26,0-2 0,0 1-12,-1-1-8,1-1-5,1 2 0,1 1 0,2 0 3,3 0-5,-1 1-15,5 2-15,0 0-20,0 2-26,2 2-32,0 4-25,-4-1-24,4 5-24,-4 2-22,-1 2-15,0 2-8,0 5-4,-3-1-3,-1 4 0,-4 1-3,-1 1 3,-2 2-7,-2 0-2,0 0-3,-4 0-2,2 0-2,-1-1-2,4-3-1,-2 0 7,-1-3 1,6-2 3,-1 0-1,2-2 2,2-1 5,2 0 0,1 0 2,6 2 0,0-2 3,2 1 2,1 2-4,2 2 4,-2-1 1,-1 4-1,1-1 1,-4 2 0,-2 2 4,-4 1-8,-2-2 4,-6 2-5,-2 2-1,-3-2 2,-4-2-2,-3 0 3,0 1-1,-3-3-4,-1 1-4,-1-2-18,2-1-35,-1-3-86,6-1-118,-4-1-153,6-1-142,0-3-68,-2 3-3,6-5 60,0 1 105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25.2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5 123 135,'-2'-9'292,"-1"0"23,3 2 10,0-1-80,0 1-64,3 0-25,-1 2 8,-1-3 28,2 2 33,1-1 27,-3 1 13,2 0-2,-3 0-23,4 0-28,-4 1-41,0 1-36,1 1-32,-1 0-27,0 1-16,2 1-10,0-1-9,-2 1-11,0 1-3,0 0-4,0 0-8,0 0-5,0 0-6,0 1 1,0 1-5,0-1 0,1 1 0,-1-1 0,0 2 7,0-1-1,0 2 1,0-1 1,0 2-4,0 1 3,0 1-1,0 1-1,0-1 1,0 1 1,0 1 1,0 0 4,2 0-4,-2 0-2,0 1-3,1 1 2,-1 0-3,5 3 1,-5 0-2,1 4 2,-1 1-2,0 2-1,2 3 0,-1 2-1,-1 1 2,2 0-2,0 1-6,-1-1 5,2-1 0,1-2-2,-1-2-4,0-3 0,5-2 0,-4-3-8,1-2-12,0-3-10,0-2-16,0-2-10,1-2-40,-2 0-58,0-3-75,1 0-72,-2 0-68,2-3-93,-4-3-75,2 1 4,-1-1 53,-2-1 63,-2-1 77</inkml:trace>
  <inkml:trace contextRef="#ctx0" brushRef="#br0" timeOffset="2074">0 0 114,'3'1'284,"-1"3"26,1 0 21,2 4-87,3 2-71,0 3-41,6 3-19,0-1-8,5 3-1,1 0 2,1 0 4,4 3 18,2 1 24,0 4 22,3 2 7,0 4-2,2 1-15,-1 3-27,-1 1-37,0 1-35,-1-3-26,-2 0-19,-6-3-12,-1-4-18,-6-4-27,0-3-44,-2-3-52,-4-3-61,-2-2-58,-3-2-62,-3-2-100,-7-1-52,-5-4 3,-3 1 36,-3-4 45</inkml:trace>
  <inkml:trace contextRef="#ctx0" brushRef="#br0" timeOffset="2354">131 639 261,'-5'3'387,"7"-3"35,3 0 20,4 0-109,10 0-111,2-1-85,6 1-52,5 1-36,1-1-33,4 0-53,3 2-65,-4-2-139,3 1-109,1-1-55,2-1-21,0-4 24,2-2 49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27.86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0 132 73,'0'2'365,"1"-1"51,2-1 30,2-1-22,4-1-113,3 1-92,2-2-75,3-1-49,4 2-33,2 0-43,1-1-59,5 0-66,-2 0-72,-1 0-106,-4-1-107,-4-2-34,-6-2 10,-4 1 33,-6 1 61</inkml:trace>
  <inkml:trace contextRef="#ctx0" brushRef="#br0" timeOffset="145">117 35 178,'-19'-2'333,"3"-1"36,2 0 21,6 0-101,4 2-101,8-2-74,4 3-65,9-2-75,-3 2-144,12 0-112,-1-1-58,-2-2-25,7-3-2,-1-2 31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30.3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214 237 164,'-3'-10'309,"0"-2"24,-1 1 14,1 2-108,2 3-83,-1 0-43,0 2-25,1 0-8,-1 3 1,2 0 10,0 2 13,-1 2 21,-1 3 23,-1 2 24,2 4 22,-1 0 17,1 4 1,-3 2-15,1 5-26,0-1-25,-2 5-26,0 0-21,-1 2-14,1 1-4,1 1-3,-3 2 3,6 0-6,-1 2-2,4 1-1,-1-2 1,2-2 1,4-1-4,2-3-2,2 1-6,2-4-10,4 1-13,4-5-14,0 0-14,2-4-15,1-4-18,-1-2-34,0-2-47,-1-5-41,-3-2-59,-3-4-97,-1-2-100,0-5-80,-6-5-120,-1-2-50,-3-2 16,-5-4 78,-2 2 100</inkml:trace>
  <inkml:trace contextRef="#ctx0" brushRef="#br0" timeOffset="402">7 573 120,'-5'0'346,"2"0"37,6 0 19,3 0-68,2-1-120,5-3-95,6 3-76,1-3-63,6 1-47,4-3-56,3 1-94,3 1-84,2-4-33,0 4-1,2-1 16</inkml:trace>
  <inkml:trace contextRef="#ctx0" brushRef="#br0" timeOffset="660">820 495 174,'-5'-10'239,"-2"0"-13,-3 2-18,0 0-26,-3 3-25,-3 4-26,-2 0-12,0 2-8,-1 5-7,2 2-8,-4 2-1,2 2-3,2 2-3,0 2-5,4 1-8,-1 1-4,4 1-12,2-1-14,3 0-12,5 2-13,0-2-10,7 0-10,1-2-6,4 1-1,2-2-3,4-3-4,-2-2-1,1-2 0,1-2-1,-1-5-2,0-1 4,1-4 0,-2-2 4,-1-3 2,-2-4 1,-1-1 4,-4-4 2,1 0 2,-5-2 6,2 1 8,-6 2 21,0 1 20,0 2 26,-1 4 28,1 1 19,-5 3 8,5 1-8,-3 3-5,3 2-16,0 4-18,0 2-15,2 1-11,-1 4-9,4-3-14,-1 5-14,1-3-10,2 1-19,-1-1-19,3 1-29,-2-2-38,1-2-58,1 1-69,4-2-70,-4 0-108,3-5-98,-2-1-25,-2 0 22,0-4 53,3-2 68</inkml:trace>
  <inkml:trace contextRef="#ctx0" brushRef="#br0" timeOffset="1100">1028 511 251,'2'0'322,"-1"2"22,1 1-15,1 3-111,-1 3-82,3 0-53,-2 3-38,0 0-18,1 0-13,-1 2-8,2-1-4,-1-2-2,-3 0-3,2 0 0,-1-2-2,0-3 4,-2 0 2,1-2 2,-1 0 10,0-4 11,0-2 7,2-1 12,-1-3 11,-1-1 17,4-4 12,-2-2 10,3-1 11,-2-1 13,4-1 18,-1 1 9,5-2 11,-1 2 14,1 3 4,3 2-12,0 1-15,2 4-22,2 1-22,-1 2-26,0 4-17,-1 2-13,-2 1-14,-1 1-7,-4 3-10,-2 1-8,-4 1-19,-1 2-17,-2 2-26,-4 2-46,0 1-62,-1 0-71,-2-2-62,3 2-56,-2 0-94,-1 0-66,2-3 5,1 0 43,2-3 57,2-1 63</inkml:trace>
  <inkml:trace contextRef="#ctx0" brushRef="#br0" timeOffset="1550">1688 552 84,'1'-7'264,"2"1"32,1-2-2,-3 1-46,-1-2-44,0 1-40,-1 1-24,-3 0-21,1 2-17,2-1-15,-3 3-12,0 1-7,-1 0-9,-4 1 4,2 1 3,-2 1 7,-1 1 8,-2 3 6,-1-2 7,-3 3 1,2 1-4,-3 2-5,0 2-1,4 2 2,0 1-3,-1 1-5,4 3-5,0 0-10,6 0-12,-2 0-10,2 1-15,6-1-5,1 2-13,5-2-3,-2 0-4,4-2-2,2 1 0,-1-4 0,2-2 4,1-2-3,-2-2 0,0-2-1,-1-2 3,0-3-1,3-2-2,-2-1 4,-2-3-2,2-1 0,-4-2 0,2-3-5,-2-2 2,0-3-5,0 3 0,0-3-6,-2-1-1,-1 2 0,0-1-6,-2 2 4,1 0-4,-1 2 4,-2 1 0,-1 1-4,0 1 4,-1 2 1,-1 1 4,-1 1 5,-2-1 1,0 3 4,-1 0 1,-2 2-1,0 1 0,0 1 0,2 1 0,-3 4 4,1-1-2,0 4 3,1 2-1,2 1 4,1 2-1,2-1-5,1 2-2,2 1-5,-1-2-13,4-1-21,0 0-34,1 0-52,1-3-53,1 0-57,3-3-60,-2-1-103,0-2-63,2-5-1,-2-1 30,0-1 47</inkml:trace>
  <inkml:trace contextRef="#ctx0" brushRef="#br0" timeOffset="2193">2020 53 165,'9'-15'317,"0"1"32,-4 4 9,0 4-84,-2 1-71,-1 2-37,-1 6-14,-1 3 9,0 6 7,-1 3 4,-2 5-4,1 1-21,0 2-32,1 3-45,1 0-37,0 1-47,0-2-69,1 1-75,1-2-90,-4 0-154,-1-3-76,-2-2-20,-4-2 33,3-2 56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22 658 296,'-4'2'354,"3"-2"35,-3 0-9,4 0-71,0 0-52,4 0-43,-3 0-34,6 0-24,1-2-22,3 0-26,1-1-25,6 0-18,-2 0-7,4 0-8,-1-2-10,3 1-13,0 1-17,2 0-39,-2-2-55,2 2-62,-2 0-60,-3-1-64,2-1-76,-7-2-83,-5-1-10,-2-1 26,-6-1 41,-2-1 58</inkml:trace>
  <inkml:trace contextRef="#ctx0" brushRef="#br0" timeOffset="212">33 474 18,'-16'-2'325,"3"2"47,9-1 26,5 0-34,7-1-105,6 2-99,8 0-83,5 2-89,0-1-134,2-1-130,1 0-67,-3-3-34,-1-1-5,0-4 29</inkml:trace>
  <inkml:trace contextRef="#ctx0" brushRef="#br0" timeOffset="6041">727 640 29,'0'5'283,"0"-2"35,0 0 26,0-1-51,0-2-76,1 0-63,-1 0-39,0-2-31,2-1-25,-1 2-14,1-2-13,0-2-4,1 2-1,2-1 7,-2-2 17,3-2 25,-1-1 26,0-1 25,1-2 17,0-2 6,0 1-8,-3-4-17,2 2-26,-1 0-27,-3-1-26,2-2-16,-1 0-9,0 0-6,-1-2-8,-1-2-1,2-1 1,-1-2 4,1-4 4,0-1 2,0-3 3,0-1 6,0-1 0,-1-1 2,1 5 1,-2 2 4,0 4 1,0 4 1,0 6-1,-2 1-1,1 5-7,1 3-5,0 2-13,-2 2-4,-2 2-2,-1 6-2,0 2 0,-1 7 3,-3 3 6,2 6 0,-1 4 1,2 4-2,-3 1 0,5 1 0,1 1 1,3 1 1,3-2-2,3-1 0,4-3 1,4 0-4,0-3 0,5-3-8,0-3-19,3-3-40,2-3-71,-2-3-82,5-4-87,-3-4-123,-1-2-110,-1-4-29,-2-2 32,-5-4 65,-2 1 73</inkml:trace>
  <inkml:trace contextRef="#ctx0" brushRef="#br0" timeOffset="6702">526 828 291,'3'6'327,"5"-1"22,2-1-26,4-4-99,6 0-65,6 0-32,5-1-9,6-1 3,4 1 9,5-2 3,0 1-7,4 2-13,0-1-25,-2-1-35,-1 1-46,-2-1-57,-3-1-60,-4-1-60,-1 1-76,-6 0-127,-5-2-49,-4 1 3,-6-1 28,-2 2 42</inkml:trace>
  <inkml:trace contextRef="#ctx0" brushRef="#br0" timeOffset="7036">826 1079 189,'0'0'318,"0"0"29,0 1 21,0 2-92,0 2-54,0 2-21,0 1-3,0 4 6,0-1 4,2 5-10,0-1-20,-1 3-32,2 0-32,1 0-34,2 0-26,-2 0-22,1 0-22,2-2-32,-2-1-50,-1-3-67,2 0-70,-3-4-74,1-3-100,-1 0-89,-2-3-18,-1-2 33,0-5 53,-1 1 63</inkml:trace>
  <inkml:trace contextRef="#ctx0" brushRef="#br0" timeOffset="7287">912 1085 56,'13'-5'216,"0"1"23,4-1-27,1-1-41,4 0-36,1 0-27,0-1-24,1-1-22,0 1-18,-3 1-19,-3-2-18,0 2-7,-2 0-7,-4 0 3,-1 2 6,-3 1 18,-3 0 17,0 1 23,-4 1 21,1-1 25,-4 4 27,-1 1 28,-2 1 26,-3 2 21,0 3 13,-2 2 3,-2 1-4,3 3-25,-5 1-24,2 4-34,-1 0-24,1 2-28,3-1-20,0 1-11,4 1-16,1-2-4,3 1-10,4-2-3,0 1-5,4-5-8,3 1-1,2-4 0,-1-1-9,5-1-11,1-5-28,0-2-59,4-4-97,0-2-98,4-2-109,2-5-146,-2-1-54,-2-4 18,-2-3 69,0 0 89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40.85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0 157 186,'1'1'353,"2"-1"27,2 0 19,3 0-93,1 0-110,4-1-70,3 1-47,-2 0-19,7 0-10,1 0-10,0 0-6,2 0-13,-1-1-22,1 1-38,-2-3-47,-1-2-63,-6-1-136,-2 0-75,-6-3-25,-6-1 7,-2-3 31</inkml:trace>
  <inkml:trace contextRef="#ctx0" brushRef="#br0" timeOffset="185">3 0 263,'-3'0'333,"3"0"16,8 1 7,5 1-144,8 1-104,8-1-80,6 2-89,2-3-143,0 1-75,-1-4-39,-4-1-17,-1 0 12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42.8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196 114 151,'0'0'254,"0"-2"23,0 2-40,2-1-59,-2 1-50,0-2-30,1 1-22,-1-1-11,0 1-8,0-1-5,0 2-9,0-1-7,-1 1-7,1-2-9,-3 0-1,3 1-6,-4 0-4,3-1 0,-4 2 0,2-1 0,-3-1-1,1 2 0,-2 0 3,3 0 1,-4 0 3,-1 2 5,0-1 1,3 2 6,0 0 1,-3 2 1,0-2 2,1 3-2,-1 0 0,1 1 1,2 2 3,-2 0 3,-1 3 3,1 0 4,1 5 3,1-2 3,-2 3 2,2 3-2,-1-3-3,3 3-2,0-2-7,1 1-8,1-2-7,1 0-2,2-2-5,3 1 6,1-4 6,3 1-1,2-2 3,2-2-3,0 1 0,2-5-10,1 0-3,0-3-4,2-3-1,0 0 0,-1-3-1,-1-2-4,0 1 0,-1-4 3,-1 2-3,-3-3 2,2-2 2,-4 0 5,-2-2 1,2-3-2,-5 0 1,0-2-3,-1-2-2,-2-1 1,-2-3-5,-1 0-2,0 0 2,-5 0-3,3 2 3,-1 1-2,-2 1 1,1 2-1,0 3-4,-1 0-16,-2 3-29,-1 2-40,2 2-49,-1 2-56,-1 3-68,2 2-126,-1 4-47,4 0 1,-2 1 27,8 1 44</inkml:trace>
  <inkml:trace contextRef="#ctx0" brushRef="#br0" timeOffset="673">457 310 173,'5'2'349,"-4"-2"37,-1 0 24,0 0-82,0-2-97,0 2-71,0 0-48,0-1-29,0 1-26,0-2-23,0 0-26,0 1-38,2 1-45,-2-3-55,1 3-106,3-3-106,-3 0-44,1-1-4,-1 0 19,3 3 45</inkml:trace>
  <inkml:trace contextRef="#ctx0" brushRef="#br0" timeOffset="920">648 80 120,'-5'-16'303,"-1"1"29,3 2 19,-2 0-81,4 5-86,-1 2-46,1 1-34,1 1-22,-2 4-13,2 0-8,0 3-5,0 3-1,-2 1-1,2 4 1,0 1 0,0 0-3,0 3-5,0 1-9,0 0-9,2 1-5,0 0-6,2 1-8,1 0-4,2-3-4,2 1 1,0-1-4,3-3-3,2-1-3,-1-2 1,2-2-3,0-4 0,2 0 1,-1-4 1,-1-2 5,0-2 2,0-2 2,0-4 4,-3 1 4,-1-1 8,-3-1 16,0 2 22,-3-1 30,0 2 32,-2 3 25,-2 2 10,-1-1-3,2 2-14,-2 2-27,0-2-29,0 3-26,0 0-17,0 0-15,0 3-2,0 1-7,0 4 1,0-1-2,-2 4-4,2 1 0,0 1-3,0 1-5,-1 1-11,1 1-19,-2-1-31,1 2-47,1-2-56,0 1-62,1-1-57,2-1-56,1-2-83,-3-2-56,3-1 2,-1-3 36,3-3 52,-2 0 66</inkml:trace>
  <inkml:trace contextRef="#ctx0" brushRef="#br0" timeOffset="1393">1071 160 122,'4'-10'302,"-4"1"26,-3 1 18,2 2-86,-2 2-80,-1 2-47,1 2-27,0 0-15,0 3-9,-1 2-3,3 1-5,-1 1-8,4 2-3,-1 2-5,3 0-5,2 2-7,1 0-7,5 0-6,-3 1-3,4 0-1,1 1 3,1-2 2,0 2 9,1 2 2,2-2-1,-4 0-5,0 0-6,-3-2-8,-2-2-9,-4 0-4,-2-1-5,-3 0 0,-4-1-2,-2 0-6,-6 0-12,1 0-17,-3-1-31,0-2-35,-5-1-43,3 0-51,-3 0-93,-1-4-100,0-1-37,2-1 3,2-4 26,-2-1 46</inkml:trace>
  <inkml:trace contextRef="#ctx0" brushRef="#br0" timeOffset="1709">1124 217 94,'21'-13'285,"1"1"20,-1 0 11,4 1-90,2 2-97,-1 0-88,-2 0-147,-1 2-103,-1-2-56,-4 0-26,2-3-13</inkml:trace>
  <inkml:trace contextRef="#ctx0" brushRef="#br0" timeOffset="2592">125 748 58,'-5'-1'273,"2"1"33,2 0 9,-1 0-55,1 0-66,-1 0-46,0 0-36,2 0-20,2 0-12,0 0-5,-1-2-7,5 2-6,0-1-5,2-1-8,5 1-7,3-1-11,4-1-3,3 2-3,4-1-4,3 2-3,5 0-6,4 0-4,4 0-4,3 0-3,6 0-1,4 2-1,1-1 1,2-1-3,-1 0 1,1 0 0,-4 0 0,1 0 0,-4 0 2,-5-1 0,1-1 2,-4 1 0,-2-2 0,0 0 0,-6 0 0,1-2-2,-6 2 0,2-1-2,-4-1 4,-2 2-1,0 0-1,-4 0 0,1 2 0,-7-1-5,2 1-7,-3 1-13,-2 1-25,-1 2-31,-1 0-41,-2-1-60,-2 1-97,-3-2-67,-2 2-18,-3-3 10,-3 2 28</inkml:trace>
  <inkml:trace contextRef="#ctx0" brushRef="#br0" timeOffset="3575">598 1110 169,'0'-9'286,"-2"-2"23,-1 2-22,0-3-62,-1 3-56,1-1-40,-3 1-24,2 1-15,-1 2-14,-2 2-11,2-1-9,-4 3-11,3 2-3,-2 2-4,0 1 2,-1 2-2,1 1 5,0 1 1,-2 4 2,-1-1-3,5 3 0,-2 3-3,-1-3-4,2 2-7,1 0-6,-1 0-5,3 2-6,0-2-6,0-2-1,2 2-2,2-1 5,4-1-2,2-1 0,2 0-1,0-1 0,4-1-2,1-2-3,1-2-2,3-2 2,-1-1-1,2-3 1,-1 0 0,-3-4 1,0-1 5,1-1 4,-6-3 2,2 0 5,-4-1 4,-3-1 5,1-2 7,-5-1 8,0 0 2,-1 1-1,-4-3 1,-2 0-5,-1-3-9,1 3-8,-3-2-14,2 2-31,-1 3-43,4 0-59,0 2-68,4 4-108,1-2-122,1 3-42,3 3 5,0 0 35,2 3 59</inkml:trace>
  <inkml:trace contextRef="#ctx0" brushRef="#br0" timeOffset="4020">860 1155 20,'-4'1'363,"0"1"49,1-2 32,-2 0 15,1 0-139,0 0-108,3-2-70,-2 2-47,3 0-33,0 0-45,0-1-57,3 1-56,2 0-60,3 0-84,-4-2-123,1 1-42,1-1-1,-1-2 25,1 1 42</inkml:trace>
  <inkml:trace contextRef="#ctx0" brushRef="#br0" timeOffset="4219">1021 960 261,'0'-3'387,"-1"-3"39,1 1 21,-3 0-97,3 3-117,0 0-70,0 1-39,1 1-13,1 4 8,-1 2 13,4 5 13,-2 4 7,4 3 5,-1 3-14,2 1-26,-2 4-25,1-1-31,1 2-20,-2 0-23,-2 0-29,0 2-63,-3-4-87,2 2-94,1 0-115,-3-3-149,-1 2-58,-1-2 12,-7-5 62,0-1 83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51.0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231 48 102,'-3'-9'296,"0"0"27,-2 0 13,-2 3-70,1-1-96,-2 3-50,-1 1-25,-4 0-8,2 5-7,-3 1 5,-4 2-4,0 5 3,0 2-5,-2 1-2,2 4-4,1-1-8,2 1-7,3-4-8,6 0-9,1 0-6,1-3-3,4-1-4,5 0-2,3 0-1,5-2 3,1 1-4,7-2-5,-1 2-3,6-1-3,0 4-4,0 1-7,-3-2-2,0 3 0,-4 3-2,-3 0 2,-6 2-2,-2 2 3,-4-1-2,-9 1-1,-3-1-4,-5 1-4,-1-4-7,-2-1-4,0-1-6,1-5-5,2-2-21,2-4-30,3-3-31,3-5-24,4-2-18,2-6-11,7-4 1,3-3 16,0-5 7,6-5 4,1-4 18,1-4 27,-1-4 33,0 0 46,0 2 47,-2 4 51,-2 4 32,-5 8 13,-1 5 4,-1 4-13,-3 6-1,-1 6 4,-1 4-6,-1 5 4,-1 5 0,0 3 0,0 6-10,0 3-24,0 4-17,0 3-22,0 1-19,2 4-14,1-1-42,2 1-46,2-1-52,2 1-46,-1-2-44,1-3-58,-1-5-56,-3-5-38,-4-7 3,-1-7 23,0-6 34</inkml:trace>
  <inkml:trace contextRef="#ctx0" brushRef="#br0" timeOffset="534">388 355 215,'6'-21'311,"5"2"27,-2-1 1,7 4-107,2 2-79,2 2-47,2 5-23,-1 2-13,-1 4-4,2 2 0,-4 5-8,1 3-8,-3 3-11,-1 3-9,0 3-8,-1 3-9,-5 0-6,3 2-7,-5-2-5,-2 0 0,-3-3-2,-2-2 0,-2-2 5,-1-5 14,-5-3 19,3-5 10,1-4 12,0-4 16,0-7 9,4-2-4,1-5-13,2-3-13,5-3-27,5-3-35,0 1-37,4-1-39,-1 5-36,3 2-33,0 7-47,0 5-114,-2 5-55,-1 5-9,1 4 9,-1 6 27</inkml:trace>
  <inkml:trace contextRef="#ctx0" brushRef="#br0" timeOffset="820">930 339 251,'8'12'295,"-3"-3"13,-2-2-20,0-1-110,1-3-61,-1 0-36,1-3-21,1-3-8,-2-3-7,3-4-9,2-2-12,0-2-6,0-4-8,-2-1-5,1-2-2,0-4-3,0 0-2,-4 0-2,0-2 4,-1 4 7,-4 4 16,0 2 17,-1 3 13,0 6 12,-2 3 14,-4 5 15,3 6 6,-6 5 1,3 2 10,0 5 9,-1 2-3,2 4-9,0 1-19,4-1-17,-1 3-20,3-1-19,4-2-12,1-2-11,5 1-5,3-5-10,5-2-12,1-2-17,3-5-21,3-3-22,2-5-21,0-5-20,0-6-8,1-1-4,-2-6 0,-2-5 11,0-4 14,-5-2 26,-1-4 19,-3-1 22,-1-1 25,-4-2 21,0 1 24,-1 5 33,-3 3 27,-1 8 24,-1 4 8,-2 3-2,-2 6-14,1 1-23,-4 5-18,4 3-21,-2 3-12,3 3-9,0 3 1,3 2-9,3 2-3,2 2-8,1 0-6,4 3 6,0 2-6,-1 2 0,2 2-3,-2 0 6,-2 2-1,-2-2-2,-1 1 0,-2-1 0,-4-1 0,-1-4-3,0-2-2,0-5 4,2-3-6,-1-3 1,-1-3-6,4-5-5,-2-4-7,5-6-2,-1-3-2,4-6-6,1-3-3,1-4-6,4-7 3,-2-1-8,4-4-6,-2-1 4,-1-1 3,0 5 14,-1 0 9,-5 8 18,-1 3 17,-1 8 9,0 2 2,1 4 5,0 4-1,4 3 0,2 6 5,-1 3 8,4 4 5,-1 2 2,1 5 0,-3 4-9,4 4-8,-4 5-10,0 3-6,-4 3-13,-6 3-22,0 3-36,-8 0-49,0 3-58,-6 4-130,-4 1-105,0 0-41,-7 0 7,2-1 28,-6-1 45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56.7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289 477 116,'-8'-1'267,"-1"-1"21,1 1-14,-2-2-67,1 1-65,1 2-44,2-3-23,-1 2-11,-2-1-7,3 2 0,-2 0 1,0 0 5,-1 2 3,-1-1 2,0 4 4,-2 2-1,1 1 3,-2 2-1,-1 4-2,-1 1 0,2 1 2,-2 2 0,1 0-4,1 0 3,-1 0 5,6 1 0,0-1-5,2 2-6,3-2-4,-2 0-10,5 0-10,5 0-7,-4 0-2,6-3 6,1 2 8,1-4 5,2-1 6,0-1 4,2-1-2,-2-2-2,3-2-6,0-2-10,2-3-6,2-1-4,-1-1-5,2 0-10,1-4-5,-2 1-3,2-4-7,-1 2-2,-3-1-5,3-1-5,-4-1-3,2 0 1,-3-1-6,0-1-3,-3-1-7,-1-1-6,-1 1-9,-1-4-8,-1 2-7,-6-3 1,3-1 0,-4-1 5,0 1 11,-4 0 8,3 1 11,-6 1 7,2-1 7,1 3 4,-5 1 5,0 1 3,0 3 2,-4 2-1,2 1 2,-2 3 0,-2 1-2,2 2 1,-3 3 2,3 2 5,0 2 8,0 1 4,0 2 7,4 2 4,2 2-2,2 1-2,2 1-6,3 1-5,2 1-10,3-2-18,1-1-25,4 0-33,4-1-60,0-2-69,7-2-76,-1-1-105,-1-1-103,5-4-31,-2 1 23,-1-6 48,2 1 70</inkml:trace>
  <inkml:trace contextRef="#ctx0" brushRef="#br0" timeOffset="691">581 101 196,'0'-24'335,"1"3"43,-1 3 23,0 3-93,0 4-79,0 4-52,0 2-28,0 4-13,-1 2-4,1 7 1,-2 2 2,0 2-2,2 5-21,0 1-24,0 1-30,2 2-27,0 3-38,-1 0-44,1 0-56,-1 3-64,4-1-77,-5 2-134,0 4-82,0 1-20,-2-2 27,4-1 45,-1-1 69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58.18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0 621 148,'0'0'263,"0"0"19,0 0-30,0 0-49,0 0-49,0 0-19,0 0-1,0 0 9,0 0 8,3-2 11,3-1 9,1 0 5,5 0 5,-1 0 1,6-1-2,0-1-10,0 1-18,0 1-19,5-2-32,0 2-25,4-1-30,-4 1-29,2 0-45,-1 0-56,2-1-67,-5 2-74,2-1-64,-3 2-49,-3-1-62,-2 0-67,-5 1 10,-2-1 36,-3-3 48,0 3 54</inkml:trace>
  <inkml:trace contextRef="#ctx0" brushRef="#br0" timeOffset="323">46 358 111,'-5'-1'252,"5"1"22,5 3-20,2 0-62,4 1-54,8 2-42,2-1-28,6-1-23,5 1-30,1-2-50,-1 0-118,-1 0-81,-1-2-41,-3-2-20,0-2 0</inkml:trace>
  <inkml:trace contextRef="#ctx0" brushRef="#br0" timeOffset="13459">637 357 16,'0'-8'327,"0"0"47,0 1 37,0 1 1,0-1-110,0 1-73,0 0-46,1 0-32,4-3-19,0 3-10,1-3-6,2 1 1,5-1 2,-4 2 4,4-2-2,0 3 0,-1 0-8,2 1-13,-1 4-14,3-1-20,-5 4-19,0-1-18,2 5-14,-4 2-6,2 2-4,-3 3-3,0 4 7,-1 4-1,-1 2 4,0 1-5,-1 4-1,-4 1-3,3 1-5,-4 0-5,-4 0-6,1-3-14,-2 1-25,-2-2-44,0-2-60,2-2-63,1-1-64,2-1-51,0-2-84,-1-4-75,2-1 2,-4-8 31,2-1 52,3-4 57</inkml:trace>
  <inkml:trace contextRef="#ctx0" brushRef="#br0" timeOffset="13838">691 561 28,'0'0'268,"0"0"29,3-1 14,4-3-55,5 3-86,1-2-55,2-1-38,4 2-21,0-3-16,6 1-15,1-3-24,0 3-35,1 0-71,-4-2-117,0 0-61,-2-2-29,-5-1-5,4-3 16</inkml:trace>
  <inkml:trace contextRef="#ctx0" brushRef="#br0" timeOffset="14017">1076 240 189,'2'-11'353,"0"1"35,-1 2 18,2 1-93,2 2-104,4 1-66,-1 0-36,0 3-14,4 1 6,0 3 7,-1 0 5,2 5-1,-2 1-6,2 3-7,-3 3-6,2 1-8,-4 4 0,-1 1-5,0 3-4,-4 1-8,-1 1-17,-2 0-13,-4 2-16,-1-1-16,-2-2-18,1 1-27,-3-2-31,1 0-40,-2-3-39,2-2-41,1-2-35,1-3-17,-2 0-27,2-2-70,-1-4-47,-1-4-4,-2-1 21,3-4 31</inkml:trace>
  <inkml:trace contextRef="#ctx0" brushRef="#br0" timeOffset="14303">1062 582 84,'0'-6'336,"5"0"41,-2 0 28,2 0-47,3 0-98,1 1-69,5-1-48,1 0-36,4 0-20,-2 0-21,5 0-34,0-1-53,2 1-62,-2 0-82,-3 1-151,-2 1-82,-4-1-30,-3 1 14,2 2 35</inkml:trace>
  <inkml:trace contextRef="#ctx0" brushRef="#br0" timeOffset="14514">1431 507 135,'7'-2'307,"0"-1"21,-2 0 16,-2 0-95,2 0-86,-4 1-52,-1 2-25,3-2-5,-3 2 9,5-2 15,-5 2 15,0 0 7,0 0-2,0 0-18,0 0-30,0 0-67,4 0-82,0 2-99,-4-2-166,0 2-87,-4 5-35,-5-3 17,5 1 43</inkml:trace>
  <inkml:trace contextRef="#ctx0" brushRef="#br0" timeOffset="15156">1462 511 195,'5'-4'275,"-2"1"25,2 0-37,-4 0-56,4 0-45,-2 1-30,2-1-13,2 2-6,-1-1-1,-2 1-3,-4 1-7,0 0-12,0 0-17,0 0-16,0 0-20,0 0-12,0 0-12,0 0-4,0 0-1,0 0-1,-3 4 0,-2 2 1,-1-3 2,2 0-4,-1 2-2,0-2-2,2 0-2,-2 0 1,5-3-1,0 0 0,0 0 3,0 0 1,0 0 2,0 0 0,0 0 2,6-3 1,2 0-1,0 0 1,2-2 4,-2 2 0,0 0 3,0 0 0,-1 1 0,-2 1-4,-5 1-1,0 0-4,0 0-4,3 3 0,-3-3-1,0 5 0,0 1 3,-1 0 2,-3 0 0,1 1 5,-3-1-1,0 2 0,-1-1-3,3-1-2,-4 0 0,2 0 6,-1-3 2,4 0 8,0 0 9,3-3 5,0 0 11,0 0 6,0 0 7,0 0 3,0 0 0,0 0-1,0 0-9,0-6-12,0 2-12,1-2-15,-1 3-18,0 3-16,0 0-13,2-5-20,-2 5-27,3-1-28,0-2-18,1 1-20,2 1-5,-2-1 5,0 1 17,-4 1 28,4 0 25,-4 0 27,5 0 17,-5 0 16,0 0 8,0 0 5,0 0 8,0 0 9,0 0 2,0 0 6,0 0 1,0 0 3,0 0 2,0 0 1,0 0 4,0 0 6,0 0 6,0 0 4,0 0-2,0 0-2,0 0-7,0 0-7,0 0-6,0 0-5,0 0-2,0 0 4,0 0 1,0 0 5,0 0 2,7 1 5,-7-1 3,0 0-4,0 0-2,6 0-4,-6 0-5,0 0-6,4 0-8,-4 0-4,0 0-4,0 0 0,0 0-1,0 0 1,0 0 6,4 3 3,-4-3 1,1 3 1,-1-3 1,0 4-2,-1 1-5,-1 0-2,0-2-2,1 0-3,-2-1 1,3-2-1,-6 2 2,6-2 0,0 0 2,0 0 2,-7-2-1,4 2 1,3 0-1,0 0 0,0 0-2,0 0 3,0 0-7,0 0-9,0 0-22,0 0-38,2-4-51,-1 2-56,2-2-79,-3 4-137,0 0-59,4 2 1,-4 1 26,6 0 44</inkml:trace>
  <inkml:trace contextRef="#ctx0" brushRef="#br0" timeOffset="17578">1771 340 138,'0'0'174,"0"0"-13,0 0-21,0 0-24,0 0-20,0 0-18,0 0-16,0 0-12,0 0-8,0-4-2,0 4-2,0 0 2,1-3 2,-1 3 5,0 0-2,3-5 0,-3 5-2,0 0-5,0 0-6,0 0-5,0 0-5,0 0-6,0 0-4,0 0-4,0 0 0,0 0 0,2-3 1,-2 3 3,0 0 2,0 0 1,0 0 2,0 0-1,0 0-1,0 0-5,0 0 0,0 0-3,0 0-6,0 0 1,0 0-2,0 0 2,0 0-2,0 0-1,0 0 1,0 0 1,0 0 1,0 0-1,0 0-1,0 0 0,0 0 1,0 0 0,0 0 1,0 0 0,0 0-1,0 0 3,0 0 1,0 0-1,0 0 1,0 0 1,0 0-3,0 0 4,0 0-6,0 0 2,0 0-2,0 0 2,0 0-3,0 0 1,0 0 1,0 0 2,0 0-1,0 0 3,0 0 0,0 0-1,0 0-1,0 0 0,0 0 2,0 0-4,0 0 0,0 0-1,0 0 2,0 0-2,0 0 0,0 0 4,0 0-3,0 0 2,0 0-3,0 0 1,0 0-2,0 0 0,0 0 0,0 0-2,0 0 2,0 0-1,0 0 0,0 0 0,0 0 1,0 0 0,0 0 0,0 0 2,0 0-1,0 0 1,0 0 2,0 0 0,0 0-1,0 0 0,0 0 0,0 0-2,0 0 1,0 0-2,0 0 3,0 0 2,0 0-1,0 0 4,0 0 3,0 0 6,0 0 3,0 0 9,0 0 6,0 0 8,0 0 2,0 0 1,0 0-2,0 0-3,0 0-1,0 0-2,0 0-1,0 0-3,0 0 0,0 0-1,0 0-2,0 0-5,0 0-4,0 0-3,0 0-5,0 0-3,0 0 0,0 0 4,1 3 6,2 3 8,1 3 3,-1 2 5,0-1 1,0 4-8,1-2-5,-1 1-9,0-1-4,1 2-6,-1-2-3,-1 0 0,0 0-3,1-2 0,0 1 0,0-1 2,-1 1-2,3-2 2,-2 0 1,1-4 1,3 2 1,-2-3 1,-1-1 0,4 0-1,1-2 1,0-1-3,-1-1 0,0 0-3,1-2 3,-1-2 0,-2 1-1,2-2-1,0-2 1,-3-1 0,-1 0-1,0 0-1,-1-1 7,2-2 1,-1-2 0,-1-1 5,0 0 0,1-1 9,-1 2 5,0-1 6,0 3 12,-1 2 8,0 1 7,1 3 4,-3 0 2,0 6-4,0 0-7,0 0-6,0 0-2,1 7 0,-1 2 2,0 5 7,0 4-3,0 1 0,-1 2-2,1 0-8,0 2-12,-2-1-9,1 1-8,1-2-3,0-2-8,-2 1-3,0-1-9,2-2-14,0-1-24,0-3-36,0-2-58,4-2-67,-4 0-62,3-3-45,0 2-51,0-4-104,-3-1-20,0-3 20,0 0 47,4-6 48</inkml:trace>
  <inkml:trace contextRef="#ctx0" brushRef="#br0" timeOffset="18900">2168 388 139,'4'-10'324,"2"-4"33,1 4 24,-3-1-86,5 1-77,-5 0-44,5 3-25,0 1-6,-3 0 6,2 2 11,-1 1 6,3 0 2,-2 1 1,5 1-4,-2 2-11,0 2-16,1 5-17,0 1-16,-3 4-26,4 5-22,-5 3-14,-2 5-9,-3 0-13,2 5-5,-4-3-5,-1 4-2,0-2-7,-1-1 0,-4 0-2,4-2-5,-2-3-12,-1-1-18,1-4-48,-2-1-66,4-3-88,-3-3-82,0 2-110,-1-6-113,1-1-26,-5-3 31,3-4 67,0-1 73</inkml:trace>
  <inkml:trace contextRef="#ctx0" brushRef="#br0" timeOffset="19208">2275 641 236,'1'-5'363,"4"0"38,2-1 7,1 2-101,4-2-91,-1 1-76,5 0-57,-3 1-47,2 0-39,0-2-43,-1-1-40,2 2-57,-1 0-79,-3-4-96,0-1-38,1-2 0,0-5 19,1-1 45</inkml:trace>
  <inkml:trace contextRef="#ctx0" brushRef="#br0" timeOffset="19420">2675 48 169,'6'-9'265,"2"0"16,0 1-43,1 2-64,-2 0-61,-1 3-37,2-1-23,0 2-5,-3 1 5,-2 1 10,2 1 12,0 1 11,-2-1 4,-2 2 4,1 2-6,-2-1-9,0 2-13,-2 0-11,1 2-13,-4-3-15,0 2-6,-1-1-10,-1-2-1,0 0-2,0 0 3,1-1 2,1-2 5,2-1 3,-2 0-2,2 0-3,2 0-15,2-1-37,5-4-66,-6 2-152,3-1-103,2-2-53,0-2-22,5-1 19,-3-4 54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2:06.28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77 385 229,'-3'3'280,"1"2"29,2-2-36,2-3-57,4 1-38,1-1-22,5-1-23,-1-1-24,4-1-27,-1-1-26,2-1-28,0 1-28,-2-2-27,2 1-29,-2-1-33,0 2-42,-3-1-74,-3 2-86,1 0-36,-7 0-1,-2 3 13</inkml:trace>
  <inkml:trace contextRef="#ctx0" brushRef="#br0" timeOffset="194">11 283 145,'-5'-3'395,"1"-1"61,2 1 46,2 0-28,4-2-105,3 1-91,2-1-70,3 1-60,3-1-54,4 1-78,-1-2-91,2 3-93,1-2-94,-1 4-163,-1 1-74,0 1-7,-5 2 35,4 0 63</inkml:trace>
  <inkml:trace contextRef="#ctx0" brushRef="#br0" timeOffset="484">597 60 1,'2'-6'251,"1"0"22,-3 3 13,-1 0-57,-1 1-72,-1 2-49,-2 2-21,-1-1-9,1 5 0,-3 2 4,-2 2 2,0 2 2,0 2 2,0 1-2,-2 1 6,4 2 2,0-1-2,2 1-6,1 0-7,2-2-8,2 2-15,2-3-15,2 0-7,3-1-5,2-4-3,0 1 0,2-2-1,4-5 1,-3 1-2,3-4-4,-1-1 1,1-1-1,-3-1 12,-1-1 13,-1 0 18,-4-1 20,-2-1 20,0-3 14,-3 1 6,-3-3-4,-2-1-10,-4-2-15,1-4-23,0 2-16,0-3-20,0 2-21,0 1-32,2 1-62,3 4-96,3 1-104,1 1-117,7 2-148,0 3-62,3 2 14,-1 1 73,1 2 87</inkml:trace>
  <inkml:trace contextRef="#ctx0" brushRef="#br0" timeOffset="857">852 202 33,'8'3'409,"1"-1"74,-4 1 61,-2-2 49,-3 2-134,0-3-124,0 0-97,-1 0-85,-1 0-99,2-2-121,3 1-123,2-2-112,-3 2-165,3-4-76,1 2-4,1-1 47,2-1 79</inkml:trace>
  <inkml:trace contextRef="#ctx0" brushRef="#br0" timeOffset="1035">1065 22 153,'7'-7'399,"-2"1"49,-2 1 39,1 2-42,-2 2-116,-1 1-91,1 4-60,-2 4-41,0 3-30,0 5-23,0 2-21,0 3-35,0 1-50,0 2-53,0 0-55,0 0-53,2 0-54,-1-1-61,-2 1-102,1-3-31,0-2 12,0-2 29,3-5 42</inkml:trace>
  <inkml:trace contextRef="#ctx0" brushRef="#br0" timeOffset="1243">1377 137 28,'14'-2'282,"-3"0"28,-3 5 23,-3 0-32,1 2-85,-1 1-42,-4-1-19,3 3-8,-3 0-8,1-1-11,-1-1-21,-1 1-24,2 0-21,-2 0-20,2-1-17,-1-1-13,-1-1-6,2 1-6,0-2-3,-2-3-1,1 0 1,1 0 0,2-5 3,1-2 8,1-2 14,2-2 20,0-1 24,3 0 30,0-1 27,3-1 16,-1 2 16,2 2 2,-1 1-9,-2 0-18,2 4-21,-1 2-19,-2 3-25,0 3-19,-1 0-20,-1 3-11,-3 1-12,-1 3-4,0 0-2,-2-1-4,-1 1-4,1 0 3,0-3-1,-1 1 0,1-4 0,0 1 2,0-4 2,2-1 6,0-1 3,0-2 3,1-3 3,3-1 1,-1 0 6,3 1-5,0-1 5,0 1-1,1 1 4,0 2 6,-1 1 4,0 2-1,0 5-9,-3 0-13,-3 5-36,-2 1-107,0 2-156,-6-1-224,0 3-115,-7 2-53,-7-1-2,-2-1 78,-3-3 145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30.5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38 610 81,'-8'14'276,"1"-2"23,0 0 18,1-2-77,1-1-74,2-1-40,1-4-15,2-4 10,2 3 26,4-1 33,4-4 37,7-1 29,4-1 12,6-2-8,8-2-32,7-1-43,4 0-54,8-1-58,1 1-74,0 0-90,-1-2-88,2 2-72,-1 2-60,-2 2-60,-5 5-86,-1 1-14,-9 6 37,-4 0 40,-4 4 53</inkml:trace>
  <inkml:trace contextRef="#ctx0" brushRef="#br0" timeOffset="224">830 729 199,'-6'1'294,"6"-1"29,0 0-12,0 0-79,0 0-67,6-3-44,2 0-29,2 2-22,0 1-23,2 1-17,-2 4-8,-2 2-9,-1 4-13,-5 2-7,-4 5-6,-4 2-4,-5 2-4,-2 2 1,-4 0 5,-1 0 13,-2-1 25,3-5 33,2-3 36,1-4 37,3-1 27,3-4 13,6-2-5,2-4-22,5 0-40,8-3-42,6-3-62,3 0-68,8-4-69,3-2-76,2-2-113,3-4-104,2-1-29,-1-5 14,1-6 40,-2-2 56</inkml:trace>
  <inkml:trace contextRef="#ctx0" brushRef="#br0" timeOffset="606">1188 372 224,'-2'1'287,"1"1"21,2-2-34,3 0-79,0-2-69,7-1-42,0 0-22,5-1-20,0-2-26,1 0-27,1 1-47,-1-1-72,-4 0-105,-1 0-53,-4 0-19,-1-1 5,-2-1 27</inkml:trace>
  <inkml:trace contextRef="#ctx0" brushRef="#br0" timeOffset="765">1139 259 205,'-14'-3'345,"6"0"31,1 0 25,6 0-104,2 1-101,6 0-63,6-3-56,5 1-43,4 1-47,7-1-51,2 2-68,-2-1-121,1 0-77,0 1-32,0-1-2,2 0 25</inkml:trace>
  <inkml:trace contextRef="#ctx0" brushRef="#br0" timeOffset="1116">1732 33 37,'-4'-11'264,"0"4"22,-1 1 23,2 1-60,2 2-73,-1 2-42,0 1-21,2 1 5,0 4 16,0 4 26,0 6 23,0 1 26,2 5 16,1 3 4,0 3-25,2 2-32,-1 4-35,1 0-32,0 1-33,2 2-24,-1 0-15,3 0-13,-1-1-7,0-1-5,0-2-14,-2-2-32,1-5-70,-3-2-83,1-4-90,0-1-116,-1-6-124,0-1-41,-3-4 33,2-2 63,2-4 79</inkml:trace>
  <inkml:trace contextRef="#ctx0" brushRef="#br0" timeOffset="1481">2073 216 15,'5'-7'211,"-2"2"25,1-3-19,-1 2-36,1-1-31,-2 1-23,-1-1-22,-1 2-14,0 0-7,0 2-7,0 0-2,-3 0-2,0 2-7,0 1-6,0 1-5,-2 4-3,-1 4 3,-2 1 6,-2 4 10,2 2 6,0 4 3,-2 0-3,2 3-12,1 0-11,1 1-17,1-2-11,3 2-11,0 2-5,4-5-4,2 0 0,0-3-3,4-3 0,2-2 1,2-4 2,1-3-1,1-4 0,1-4 5,0-5 5,-2-2 9,0-5 12,-1-2 13,-4-2 14,0-2 7,-3-2 4,-4-1-4,-1-1-11,-4 0-11,1 2-15,-2 1-11,0 3-12,0 1-12,2 4-14,1 0-17,1 3-21,2 2-13,4 1-12,2 1 0,2 2 3,5 0 13,-1 3 17,3 0 16,-2 2 9,2 2 11,-3 2 7,-1 2 2,-2 5 4,-2 1 5,-2 3-1,-3 3-1,2 1 0,-4 2 0,-1-1-5,0 0-2,0 0 1,0-1 0,3-2-1,-1-3 1,3-2 1,1-1 2,1-3 1,3-4 4,-1-2 0,0-5 2,3-2 2,-2-2-6,0-6 4,-1-2-1,-1-1 1,0-4 3,-2-4 8,-2-4 12,-2-1 6,-4-2 3,-3 0 6,-2 4-2,-1 2-10,-4 6-30,-1 4-52,0 6-67,-1 5-79,1 6-109,0 3-128,0 3-46,-1 4 6,2 2 42,4 3 62</inkml:trace>
  <inkml:trace contextRef="#ctx0" brushRef="#br0" timeOffset="2412">2739 154 138,'-5'-9'260,"4"3"26,-2 0-30,1 2-54,0 1-50,1 0-38,-1 3-21,2 0-16,-1 3-11,-1 3-11,2 1-8,0 2-2,0 2-10,0-1-10,3 2-7,-3 2-4,2-2-6,-1 0-3,1-2-2,0 1-1,-1-1 0,1-2-2,-1-1 0,-1-2 0,0-2 2,0 0 1,0-3-1,0-2 3,2-1-2,1-4-2,-2-4 5,2-2-3,2-2 4,0-3 2,3 1 6,1-1 7,1 2 7,1 1 10,2 3 7,-1 1 5,1 5-4,1 3-5,-1 2-6,-1 4-9,-2 1-10,1 2-9,-2 2-5,-2 2-2,1 1-1,-2-2-3,0 1 2,-3 2 1,1-2 0,-1 0-1,0-2 1,-1 2 0,-1-4 2,1-2 3,-2-1 9,2-1 19,-2-2 26,1 0 21,-1-3 16,3-3 15,-1-3 6,4-2 0,0-1 1,-1-1-4,3-2 4,1 1 1,-1 4-3,2-1-8,0 4-17,0-1-17,0 5-22,0 3-13,-1 2-19,-1 2-12,0 4-11,-2 0-14,0 5-31,-1-1-44,-2-2-66,2 4-75,0-2-71,1 0-65,-1 1-95,-1 1-60,-2-3 14,0 0 47,1-3 63,2-6 68</inkml:trace>
  <inkml:trace contextRef="#ctx0" brushRef="#br0" timeOffset="2973">3238 103 32,'7'-6'243,"-1"4"19,-1 2 10,1 2-83,-3 4-74,0 0-46,-1 0-26,0 2-18,-2 1-12,1 0-6,-1 0-2,0 0-4,0-2 1,0 1-1,0-2 1,0-2 5,0-1 6,0 0 12,0-3 12,0 0 8,0-1 10,0-4 2,2-1 4,-2-3 2,1-1-2,3-2 2,-3-3 2,4-1 7,0 2 7,2-1 8,-2 3 5,3 1-1,-1 4-8,2 1-10,-1 3-19,2 3-19,-4 0-16,3 3-10,-2 1-6,-3 0-6,1 4 0,-2-2-1,-1 2-3,0-1 1,-1 0 2,-1 0 2,0-3 1,0 1 4,0-2 7,0-2 6,0-1 3,3-1 5,-1-2-1,1-3-5,2 0-1,1-3-4,2 0 4,4-2 15,-2 2 17,4 0 21,-1 2 17,0-1 8,-1 5 6,1 2-6,-1 1-11,0 4-12,-3 4-9,0 1-12,-4 4-10,-2 2-11,-1 3-20,-2 2-30,-3 1-41,-2 1-67,-3 1-81,0 0-87,-3 3-137,-3 3-82,1-1-21,-1 2 34,6-3 60,2-3 79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25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19 65,'2'-7'263,"1"0"29,0 3-2,0 3-51,-1 1-56,-1 0-38,2 1-29,2 3-19,-2 3-13,4-1-11,-1 1-5,5 4-8,-1-1-1,2 2-3,-1 2-2,2-1-5,3 2-5,-3 0-10,0 2-9,0-2-12,-1 1-4,0 1-4,-4-2 3,-2 0 6,-1 0 12,0 0 14,-7 0 13,-2 1 12,-6 0 9,-1 2 4,-6 0-2,-1 2-11,-4 3-14,0-2-26,1 0-46,-1 0-70,3-3-76,2 1-123,1-2-129,5-4-53,0-2-6,8-7 36,3-4 59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28.1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19 208 82,'0'-9'309,"-2"-2"46,-1 0 39,1 1-28,2 0-53,-3-1-19,3 2-1,-3 3-9,3 0-12,-2 3-31,2 0-42,-2 2-45,0-1-43,2 2-32,4 2-16,-2 0-5,1 6-1,2 1-4,1 2 1,1 4-5,-1 1-7,2 2-13,-2 2-16,1 2-11,-2 2-17,2 3-12,-2 0-14,1 0-16,1 0-22,-1-1-35,0-4-49,-1-1-63,0-4-64,-1-4-51,1-2-49,-1-4-61,-4-1-36,0-6 31,-5-4 45,0-7 54</inkml:trace>
  <inkml:trace contextRef="#ctx0" brushRef="#br0" timeOffset="256">46 286 83,'-2'-17'288,"0"4"34,1 1 29,2 1-69,3 2-78,0 2-51,5-2-32,3 3-29,2-2-21,2 1-14,2 1-15,0 0-9,4 0-11,1 0-8,-1 0-4,1 0-4,1-2-1,-3 2-2,1-1-1,-3 2-1,-3-2 0,-1 1-1,-2 1 5,-5 0 5,1 3 15,-4-1 18,-2 1 22,-1 1 22,0-1 21,-2 1 14,-2 1 9,0 0 1,2 0-8,-3 1-11,0-1-15,-1 2-18,-1 2-16,0 0-15,-1 6-8,-1 0-5,-2 5-5,1 2-2,0 1-3,0 3-3,-1-2-2,2 3-2,1 1-2,-1 0 0,4 1-3,0-2-1,0 2-4,6 0 0,0 2 2,2-4 1,3 2 3,2-1-3,4-2 1,0-2-2,5-2-8,-1-2-17,0-4-32,3-1-44,-2-6-68,1-2-73,2-5-61,1-3-47,-3-1-57,-1-1-80,-3-3 0,-2-2 38,1-2 48,0-2 49</inkml:trace>
  <inkml:trace contextRef="#ctx0" brushRef="#br0" timeOffset="780">819 404 105,'3'-2'300,"-1"0"41,-1 0 40,4 1-52,-2-2-50,5 1-25,0-1-17,3-2-22,1 1-31,3-2-42,2 0-53,-2 0-65,2-1-69,-1-1-67,1-1-64,-3 0-50,2-1-61,-5 2-84,-6-1-37,-2 0 13,-3 2 27,-3-2 41</inkml:trace>
  <inkml:trace contextRef="#ctx0" brushRef="#br0" timeOffset="953">859 241 226,'-5'0'292,"0"-2"21,5 2-33,5-1-89,1-1-74,8 0-45,5 1-33,5-2-33,3 0-54,1 2-117,4-4-79,3 2-44,0-2-21,7 1 5</inkml:trace>
  <inkml:trace contextRef="#ctx0" brushRef="#br0" timeOffset="1493">1467 125 181,'0'0'257,"0"0"23,0-1-37,2-1-50,-1 2-31,-1 0-11,2-2-2,0 1 9,-1-2 10,2 0 7,3-1 3,-3-1-3,2 1-4,2-2-11,-1 1-17,5-1-14,-1 2-17,-1-2-11,5 1-11,-1 2-8,1 0-10,-1 3-12,-2 3-13,3 0-15,-4 5-12,-1-1-13,0 5-7,-4 2-7,0 2-4,-3 2-2,-2 0-7,-4 3-5,0 2 2,-3 1-4,-5-1 4,2 2 1,-4-3 6,1-1 7,2-1 3,-1-4 5,4-2 3,1-4 3,3-2 3,2-4-1,2 1 2,5-4 0,4 1-1,4-2-4,4 0-12,5-2-20,5-2-30,-1-1-55,4-2-66,4-2-63,1-2-54,2-1-61,-1 0-64,-3-3-35,-1-3 18,-4-1 43,-1-5 53</inkml:trace>
  <inkml:trace contextRef="#ctx0" brushRef="#br0" timeOffset="1841">2042 112 12,'5'-17'267,"-3"4"39,-2 2 28,-2 5-34,-1 2-77,0 1-57,-5 3-38,2 4-19,-2 2-17,1 3-14,1 2-14,-1 1-12,2 1-14,0 2-15,2 0-8,1 0-8,0-1-6,2 1 1,0-3-5,2 0-5,1-2-5,0-1-2,1-3-5,-1 0-5,0-3 1,3-1 2,-3-4 1,2-1 0,0-5 3,-2 0-1,2-3 3,1-2 3,0-5 0,-1 0 6,0 0 5,1 0 6,-1 4 4,0 4 0,-1 2 2,-1 4 2,1 4-3,-1 4-3,0 4-3,-1 2 0,1 4-1,0 1-2,0 1-2,2-1-1,-1-1 2,3 1 1,1-3-1,2-2 1,0-1 1,3-4 5,1-2 3,-1-5 9,1-1 4,0-6 10,-1 0 3,1-4 4,-2-1 4,-2-4 7,-2 0 11,0 0 10,-4-3 6,-3 0-2,-2 0-10,-3 0-11,-4 2-33,-4 2-40,-4 4-47,-3 7-54,-3 6-52,-5 6-60,-3 6-82,-4 3-73,1 4-11,-3 4 20,2-1 35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8:00.4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14,'22'3'26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8:00.5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0 133,'17'5'79,"2"1"-52,0-3-101,2 1-59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8:00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0 126,'10'5'185,"-1"-4"-32,-3 2-146,1-1-92,-1 0-57,2 2-29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38:01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4 131,'0'-2'282,"0"2"30,0-2 6,0 2-73,1 0-69,-1 0-35,2 0-18,-2 0-6,0 2-2,0 0 10,0-1 14,1 2 5,2 2-5,-1 0-10,1 3-21,2 1-35,-1 2-46,3-1-57,1 2-68,3 0-63,-2 1-67,1 1-110,1-2-83,-2 0-18,1 0 22,2-3 41,1 2 55</inkml:trace>
  <inkml:trace contextRef="#ctx0" brushRef="#br0" timeOffset="215">343 271 233,'20'9'317,"-3"-2"36,-1 1 25,-2-3-133,-3 3-84,1-2-48,-2 0-29,2-1-45,-3 1-49,4 1-37,0-2-44,4 2-79,0-1-108,5 0-46,0 2-8,4-3 6,-1 3 29</inkml:trace>
  <inkml:trace contextRef="#ctx0" brushRef="#br0" timeOffset="361">948 475 287,'33'11'353,"-1"0"57,-2-2 34,-2 0-142,1-1-92,-1-1-75,1-1-83,1 1-106,-2 0-111,-3-3-149,3 1-72,-2-1-16,1-1 17,5 2 42</inkml:trace>
  <inkml:trace contextRef="#ctx0" brushRef="#br0" timeOffset="487">1643 600 255,'42'5'375,"-2"-2"81,0-1 51,2-2-113,-3 0-134,8 0-138,0 0-162,0-3-238,-4-4-135,1-1-65,-2-6 3,3-5 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9:57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1864 1251 234,'-7'-19'324,"0"-1"17,0 4 13,2 4-140,1 1-89,0 5-46,0 3-15,-1 5 8,2 5 16,0 5 19,0 6 26,1 3 12,0 5-2,1 2-11,1 2-21,1 3-22,1 2-23,0-1-20,-1 0-22,3 0-25,-1-3-33,-2-1-37,2-4-33,-1-4-32,-1-2-22,-1-5-3,3-5-1,-3-5 4,0-5 3,0-7 3,-1-3 5,-2-5 8,-3-6 32,-2-4 41,0-7 39,0-4 41,-3-3 28,3-4 20,1-2 12,4 0 1,2 0 1,4 3 5,2 6 4,1 4 1,4 8-14,4 3-9,-1 6-14,5 6-13,0 5-11,1 7-9,-2 3-10,-3 4-1,-2 5-8,-3 4-5,-6 1-12,-5 3-6,-3 2-14,-4-1-17,-3-1-16,-1 1-27,-4-2-73,-1-1-90,2-3-42,1-1-8,0-5 4,1 1 25</inkml:trace>
  <inkml:trace contextRef="#ctx0" brushRef="#br0" timeOffset="497">2090 1530 105,'6'7'263,"-1"0"13,-1-1 13,0-2-99,-3-3-67,-1 1-27,4 0-14,-4-4-5,3-1-10,-3-3-10,1-1-16,3-4-18,-3-1-11,-1-3-12,0-3-7,0-1-2,-1-4-5,-3 1 1,3-4 1,-2 2 6,-1 0 4,-1 2 9,2 2 9,-3 5 5,3 3 0,-2 5 0,1 4-3,-3 4-1,1 6-7,-3 6-2,1 3 2,-2 4 2,1 1 2,1 1-1,1 1 0,2 1 1,2-3-4,2 0 0,2-2-5,2-4-2,4 0-4,3-3-1,3-3 1,4-3-3,0-3 0,-1-4 2,3-4 1,-3-2-2,-1-4 0,-4-1-2,2-4 4,-4 1 7,0 1 12,-5 2 16,1 2 14,-2 3 9,-2 3 2,-1 0-8,0 4-7,0 1-14,-1 4-8,-1 4-7,1 1-4,1 2-3,0 2-4,0 1-11,3 1-17,0-2-17,0 1-24,4-3-28,1 1-21,2-4-31,3-1-59,0-4-80,0-4-35,-2-3-6,1-4 13,-1-4 28</inkml:trace>
  <inkml:trace contextRef="#ctx0" brushRef="#br0" timeOffset="961">2337 1467 118,'3'-13'290,"2"1"33,-4 3 17,2 1-75,-1 2-103,-2 3-64,0 2-43,0 2-24,0 5-17,0 2-8,0 2-3,1 1 0,1 2-6,-1 1-1,1-1-4,0-1-6,-1-3 1,1 0-2,-1-3 2,-1-3 3,4-1 0,-4-5 3,1-3 4,1-3 3,0-5 5,1 1 6,3-2 14,-3-2 13,2 5 8,-2 2 2,2 3 0,0 3-4,-2 4-7,3 3-10,-3 5-9,2 3-1,-1 5-4,1 2-1,2 1-4,-1 2-3,2 0 1,1-1-5,1-1-1,1-1 0,0-2 1,1 0 1,0-4-2,-3-5 2,4-1-6,-4-4-14,6-2-16,-1-6-22,2-3-12,1-6-14,-1-3-7,0-5 7,1-4 9,-4-4 19,-1-4 15,1-1 18,-2-3 21,-1 3 22,0 0 30,-3 4 33,-1 7 36,-3 4 16,1 5 5,0 5-10,-1 4-11,-1 5-18,1 5-22,-1 6-16,1 4-8,-2 6-4,3 3-8,-3 4-19,3 1-14,-1 1-20,-2 2-29,4 0-34,-2 0-48,2 0-52,-5-1-133,0-2-86,0-5-29,-5-3 5,2-3 31,-2-7 44</inkml:trace>
  <inkml:trace contextRef="#ctx0" brushRef="#br0" timeOffset="1516">2760 1575 227,'0'-3'336,"2"2"17,-1-1 10,1-1-120,1 2-104,4-2-60,0 0-30,3-1-19,3 2-17,4-1-30,6-2-39,4 1-85,5-1-116,3-1-60,1-1-21,1-1 3,-2-2 26</inkml:trace>
  <inkml:trace contextRef="#ctx0" brushRef="#br0" timeOffset="1790">3575 1320 38,'1'-12'290,"1"2"26,-2-1 17,0 0-40,-2 3-115,2 0-62,-1 2-34,-2 3-20,-1 2-13,-2 2-7,-2 3-4,-3 7-2,-2 4-3,-2 5 7,0 1 3,0 3 3,2 1-6,1 2-4,2 1-11,2 0-8,5-4-10,3 0-6,0-5-6,4-3 0,4-2 3,3-5 2,0-4 4,5-4 3,-3-5 4,1-4 8,-1-5 5,-2-4 8,0-2 3,-5-4 13,-3 1 7,-3-2 4,-1 0-1,-3 3 4,0 3-3,-4 3-7,3 1-14,2 5-21,0 3-28,1 0-37,4 5-21,1 1-26,4 1-18,3 2-11,3 1 3,6-2 4,-1-2 9,0 0 11,3-3 21,-4-1 20,2-4 22,-4-4 23,0-1 23,-4-4 14,1-3 15,-5 1 24,0-3 25,-3 2 29,0-1 20,-4 6 29,0 0 23,-4 5-3,3 1-22,-2 4-32,-1 4-22,0 4-27,-2 2-20,-1 9-11,1 1 4,-1 8 4,3 2-3,-2 4-8,2 4-14,3 0-6,1 3-14,1 1-10,1-1-7,1 0-15,2 0-26,-1-3-34,1-1-56,-2-4-60,1-1-52,-3-4-39,-1-4-43,-1-1-67,-7-4-43,0-7 6,-2-1 29,1-7 37</inkml:trace>
  <inkml:trace contextRef="#ctx0" brushRef="#br0" timeOffset="2328">3654 1652 80,'-5'-11'298,"3"2"66,0 0 47,-1 0 4,3 2-99,-1 1-83,1-1-65,1 3-57,2 1-52,4-1-62,3 1-64,4 0-57,2 1-73,6-1-136,0 0-59,3 0-15,4-1 19,4-3 33</inkml:trace>
  <inkml:trace contextRef="#ctx0" brushRef="#br0" timeOffset="2818">4623 1140 233,'-5'-12'361,"0"0"45,1 3 42,-1 0-107,1 3-98,1 1-62,2 4-50,-2 1-34,1 5-21,1 4-10,1 4 4,0 5-4,0 3 0,0 3-15,1 3-15,4 0-18,-2 3-30,2 0-39,-2 2-54,0-3-55,2 3-54,-2 0-109,-1-4-89,-2-4-23,-2-1 19,-3-8 38,1-2 43</inkml:trace>
  <inkml:trace contextRef="#ctx0" brushRef="#br0" timeOffset="3045">4463 1404 215,'-5'-7'316,"2"-1"12,2 4 2,1-1-129,0 2-98,3-1-57,2 0-28,3 2-10,1-3-5,0 1-7,4-1-12,1-2-6,2-1-6,3-2-14,0-2-12,-3-3-4,1-3 8,-2-2 2,0-1 15,-4 0 23,1 0 30,-2 0 29,-3 4 23,-2 3 31,-1 2 15,-2 2 6,-2 3-7,0 3-17,-2 2-17,1 4-10,-1 5-8,-3 5-4,2 5-3,2 4-1,-3 1-1,4 5-13,0 2-12,4-1-12,0 2-8,1 2-5,3-4-4,3 2-2,-1-4-7,2-4-11,-1-2-7,1-4-11,-2-5-9,0-4-8,1-5 6,1-4-1,0-4 2,-3-6 1,2-3 6,-3-4 7,-1-3-1,-1 0 17,-2 1 18,0 0 23,-1 5 17,-3 2 12,0 5 0,0 2-4,0 3-12,-3 6-10,3 4-15,-2 3-4,2 3-2,2 2-1,2 2 1,3 0-4,-1 1 0,7 0 1,-2-2 1,6-3-5,1-2-2,0-2-4,2-4-4,2-2-6,-2-5-4,-1-4 0,-1-3 2,-2-3-2,-2-4 2,-3-2 6,-2-2 4,-4-2 9,-2 1 13,-3 1 23,-2 1 31,-1 4 21,-3 2 10,-2 3-1,0 6-2,-6 2-14,1 4-20,-3 5-16,-1 5-8,-2 0-2,7 7-3,-1 2-8,2 3-6,6 1-7,4 1-2,1 1-12,4-1-15,6 0-25,2 0-32,6-4-32,4-2-38,5-2-34,1-4-35,4-2-83,-1-7-83,1-2-30,0-7 6,-2-4 26,0-4 40</inkml:trace>
  <inkml:trace contextRef="#ctx0" brushRef="#br0" timeOffset="3782">5644 1044 129,'0'-13'322,"-4"-1"20,0 4 12,0 2-80,-3 3-109,-1 5-64,-3 7-22,0 3 0,-2 5 12,-1 3 8,1 5 4,0 1-7,1 4-13,3 1-21,1 2-16,3 1-22,4-2-22,1 1-27,1-1-28,6-2-35,3 0-36,2-4-32,3-2-38,1-4-89,3-4-56,0-6-10,2-3 9,1-3 26</inkml:trace>
  <inkml:trace contextRef="#ctx0" brushRef="#br0" timeOffset="3994">5823 1305 276,'3'-13'311,"0"-1"25,-3 2-34,0 3-88,-3 2-57,0 1-39,0 1-25,-2 3-13,-1 2-6,-2 4-6,-3 3-9,0 2-4,-1 3-5,2 0-3,0 1-12,2 1-7,-1 1-8,2-1-8,4 0-2,1 0-5,1-2-1,1 0-3,1-3-1,3 0-3,-1-1 1,2-5 2,1 0 0,2-5 2,-2-2 0,1-2 5,2-5-2,-3-1-2,1-1 1,1-5-4,0 0 1,1 0-1,0 0 5,-1 1 1,2 2 5,-2 3 8,0 2 2,-2 2 2,2 4-2,0-1-4,0 5-8,0 3-2,1 1 0,-1 6-2,0-2 3,0 5-4,-1 0 4,0 0-6,-2 3-1,0 0 2,-2-1-2,0 0-1,0-2 0,0 0-5,-2-3 2,-1-1-2,2-3 3,-2-3 6,0 0 0,2-3 6,-2-3 1,1-2 2,-1-3-2,4-3-2,-1-2 3,0-2-2,0-2 2,0 2 4,3-1 5,1 2 6,-4 4-1,2 0-5,-4 6-4,3 1-7,-1 3-8,-2 5-8,3 2 2,-4 4-4,1 2 4,-1 1-8,0 2-1,0 0-7,3 1-12,-1-2-7,-1-1-6,1-2 2,-1-3 3,-1-3 8,0-2 12,2-1 14,1-4 13,-1-4 14,3-4 8,-2-2 12,2-2 8,-1-2 8,1-1 5,0-1 6,-1 1 5,1 0-3,0 6-8,-2 1-9,2 3-17,-2 5-13,-2 1-17,4 4-10,-2 4-4,-1 2 3,0 4-3,-1 1 1,3-1-7,-3 2-11,1-1-17,1 0-22,3-2-29,-1-1-33,0-1-34,1-4-31,0-3-33,5-2-50,-4-4-66,-1 0-33,0-6 1,0-2 25,-1-4 38</inkml:trace>
  <inkml:trace contextRef="#ctx0" brushRef="#br0" timeOffset="4719">6195 1332 215,'2'-13'314,"3"-1"53,-3 3 27,-1 3-47,-1 0-47,0 2-34,0 3-38,0 2-30,0 2-20,0 2-16,2 5-21,0 4-10,-2 1-7,3 5-16,-2 3-27,3 0-23,0 3-21,0 2-13,2 2-16,-3 1-26,0-2-48,2 0-80,-4-2-80,4-1-79,-1-1-118,-4-4-101,0-4-19,-4-6 38,3-3 62,-3-6 68</inkml:trace>
  <inkml:trace contextRef="#ctx0" brushRef="#br0" timeOffset="4929">6213 1430 195,'4'-35'330,"-1"4"26,2 2 25,-1 6-96,1 4-82,0 4-50,-2 5-28,2 2-7,0 7-7,4 4-10,-1 4-14,0 4-14,1 5-13,2 4-17,-3 2-19,-1 4-25,-3 1-28,1 0-29,-8-1-28,0 0-28,-4-2-28,-1-1-16,0-5-3,-2-3 7,1-2 10,3-4-6,1-4-31,-1-4-61,2-2-27,4-2-7,0-5 4</inkml:trace>
  <inkml:trace contextRef="#ctx0" brushRef="#br0" timeOffset="5162">6432 1380 169,'8'-7'312,"-2"2"23,-3 1 4,-3 2-90,-3-1-79,-2 3-44,-3 2-28,-1-1-12,-4 2-1,4 1-5,-4 3-8,0 0-12,4 1-17,1-1-12,0 0-19,2 1-9,3 1-10,1-3-10,2 2-3,2-4-5,2 0 1,2-2 3,2-2 4,4-2 4,2-2 4,0 0 3,2-6 4,-4 0-2,1-1 0,0 0 3,-4-3 1,-1 2 0,1-1-1,-5-1 2,-1 3 7,-3 1 3,0 1 2,-2 2 6,1-1 3,-3 2 0,1 3-5,0-1-2,-1 2-7,1 1-8,-1 1-13,1 1-20,0 2-20,0 0-15,-1 3-16,3-1-8,1 1-9,1 0-8,3 0-5,-1 0-6,3-2-19,1 0-33,3 0-35,-2-3-22,4-1-13,0-3 6,1 0 27</inkml:trace>
  <inkml:trace contextRef="#ctx0" brushRef="#br0" timeOffset="5495">6583 1304 51,'18'-10'225,"-6"3"38,1-2 1,0 0-28,-4 2-45,-1 0-50,-2 2-27,-3 2-18,1 0-16,-4 3-15,-2 0-17,-1 1-11,0 4-17,-2-1-9,1 4-5,-1 2 1,1-1-2,1 2-7,2 1 2,-1-2-3,2 2 1,0-1-8,2-1-4,1-2-5,2-1-7,1-1-7,5-3-3,-2-1 2,3-2 1,3-4 5,-2 0 6,3-3 5,-2-1 7,2-1 3,-3-2 3,1 1 8,-2 0 1,-4 1 8,2 1 7,-6 2 0,0 5 1,-1-2 1,-2 4 0,3 2-6,-3 2-1,1 1-1,1 1-2,0 2 2,5 0-3,-2 2-3,2-2-1,0-1 1,5 0 0,1-2-1,2-3-3,1 0-2,2-1 3,2-4-4,-2-1 0,3-3-1,-3-3 3,0-1-2,0-4-1,-3-1-3,1-1-1,-3-2-1,0-3-1,-2-2 2,-2 1 1,-3-2 6,-2-4 8,-2 2 8,0-1 12,-1 0 14,-1 0 21,1 0 29,-2 4 34,-2 2 19,1 5-1,1 5-12,-2 2-19,-1 5-32,1 4-36,-3 4-33,1 7-11,-2 4-6,1 4 0,2 5 2,-1 3 7,4 2-11,0 1-21,4 1-41,-3-1-57,2 0-64,-3 2-122,0-4-107,-1-2-42,-6-2 9,6-5 40,-4-2 48</inkml:trace>
  <inkml:trace contextRef="#ctx0" brushRef="#br0" timeOffset="6089">7135 1262 37,'11'-8'76,"5"1"-36,0 1-74,4 0-77</inkml:trace>
  <inkml:trace contextRef="#ctx0" brushRef="#br0" timeOffset="11859">1955 455 135,'-3'-2'263,"0"0"14,-1 1-18,-1 1-86,0 0-77,-1 0-44,1 1-24,-2 1-9,1 1-5,-2 2-2,2-1 4,-1 2-1,-3 2 3,2 0 1,-2 2 2,-1 0-1,0 2 2,-2 3 1,-1 0 0,1 5 1,-2 1-5,0 3 1,-2 1-4,1 2-1,-1 1-1,-1 4-5,0 0-1,0-1-1,1 2-1,0 0-3,-1 0 0,1 0-1,1 2 5,0-1 1,2-1 1,0 3 2,1-1-1,-3-1-1,7 2 0,-3 1 1,2 1-3,1 1-3,1 2 1,-1 2-2,3-1-2,-1 2 1,-1-1-1,4 1 2,-4-2-4,3-2 1,0 1 0,2-1-3,0 1 3,3-1 0,0 0 4,2 1-1,1 0-1,3-1 1,1-1-1,3 0-2,0 2 2,1-3-2,2 1-2,0 1 1,4 0 1,-3-2 1,5 1-1,-1-2 0,4-1 2,1-1-1,4 0-1,1-1 2,1-3-1,2 1 1,1-4-2,1 1 1,2-5 1,2 0 4,1-3 1,2-3-4,2-2 2,2-2-2,4-2-3,-1-2-8,-1 1-2,-2-2 4,0 0-3,1 0 0,-1-2 2,-3 1 3,3 0 2,-3 2 1,4-3 1,0 2 0,-2-1 0,4-1 0,3 1 1,2-2-1,1-2 2,3 1-4,-1 1 2,6-2 0,-1 1 2,-2 1 2,-1 0 1,-4-1 4,-2 2-1,0-3-1,-2 2-2,-3-3-1,1 2-4,-1-2 0,3 0 0,-3-2 0,3-1 0,-2 0 0,2 0-4,2-1 1,0-1 0,1 1 0,0 1-2,-1-2 5,-3 2 2,2 2 1,-6-2 3,0 1 6,-2 1 0,-3-1 2,0-1-2,-2 2 2,2-2 0,-1 0-3,2-2 0,-2 2-2,2-1-4,2-2 0,2 1 2,-3-1-2,2 0 5,1 0 3,-3-1 6,0 1 5,2 0 8,-5 0 10,-2-1 11,1 0 15,-4 0 7,-1-2 4,-2-1 0,1 0-3,-1-2-17,0 0-16,2 0-15,2-1-9,-2-1-13,1 2-4,-1 0-1,-1 2 1,-1-1-1,-1 1-1,-1 1 2,-4 0 2,0 1-4,-2-1 0,-1 0 0,-1 0 2,2-1 2,0 1-2,1-3-2,2 1-6,2-1-3,0 2-10,3-1-9,0 1-8,0 1-4,1-2-2,-1 2-3,0 3 7,0 0 3,-1-1 9,-2 0 6,-2 0 7,1 1 2,-1-3 3,-2 0 5,3 0 0,-2-1 1,-1-2 0,4 0-6,0-3-11,1 1-11,1-1-9,-2-1-8,0-1-6,1 1 4,1-2 4,-1-2 9,1 1 7,1-2 5,0-2 1,1-1 2,3-1-3,-1-1 0,0-1-4,3-1 0,-1-3-3,1 3 4,-1 1-2,0 0 4,0 0 4,0 2 0,1 1 3,-3 0 1,-2 0 5,1 3 4,0-2 1,-4 1 2,1 1 4,-4 1 1,1 1 0,-1-2 1,-2 1-3,1 1 2,-3 0-3,2 0 1,-1 1 0,-1 2-3,1-4 3,2 3-3,0 0 3,-4-1 0,4 0-1,0-2 2,-2 2 0,-1-2 2,1 1 0,-2-2-1,40-1 2,-9-4-2,-7-1 0,-8-1 1,-45-5-4,4-2 3,10-2 3,-1-4 1,3-1 3,-1-1 0,1-1 5,0 1 1,-2 1-1,0-2 0,0 4 1,0 1-1,-1 0-2,2 3-3,-1-2 0,-2 2-1,2 0 0,-3 0 1,-1 0-1,-1-2 3,-1 3-2,-2-3 0,-2 1 5,-4-2 1,-3 1 2,3-1-2,-5 0 2,-2 2 1,-1 2-1,-1 1-3,-3 1-3,-2 3 0,-4 0-3,-1 2-1,-4 2-4,-1 2-1,-2 0 0,-2 0 1,-1 1 3,2 2-2,-6 2-1,2-1 4,-1 1-2,-2 1 1,0 1-3,-2 1 3,-1-1-1,-3 4 1,-2-2-2,-4 1 0,-1 1 0,-2 1-1,0 1-1,-2 1-1,-1 1 2,6 1 0,-2 4 1,0 1-1,2 1 3,0 4 0,-1 2-4,4 1 1,-7 4-1,2-2 2,1 4-5,0 2 3,4-1 3,0 2-2,1 0 0,4 3-1,0 0 0,4 1 0,0-2 0,2 2 0,1 0 0,1 0 0,0 0 3,2 0-1,2-2-1,0 2-1,4 1 0,-3-1 0,4 0 0,-1-2 3,1 2 0,0-3-1,-4 0 2,0 0-2,-1-1 0,-3-1-2,2-3 0,-2 3 0,0-3 0,-3-1-2,3 0 2,-2 0-1,-1-2 0,3 1 0,-3-2 0,-1 0-1,0-3 1,-1 2 1,0-4 4,0 2-3,-1-2-1,-2 1 2,0 0 0,1-1-1,1-1-4,-2 2 1,0-2 0,1 0-2,0-2 1,3-1-1,1-1 2,2-2 4,0-2-2,4-1 0,1-1-2,0-4 2,3 1-3,-3-2-5,4-2-2,-1-3 0,1 1 2,1-4-5,1 0 0,0-4 7,1-5 1,-2-1 1,4-4 3,-6-1 4,1-1 2,-3 1 3,-3 0 6,-2 2 5,-5 1 2,-5 4 1,-8 2 0,-4 5-3,-9 6-4,-9 5-9,-11 5-3,-12 8-6,-16 10-9,-17 15-6,-18 15-22,-34 20-71,-29 18-134,-32 17-66,-30 11-31,-3-1-13,-17 5 10</inkml:trace>
  <inkml:trace contextRef="#ctx0" brushRef="#br0" timeOffset="21969">63 1218 54,'-10'-6'289,"1"2"25,-4-3 11,5 2-44,0 0-117,2 1-62,0-1-28,3 2-11,3 2 1,1-1-2,7 1-3,2 1 2,4 1-7,3 3-4,5 3-11,2 3-7,3 2-8,3 2-3,0 4-8,3 0-5,2 1-2,1 1-4,1-1-2,-2-1-3,-1-3 1,0-3 0,1-6-3,-2-5-5,3-6-12,0-9-10,2-8-5,4-8-3,1-8-2,5-10 7,7-9 14,5-9 8,10-12 11,6-9-3,5-9-1,6-6-5,3-5-4,1 1-14,3 4-26,-7 6-97,-2 12-105,-7 11-55,-14 11-26,-5 10-3,-12 8 18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58.8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29 164 35,'0'-2'213,"-2"2"21,0 0-23,2-1-34,0 1-31,-1-2-25,1 2-19,-2-1-11,2 1 0,-1 0 2,1-2 9,0 2 7,-4-1 10,3-1 6,-1 1-5,1-1-11,-3 0-13,3 1-17,-1 1-20,1 0-20,-1 0-10,2 0-9,0 0-7,0 0 0,2 0 3,-1 0 3,1 0 6,1 0 5,2 0 2,0 0 0,3 0-5,-1 0-6,4 1-8,-1-1-13,1 4-27,0-3-40,-1 2-44,2-1-43,-1 1-42,-1 0-43,1 0-42,-5-3-71,1 1-10,-3-2 13,0-1 27,1 1 42</inkml:trace>
  <inkml:trace contextRef="#ctx0" brushRef="#br0" timeOffset="352">14 53 129,'-5'-8'270,"2"2"37,0-1-10,0 1-42,6 1-37,-1-1-31,1 3-27,2-1-30,-1 1-28,4 0-31,3 1-41,0 2-50,1 2-47,2-1-56,-1 4-114,-1-1-93,1 1-39,2 1-1,3-2 23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59.69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204 65 226,'0'-4'256,"0"-3"21,0 3-60,-2-2-56,1 0-24,-1 0-12,-1 0 2,2 2-1,-3-3 2,1 3-5,0 1-15,0-1-12,0 2-23,-4 1-16,0-1-17,-1 4-14,0-1-8,-2 2-5,-2 2-1,0 0 1,-2 3 2,3 0 4,-2 1 2,1 1 3,1 2 3,-2 2 1,4 0 1,1 4 0,0-1-4,2 3-5,1-1-3,2-1-4,3 3-3,-2-3-1,4 0-2,-1-3 1,3-1 1,-1-3 3,3 0 1,-2-2 0,4-3 2,1 0 0,1-3-2,0 0-2,0-3-2,0-2-1,2 0-1,-3-3-4,2-1 0,-1-1-2,-2-4 2,0-1 1,-2-2-3,-2 0-1,1-3 3,-2 1 1,1-2-1,-4 0 0,1 0 0,-1 1 0,-1 4-3,1-1-5,-2 4-10,0 1-29,-1 1-42,2 4-56,-3-1-68,-2 4-154,0 1-69,0 0-18,-1 0 19,2 1 46</inkml:trace>
  <inkml:trace contextRef="#ctx0" brushRef="#br0" timeOffset="545">270 268 182,'4'1'329,"-1"1"32,-2-1 36,1-1-77,0 0-66,-2 0-46,1 0-27,-1-1-30,0 1-35,2 0-48,-1 0-66,-1-2-81,5 2-88,-5 0-167,4-1-82,1-1-38,-1 1 7,4-2 46</inkml:trace>
  <inkml:trace contextRef="#ctx0" brushRef="#br0" timeOffset="792">482 142 139,'2'-3'269,"-2"0"25,0 0-20,0-1-71,0 4-63,0-1-45,-2 2-29,0-1-20,-1 4-12,2 0-8,-5 2-5,3 2 0,-1-1-1,1 4-2,0-1-5,1 2 1,1 1-5,1 0-2,0 0-2,1-3 1,3 4-3,-1-3 1,2-2 0,-1-2 5,2-1 16,1-1 21,-1-2 26,1-3 26,-3-2 26,5-1 16,-4-3 16,2-1 10,-1-2 3,1-2-4,0 1-4,0-2 3,-3-1-8,1 3-17,-2 1-16,2 0-13,0 2-12,-4 2-19,2 1-17,-3 1-10,4 0-17,-4 3-11,0 0-10,1 1-8,-1 4-4,0 0-4,-1 5 1,1 0 1,-4 4 0,1 1 3,2 1-2,-4 2-5,0 2-11,2-1-20,2 2-38,-3 0-73,1 0-101,3 0-93,3-3-108,1-1-121,-1-4-36,2-1 34,1-3 81,0-4 84</inkml:trace>
  <inkml:trace contextRef="#ctx0" brushRef="#br0" timeOffset="1284">824 268 203,'4'-10'288,"1"5"28,-1 0-25,-4 1-63,1 0-56,-1 2-41,0 0-30,0 1-25,0 1-21,0 0-17,-1 1-9,1 3 3,-2 1 3,0 3 11,2 1 4,-1 1 0,1 2-2,0 0-10,1 2-4,-1-1-12,4-1-5,-3 2-4,2-4 1,2 1 5,-1-2 8,3-2 16,1-1 17,0 0 16,4-1 13,0-2 8,3-1 5,-2 2-1,3-3-3,-5 2-7,2-1-6,-3 1-7,-2-2-10,1 4-16,0-2-12,-5 3-14,1-2-12,-2 3-7,1 1-7,-4 1 2,0 0-2,-4 1 3,1 1 0,-2 3-1,1-4 2,-5 2 2,0-2-5,-2 0-7,-1 0-13,-3-1-32,0-1-44,-1-2-64,-1-2-66,0-1-73,0-3-117,3 0-76,-2-3-12,3-4 35,1-2 52,6-4 69</inkml:trace>
  <inkml:trace contextRef="#ctx0" brushRef="#br0" timeOffset="1719">855 308 15,'7'-12'270,"2"2"31,5 1 25,-1 0-40,4 3-92,1 0-60,2 1-44,4 2-76,-2 0-172,-4 0-97,-3-3-54,-3-3-30,-8-6-7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1:23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1379 4 56,'0'2'140,"0"-2"-14,0 0-18,0 1-7,-3-1-2,3 0 7,0 2-1,0-2-1,0 1-1,0-1-11,0 1-15,0-1-13,0 0-15,0 0-10,0 0-13,-3-1-7,3 1-7,-2-1-2,-1 1-2,1-2 2,-1 1 2,2-1 2,-3 1 7,1-1 4,0 1 6,0-2 4,-3 1 1,1 1 1,0-2-3,0 1-5,-1 1-7,-2-2-4,0 1-5,0 2-1,0-1 2,-1 1 2,1-2 3,-2 2 2,0 0 6,0 2 0,2-1-3,-2-1-2,-2 3-4,2 0-4,-4 0-4,3 2-7,-2 1-1,-1 0-1,-2 1 1,1 2 0,-3 0 0,-1 2 4,-3 1 3,1 1 7,-2 2 4,-2 2 3,-2-1 5,-2 4 1,1 1-2,-2-1-4,1 6-6,-2-2-5,-1 5-1,2-1-4,-3 2 1,3 1 2,-2 1 4,2 3 4,0-1 3,2 2 4,-2 2 1,1 1-1,2 1-2,-1 4-2,1-1-2,0 2 0,0 1-4,2 1-1,1-1 0,2 4-4,1 0-4,1-1-4,2 4-1,1-2-1,-2 0 0,3 0-2,-1-2 2,1 1-1,0-1 0,-1-1 1,4 0 2,-1 2 1,3-2-1,-2 0 0,4 0 3,2 0-4,1 1-1,0 4 0,1-3 0,2 5 0,0-3-1,-2-1 0,2 2 1,-2-4 0,2 2 1,-3 0 0,3-2 0,-1 4 3,3-3-1,-1 1 0,1-2 1,-1 1 1,2 1 0,0 0-1,0 1 3,0 1-1,2-2-2,-1 1-1,-1-2 2,2 1-3,-2-2 0,3-1 0,0 0 3,-1 0 2,4 0 0,-3 0-1,2 0 3,0 0 3,-2 0-2,2 2-3,-1-1 2,2 1 2,-1-1 0,0-1 0,0 0 0,0-1-3,-1-2-1,2 0-2,-1-2-4,0 1-3,0-2-1,1 1 2,-1-1 0,1 0 0,-1 2 1,-2-2 1,0 1-1,2 1 1,0-2 2,-2 2-1,3 0-1,-1 1 0,1-1 1,2 1 0,0 0-1,3-3 0,0 0-1,3-3 3,-1 1-2,4-2 1,-2 1 2,2-2 0,2-1 1,0 0-2,3 0-1,-1-1-2,1-1-2,1-1 0,3 0-4,-4 0-2,5 0 2,-2-1 1,0-1 2,1 1-2,-2-2 4,3 0-1,-2-2 1,3-1-2,-1 0 1,0 0 0,0-1-2,0-2 4,0-2-4,3 2 0,0-1 4,0-1-1,0 0 1,0 1 0,0 0 0,0-2 0,0 1 0,0-1 0,0 1 1,-2 1-1,1-2 0,-1 0 0,-1 0-4,0-1-3,1-2-3,-2 1-1,3-1-2,-3 0 4,3-1 2,-2 1 4,-1 0 2,1-2 1,0 2 3,-1 2-1,-1-1-1,0 1-1,0-2 0,-1 3 0,-2-3-2,2 0 1,-2 0 1,0 0-1,-1 0 0,-1-2 0,2 2-1,-4-2 0,2 1-5,2 0-1,-4-2-2,2 1 0,0-1-2,0 2 4,-1-2 2,-3 1 4,1 2 2,-1-1-1,0 1-1,-2 0 1,0 0 1,-1 0-1,1 0 0,-3 0 0,-1 1 4,1 1 0,-2-1-2,1 2 1,2 0 0,-2 0 0,0 1-5,2 1 2,-4 0-1,2 1 2,0-2-2,0 2 1,-2 2 0,3-1-1,-2 1-1,-1-2 2,2 2-1,1 0-1,-3 0-3,3 1 0,0 0 1,2-2-2,-1 2-1,1-1-1,1-4 0,2 4 1,0-2 0,1-2-1,0 0 1,1 1 1,-1 0 0,1-1 3,2 1 1,-1-4-2,0 2-1,2 0 2,-2-1-2,3-1 0,0-1 0,2 0 3,-4 0-2,4-2 3,-2 1-2,0-2 1,-1 0-1,3-1 0,-3-1 1,2 1 2,-1-1 1,-2-1-1,1-1 1,0-1-3,-1 1 0,-1-4-2,0 2-4,-2-3-6,-1 0-10,-2-3-13,-4 0-21,-2-1-25,0-2-28,-2 0-30,-6 0-36,0 0-78,0 0-61,-4-5-19,-3-4 9,1-1 26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3:59.0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190 208 14,'-11'-1'217,"0"-1"29,-2-1-16,1 0-32,-1-1-26,-3-1-28,2-1-17,-2 2-5,3-2 1,1 1 3,2-1-4,-1 2-3,2-3-6,1 5-13,3-1-14,0-2-13,-1 4-5,5-2-9,-1 3-11,0-4-8,4 4-6,0 0-6,2 0-6,1 0 0,3 2-5,3 1 3,3 0-1,4 0-2,4 0-5,3 0-1,2 0-3,3 0 0,3 0-5,2-1 0,3 2 1,3-1 0,0 0-1,0 0 0,2 2 3,0-2 0,-2 0-2,3 0 2,0-2-2,2 1 1,0-1-2,3-1-1,-1 0-2,0 0 0,0 0-2,-1 0 1,-2 0 1,-1 0-3,-1 0 2,-1 2 2,-4-2-1,0 1-1,-5-1 1,-1 0 2,-4 0 1,-1-1 1,0-1 0,-2 1 2,-2-2-4,0 3-1,-1-2 1,2 1-4,-2 1 1,0-2-3,0 2 1,-1 0 3,-2 0-1,1 2 1,-2-2 3,-1 0 0,-2 0-1,0 0 1,-2 0-2,1 0 2,-4-2-2,1 1 3,-2-1-4,-1 1-5,-3 1-12,0-2-23,0 1-30,-1 1-29,-2 0-35,-2 0-31,0 1-27,0 1-30,-5-1-57,-1-2-62,-4-2-15,-1 0 9,-1-1 25</inkml:trace>
  <inkml:trace contextRef="#ctx0" brushRef="#br0" timeOffset="689">1374 55 196,'-3'-7'272,"-2"-2"25,2 1-37,0 2-64,3 0-49,-3 0-28,3 2-17,0 1-12,-2-1-9,2 3-12,0 1-14,0 0-14,2 0-13,-2 3 0,2 2-1,-1 2 8,-1 2 11,3 2 6,-1 2 8,-1 4-1,1 1-4,-2 3-9,0 0-6,3 4-8,-3-1-4,3 2-4,-1-1-6,1-1-4,0-1-4,-1-4-1,1 1-6,-1-2-8,-1-3-22,2-3-24,-1-2-26,-1-1-25,-1-3-26,0 0-16,0-3-6,0 0-22,2-3-48,-2 0-68,0-6-24,0-5-4,3 0 14</inkml:trace>
  <inkml:trace contextRef="#ctx0" brushRef="#br0" timeOffset="1005">1398 59 203,'-5'-11'263,"1"-1"19,1 3-47,1 1-63,0 2-47,2 2-31,0 1-13,2-1-15,0 3-12,1 0-9,4 2-13,0 0-6,2 6-11,5 0-5,2 2-1,3 3 0,2 0-4,4 2 0,-1-1-2,4-1 0,-1 2 2,-2-4-4,-2-1 2,-1-1 1,-4-3 3,-3-1 7,-3-1 15,-2-2 16,-4-1 16,-1 0 18,-3 0 20,-2 0 13,0 0 3,-2 0-9,2 0-17,-1 2-14,-3 2-25,1 4-22,-2 2-19,1 4-3,-4 2 1,2 5 0,-2 2-1,-2 2 1,-1-1 1,0 0-2,0 0-1,-2-2-4,2 0 1,0-4 2,2 0-2,1-2-4,0-2-9,0-2-24,0-3-50,3-2-58,0-1-103,2-3-130,-3 0-61,0-3-12,-1-3 29,-1-1 46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3:52.7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275 646 116,'-11'0'208,"0"2"10,1 0-43,-2 2-31,2-1-23,-2 3-19,2-1-11,-1 1-13,-1 1-8,0 2-2,3 0-2,-3 2 3,2 0 1,0 2 4,-2 0-1,4 0-1,-2 4 1,-1 0-4,2 2-2,-1 1-1,1-1 0,-1 4 2,2 1 3,0 0-5,-1-1-4,4 5-6,-1-3-10,3 1-9,1-2-13,-1 0-2,3-2-4,0-1-1,1 0-3,3-1 0,-1 1 1,2-3 3,0-3-2,-1 1-1,4-2 0,0-1-2,0-3 3,0 0-4,1-3 5,1-1 1,3-1 3,-1-4 3,4-1-4,1 0-3,-1-4-4,1-1-4,2-1-6,-3-3-2,0 0-2,-2-1-1,0-4-3,-1 1-2,-2-4-7,0-1-2,-3-3-4,-1-1 1,-3-5-1,1-3 6,-2-3 3,-3-3 1,-3-2 6,0 2-1,-2-1 4,0 0-3,-3 5 4,2-1 9,-3 3 2,1 1 11,-2 2 9,1 5 6,1 4 7,0 2 1,1 5-6,0 2-7,-1 3-7,0 3-7,0 1-8,0 4-6,0 2-2,0 2-2,2 5 4,-2 1 0,2 3 6,1 1 3,2 5 1,3 0 4,0 3 0,1 0 3,3 1-7,1 1-1,2 0-2,1-1 0,2 2-3,1 0-2,1 0 1,1-1-10,-1-3-22,1-1-38,3-6-53,-3-1-57,4-4-59,-1-1-53,1 1-86,1-4-68,2 1-2,-1-2 27,2-3 39,3 0 56</inkml:trace>
  <inkml:trace contextRef="#ctx0" brushRef="#br0" timeOffset="756">881 1124 58,'0'0'257,"1"0"24,1-2-2,1-1-59,3 0-60,2 1-44,0 0-28,5-1-18,-2 0-11,5 1-12,-1-1-9,4 2-10,-3-3-10,3 4-20,-3 0-26,1 0-31,-2 0-57,-4 4-115,-5-4-59,-1-2-24,-7 0 4,-1-2 19</inkml:trace>
  <inkml:trace contextRef="#ctx0" brushRef="#br0" timeOffset="949">844 972 91,'-6'-4'268,"4"-1"12,4 2 4,6-1-97,4-1-98,3 2-80,5 0-85,1-1-103,3-1-53,1 1-25,3-1-5</inkml:trace>
  <inkml:trace contextRef="#ctx0" brushRef="#br0" timeOffset="1131">1304 807 145,'0'-7'278,"0"-2"12,4-4 5,2 2-121,2-4-77,1 1-44,1 1-20,2 1-9,1 2-2,3 2 2,-2 2-1,1 2-4,-1 4-3,-2 5-4,-1 4-5,-1 5-2,-4 2-3,-3 5-1,-1 2-1,-5 2 1,-2 1 0,-1 1 1,-4-3 0,-1 1 5,-2-4 1,1-3 10,1-1 5,1-5 9,1-3 6,1-3 12,6 0 16,-1-5 13,6-1 5,2-3-1,4-3-7,4 0-10,6-1-19,0-1-18,5 1-14,3 2-2,-2 2-6,-1 4-3,0 4-4,-4 3-2,0 4-2,-2 0-1,-4 4 0,-3 1-1,-3-1 2,-3 2-1,1-1 3,-6-1-1,-4-1 2,-3 0 1,-4-1-1,-1-1-2,-3-1-7,-4 0-12,3-3-16,-4-1-27,4-1-30,-1-2-37,2 1-53,0-2-107,2-1-45,2-4-5,6-2 12,5-3 28</inkml:trace>
  <inkml:trace contextRef="#ctx0" brushRef="#br0" timeOffset="1744">1967 674 174,'0'-6'226,"0"2"-10,0 2-39,-3 0-32,1 2-28,1 0-22,-2 0-14,-1 3-4,0-2-3,-3 6 4,1-1 7,-2 2 2,0 2 0,-2 0-4,1 4-2,0 1-9,-1 1-4,2 2-6,-3 2 0,2 2-5,-1 2 0,2 2-9,0 1-5,4 0-7,-1 1-9,3 2-6,2-3-6,2-1-2,1-1 0,3-1-2,1-2 0,4-2-2,0 0 1,3-3 0,0-1-1,2-3 1,0-4-2,0-1-1,0-2-3,2-5-3,-2-1-4,0 0-1,-2-4 1,0-1 0,-4-1 0,0-1-1,-2-1 3,-1-1-4,-4 0 1,-3-1-2,0 1 0,-4-2 2,-2 1 3,-1 1 1,-2 0 4,-3 1 1,0 2 1,-1 2 0,-1 0-3,1 3-2,-2 1-1,2 0-4,-1 1-8,3 3-20,1-1-29,2 0-33,1 0-36,3 1-37,4 1-46,0 1-75,5 0-53,1-2-10,5-1 10,2 0 28</inkml:trace>
  <inkml:trace contextRef="#ctx0" brushRef="#br0" timeOffset="2276">2237 923 168,'0'-2'226,"-3"4"7,0 2-44,0 5-38,-4 1-29,1 4-17,0 3-18,1-2-19,0 0-18,1 1-7,0-1-13,4 0-6,0 0-8,4-1-2,0-1-2,3-2-2,5-3 3,-1 2 4,2-3 5,1-2 11,1-2 13,-1-3 17,-1-3 14,0 0 9,-1-3 11,-3-3 8,2 0 1,-4-4-3,-3 0-2,-2-5-5,-2-1-13,-2-4-20,-4 2-18,-1 0-23,-2 3-47,0 1-47,-1 6-60,-1 2-68,-2 0-142,4 1-80,-2 4-19,3-2 16,5 3 41</inkml:trace>
  <inkml:trace contextRef="#ctx0" brushRef="#br0" timeOffset="3078">2308 309 168,'0'-9'251,"0"-1"16,3 2-43,-1-1-53,3 2-39,-2 1-22,2-1-14,-2 3-8,2 1-9,1 2-16,-3-1-11,2 4-16,0 2-11,0 0-13,-2 4-6,3 1-2,-5 0-4,1 3 0,-2 0 0,-2-1 3,-2-1 1,1 1 0,-4-2 3,1-3 4,-4 0 2,1-3 4,-2-3 1,3-2 4,0-2-2,0-3-4,2 0 0,3-4-5,-1 3-9,3-3-14,2 2-25,3 2-29,2 1-39,2 0-85,6 1-94,2 4-40,1 4-6,4 1 13</inkml:trace>
  <inkml:trace contextRef="#ctx0" brushRef="#br0" timeOffset="3572">2772 921 45,'-4'0'200,"0"0"10,1 0-31,3 0-51,0 2-31,0-2-16,5 0-3,2 1 2,4 1 0,5-1-1,5-1-9,6 0-6,4 0-10,1-3-8,3 3-1,-2-3-8,-3 2-7,-3-1-5,-5 2-8,-2-1-10,-7-1-19,-2 2-32,-3 2-78,-8-2-108,0 0-55,-3-3-28,-2 0-2,4 1 22</inkml:trace>
  <inkml:trace contextRef="#ctx0" brushRef="#br0" timeOffset="4032">3646 575 174,'-3'-6'217,"-2"1"-15,-1 1-38,-2 1-27,0-1-20,0 4-15,0-1-7,-1 1-9,-1 1-4,1 3-11,-2 0-12,-2 4-5,1 1-6,-1 1-7,-2 2-3,0 3-2,0 2-1,-2 2-2,4 1-5,-2 1 1,2 1-3,0 1-4,5 0 0,0 2-4,4-1-1,2 0-3,2 0 3,3 0-2,4 0 0,2-1 0,2-1 1,2-1-1,1-3-2,0-4 1,2 0-1,0-3-5,0-2-1,1-3-1,0 0-1,1-5-2,1 1 0,-3-2 0,1-2-3,1-2 0,-3-3-3,1 0 3,0-4-1,-3 0-3,1-4-2,-5-3-8,1-2-4,1-1-8,-5-1-3,-1-3-3,-2 0 4,-1 1 1,-4 0 8,-1 2 4,0 1 5,-4 3 2,-1 2 4,-1 3 0,0 3 0,-3 4 3,0 1 2,-1 5 6,-1 3-1,0 2 8,0 2 1,-1 2 4,4 1-3,-1 3-2,4-1-3,0 1-1,4 1-3,2-1-1,4 1-4,3-1-13,3-1-22,5 0-36,1-3-78,4-6-125,0-4-61,1-4-22,-1-4 0,2 2 25</inkml:trace>
  <inkml:trace contextRef="#ctx0" brushRef="#br0" timeOffset="4639">3753 144 100,'-4'-37'284,"-1"5"36,2 8 29,1 5-86,2 5-58,-3 4-51,3 2-36,0 8-31,-1 2-30,1 4-22,1 6-12,-1 6-4,3 7-3,-1 4-4,3 4-16,2 4-35,3 4-54,-4-1-124,1 4-95,4 1-50,-2-3-10,7 1 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3:57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0 189 204,'9'-2'293,"1"0"20,1-3-14,6 2-98,-1 0-71,6 2-44,0-3-30,2 3-16,3 0-13,-2 1-14,-1 0-14,0 0-19,-2 0-25,-5-2-58,-3-4-117,-4 0-60,-7-3-28,-8-1 1,-3-1 11</inkml:trace>
  <inkml:trace contextRef="#ctx0" brushRef="#br0" timeOffset="178">90 36 31,'9'-3'184,"7"0"7,8 2-60,3-5-142,1 0-85,2-2-49,0-1-26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4:04.6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56 510 84,'-3'0'224,"0"0"20,-2 0-34,2-2-38,0 2-32,-2-1-21,2-1-7,0-1-7,-1 0-3,-3-2-4,4 1-3,-2-3 0,2 0-1,-1 0 1,3 0 7,-1-2-4,4-2-7,1 1-2,2-1-9,1 1-4,5-1-12,0 2-8,3 2-7,1-1-6,0 5-9,3 2-5,-1 2-8,-1 5-8,0 3-4,-2 2-4,0 5 1,-4 4-4,-2 0-1,-3 5 3,-4-1-1,-2 1 2,-4 2-5,-2-3 4,-2 0 0,-5-1-1,-1-2 1,-2-3-2,4-5 3,-1-2-1,3-2-2,3-3 1,3-2 2,1-1 3,8-3-1,4-1 1,8-2-2,3-2-2,6 1-4,2 1-4,0 1 3,0 2-1,0 3-3,-2 2 3,-4 2-3,-5 2-3,-4 5 2,-4 1-1,-5 0 0,-4 1 0,-6-1 5,-3 0 0,-5 0 1,-7 0-1,0-3 2,-4 0 0,-4-3-5,0 0-5,2-3-13,1-1-24,5-2-35,3-3-45,7-3-46,5 1-53,6-1-85,5-1-78,6-4-19,4-2 14,8-2 36,2-2 49</inkml:trace>
  <inkml:trace contextRef="#ctx0" brushRef="#br0" timeOffset="571">562 408 161,'2'-18'262,"-2"4"23,-2 4-28,2 2-75,-3 5-51,-2 3-30,0 6-10,-4 3-5,1 6 7,0 5 7,0 2 1,-1 5-2,1 3-10,0 2-16,3 1-18,0 1-17,5 2-7,0 0-10,5-1-6,3-2-1,3-2-3,5-4-2,0-1 1,4-4-4,1-4-4,-3-3-1,0-4 2,0-5-3,-4-3-3,0-3 2,-1-5-1,-4-3 0,-1-2 0,0-2 1,-5-1-2,-3-1 1,-1 1 2,-3-1 5,-5 1-1,0 2 3,-7 2-1,-2 3 1,-4 3-1,0 2-6,0 4 0,1-1-8,4 2-16,4 2-24,2-2-29,6 2-33,3 0-41,6 0-76,2 0-90,7-1-36,4-2-1,4-2 19,8-2 33</inkml:trace>
  <inkml:trace contextRef="#ctx0" brushRef="#br0" timeOffset="972">1006 613 48,'-9'-6'250,"-1"3"21,-2 3 16,-2 3-82,-1 3-62,1 6-37,0 3-24,1 3-11,2 3-10,0-1-10,3-1-4,5 2-9,3-1-5,3 1-5,5-3-3,3 0 0,4-4-4,2 0 0,2-3-1,0-2 3,1-5 5,-4-1 11,0-3 10,-2-3 11,0-1 11,-6-2 1,-1-5-6,-4-1-7,-3-1-13,-3-4-11,-4-2-15,-4-1-20,-1-2-32,-3-1-43,1 1-50,3-1-81,1-2-125,1-2-55,3 0-11,4-2 21,2 5 36</inkml:trace>
  <inkml:trace contextRef="#ctx0" brushRef="#br0" timeOffset="1294">1011 220 11,'10'-13'210,"-1"0"13,2 5-5,-3 2-75,2 2-52,-1 3-34,-3 2-17,-1 3-6,-2 0-2,-1 2 7,-2 0 3,-2 2 4,-1-1 5,-2-1 0,-3 0 0,-4 0-8,1-1-2,-5-2-8,0 0-7,1-2-8,0 1-6,1-1-5,3 2-16,3-1-27,0-2-67,7 0-104,1 0-54,6-2-31,3-1-5,6 3 15</inkml:trace>
  <inkml:trace contextRef="#ctx0" brushRef="#br0" timeOffset="1694">1524 794 5,'-5'4'253,"3"-4"30,-1-2 17,1 0-57,2 1-68,0-2-49,0 2-31,2-2-25,3 1-16,4 1-14,2-1-14,5 1-9,6 1-8,0 0-2,5 0 2,0 0-1,3 0-1,0 0 0,-3-2-1,0 1-3,0-1 0,-3-1-3,-2 2-6,-5-1-13,0-1-19,-1 2-42,-5-2-104,-1 0-84,-4-2-41,-1-2-11,3-4 12</inkml:trace>
  <inkml:trace contextRef="#ctx0" brushRef="#br0" timeOffset="2036">2236 326 100,'12'2'219,"2"3"-3,3 2-20,2 5-24,0 2-25,0-1-28,0 5-23,-3-1-17,0 4-12,-2 1-11,-1 4-11,-2 3-10,-2 3-7,-2 4-7,-1 0-4,-3-1-6,2-1-5,-4-1-12,-4-1-19,0-2-26,-3-2-61,-4-1-111,-1-4-54,-1-7-25,-1-4 3,5-4 15</inkml:trace>
  <inkml:trace contextRef="#ctx0" brushRef="#br0" timeOffset="2304">2254 703 206,'20'-7'221,"1"-1"-18,6 0-58,3 1-54,5 0-56,-1-1-86,1-2-85,0-4-48,-2 1-26,-3-3-12</inkml:trace>
  <inkml:trace contextRef="#ctx0" brushRef="#br0" timeOffset="2494">2863 298 185,'14'2'204,"2"5"-15,1 2-12,0 6-7,2 2-4,2 2-7,0 2-10,1 2-9,-5 1-6,4 1-11,-4 2-19,0 2-17,-4 1-19,1 1-22,-6 2-12,-3 0-14,-5 0-6,-3 0-12,-2-3-15,-5-1-24,-2-4-31,-2-1-39,-2-1-82,3-5-109,-1-5-51,1-2-10,1-6 11,-1-1 29</inkml:trace>
  <inkml:trace contextRef="#ctx0" brushRef="#br0" timeOffset="2737">2876 741 135,'0'-14'285,"1"2"16,7-1 11,1 1-110,7-2-73,1 4-48,5-1-32,1 4-14,5-1-17,2 2-33,4 2-78,0-4-115,1 1-58,-4-3-35,1 0-10,-2 0 15</inkml:trace>
  <inkml:trace contextRef="#ctx0" brushRef="#br0" timeOffset="2903">3503 613 48,'3'3'256,"-3"0"17,2-1 7,-2-1-83,-2-1-91,2 2-80,-3-4-123,-3 2-89,4-3-50,2-1-25,9 1-6</inkml:trace>
  <inkml:trace contextRef="#ctx0" brushRef="#br0" timeOffset="3096">3719 417 212,'-3'-3'243,"-3"1"16,3 4-61,0 2-56,-2 2-41,3 3-21,1 3-7,1 2-14,1 2-12,4 2-13,0 0-8,6 0-9,0-1-3,2-2-5,4-2-1,0-2 1,-1-5-2,2-3 4,-2-3 5,1-3 11,-3-3 9,2-3 10,-3-3 12,-2-1 12,0 0 12,-3-2 9,-2 2 19,2-1 20,-4 2 28,0 3 13,-1 2-1,-1 1-12,1 3-26,-2 3-32,1 4-34,1 4-29,0 2-16,1 7-6,-2 1-3,2 6 0,-3 1-1,-1 4-7,0 1-24,2 3-51,-1-2-64,1-1-70,4-3-77,-4-1-140,-2-7-69,3-1-2,-1-7 37,3-5 57</inkml:trace>
  <inkml:trace contextRef="#ctx0" brushRef="#br0" timeOffset="3520">4180 394 223,'22'0'281,"7"6"28,-3 3-41,-1 3-44,1 3-28,-3 4-12,-3 6-6,-2 3-3,-3 2-7,-3 5-13,-2 1-19,-2 1-26,-5 2-28,-1-1-21,-4 1-20,-3-3-25,-3-4-37,-1 0-50,-4-3-63,0-4-78,-2 1-158,0-6-75,-3-2-17,0-5 21,-1-9 48</inkml:trace>
  <inkml:trace contextRef="#ctx0" brushRef="#br0" timeOffset="3756">4176 796 112,'7'-4'271,"2"-2"18,4 1 10,4 1-106,5-1-74,1 2-41,4 0-29,1 0-20,4 2-22,1-2-48,-4-1-121,-3 0-76,-2-3-39,-2-8-18,0-5 1</inkml:trace>
  <inkml:trace contextRef="#ctx0" brushRef="#br0" timeOffset="3990">4673 31 159,'8'-6'227,"0"3"13,-2 3-61,0 4-54,-1 3-44,-3 0-21,-1 4-7,-4-1-8,1-1-1,-1 2 0,-3-2 1,0-3-3,0-1-1,-3-1 4,0-3-5,0-1-7,-1-3-6,-1-1-7,2-1-5,1-2-7,1-1-8,4-1-13,3 0-25,2-1-60,4-4-113,5 1-58,2 1-28,1 3-5,3 6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4:09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65 202 113,'9'-3'275,"4"-3"17,5 2 12,-4-2-109,6-1-72,-1 3-43,0 0-27,0-1-18,2 0-9,-4 1-5,0 1-12,0 0-19,-4 0-21,0 2-51,-3-2-106,-4-2-66,-5-2-32,-4-4-6,-6 1 7</inkml:trace>
  <inkml:trace contextRef="#ctx0" brushRef="#br0" timeOffset="165">3 4 3,'-5'-3'227,"9"3"16,5 2 5,12 1-80,1 1-100,8-2-150,0-1-83,0-1-43,-3-5-24,-3 4-9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4:11.6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67 814 169,'7'-2'279,"-2"1"19,-1-2-12,0 2-99,-2-1-59,2-1-37,-3 2-13,-1-1-1,0-1 9,-1 1 6,1 2 0,-4-1-2,0 0-8,1 1-17,-2-2-16,-1-1-14,-1 2-11,-2-2-9,1 0-3,2-1 7,-3 0 7,0-3 13,1 1 15,4-2 22,-3-1 11,5-1 3,1-3-1,1 2-7,3-4-10,4 0-8,2-1-11,3 2-7,1 0-5,3 2-4,0 2-8,1 2-10,-1 4-6,3 1-3,-3 3-6,3 3-1,-3 3-5,1 4 1,-1 5 0,-3 3-4,-4 3 4,0 3 0,-6 5 1,-1-1 0,-2 4 2,-5-3-2,-1 3 3,-5 0-3,0-3-4,-6 0-7,-2-2-6,-2-1-5,-1-4-2,0-4-1,1-1 4,4-6 5,2-1 9,3-3 5,4-4 4,2-1 5,2-4 2,4 1 4,5-4-4,2 2 3,4-1 0,5 1 1,2-1-1,3 4-2,3 0 2,1 2-6,2 1 1,-3 2-3,1-1-7,0 2-30,-3 2-49,-1-2-59,1-2-60,0 2-57,0-3-84,-2-4-89,2-2-16,-4-3 27,0-3 40,2 0 50</inkml:trace>
  <inkml:trace contextRef="#ctx0" brushRef="#br0" timeOffset="586">632 646 192,'3'-30'268,"-3"3"21,-3 3-35,-2 5-77,-1 2-48,-5 5-32,-2 3-23,-4 3-13,1 5-4,-3 4-4,1 1 4,0 4-2,2-1-3,0 4-1,6-1-7,-2 2-7,6 0-7,1 2-8,3-1-5,2 2-3,5 1-3,5 1-2,4 1-1,0 0 3,6 0-1,2 0-1,-1 0-1,5 0 2,-4 0-3,-2 0 1,-4 0-3,0 0-1,-4 0 1,-4 0-4,-2 2 2,-2-2-1,-4 1 0,-4-1 3,-3 2-2,-3-2 2,-3 0-2,-4-2 1,0-3 2,1 0 4,0-4 14,3-5 20,2-4 22,1-3 22,3-4 17,2-4 8,2-4-3,3-3-18,3-1-16,0-4-29,2-2-40,3-2-53,3-2-60,0-1-63,6 0-59,0-2-81,1-3-101,0 0-27,1 2 17,-2 6 39,-3 7 46</inkml:trace>
  <inkml:trace contextRef="#ctx0" brushRef="#br0" timeOffset="1080">857 562 93,'4'-11'222,"-1"3"15,2-1-25,1-2-59,2 2-34,3 0-15,-1 2-5,1 1-2,3 0-2,1 3-2,0 1-4,1 4-4,1 1-11,-1 4-9,2 4-12,-6 4-12,1 1-7,-4 4-14,-1 1-3,0 4-3,-5 2-5,0 2 1,-1 1-4,-2 0 1,-3 0-2,0-1 0,-5 0-1,-2-2-2,-2 0 3,-6-1-6,1-2-9,-7-2-8,2-2-4,0-5-1,4-2 0,1-4 4,4-4 7,4-5 12,3-3 5,4-5 2,2-2 5,5-5 4,4 0 5,1-2 7,1 1 13,5 2 11,-2 2 8,2 2 6,-2 2 3,3 4-6,-1 2-7,2 4-14,-6 1-14,2 2-8,-1 5-13,-2-2-10,-3 5-19,0 0-20,-1 0-32,2 3-40,-1 0-48,-2-1-94,4 0-95,0-3-36,-2-3-1,2-3 25,2-2 39</inkml:trace>
  <inkml:trace contextRef="#ctx0" brushRef="#br0" timeOffset="1564">1348 754 193,'6'-13'309,"-3"-1"18,1 4 8,-3 1-129,3 2-88,-3 2-67,1 0-52,1 2-74,-3-1-129,0-2-65,0 1-31,2-1-7,2 3 11</inkml:trace>
  <inkml:trace contextRef="#ctx0" brushRef="#br0" timeOffset="1730">1571 445 206,'3'-12'276,"-1"3"17,-1 3-37,-1 0-94,-3 5-54,1 2-32,-5 5-17,1 2-2,-1 2 4,1 1 5,1 4 0,-1-1-6,4 2-6,-1 0-8,5-1-9,1 3-12,3-1-5,2-2-4,2-1 0,5 3 5,0-5 8,3 0 11,0-3 11,2 0 9,-1 0 5,1-2 4,-2 1 3,-2 1 4,1 0-1,-4 0 3,1 3-4,-4 2-6,-2-1-11,1 1-12,-4 1-10,-2 0-12,-1-1-6,-2 0-7,-2 1-12,-3-1-23,-3-1-35,-2 1-53,-2-1-65,-3-1-84,-3-4-132,-1-2-55,-4-4-7,0-2 31,0 0 53</inkml:trace>
  <inkml:trace contextRef="#ctx0" brushRef="#br0" timeOffset="2075">1581 652 224,'9'-33'258,"3"1"11,1 3-55,5 2-90,-1 4-55,4 1-45,2 2-51,1 5-94,3 0-76,2 6-40,1 1-17,0 7 1</inkml:trace>
  <inkml:trace contextRef="#ctx0" brushRef="#br0" timeOffset="2245">2129 514 81,'5'2'271,"-2"-2"18,2 0 10,0-4-83,2 3-76,1-2-39,0 0-16,0 0 1,3 2 7,0-1-1,-1 2-6,-2 3-13,0 3-12,-5 2-19,-2 2-17,-1 4-12,-3 1-4,-2-1-2,-1 3 0,-3 1-4,1-3 1,1-1-2,-1-3 0,2 0 1,3-4-2,2 1-1,1-2 0,0-2 2,4 3 1,5-1 1,1 0 1,1 1 1,3 1 4,-1 1 5,0 3 4,-2 1-1,-1 4 0,-6 1 1,-4 0 1,-1 3-4,-6 0-3,-6 0-3,-4-2 0,-2-1-2,-6 0-6,-2-4-8,-1-3-14,-3-1-20,5-4-28,0-2-36,6-2-37,1-6-82,8-4-93,1-4-35,6-2-3,2-2 18,5 1 34</inkml:trace>
  <inkml:trace contextRef="#ctx0" brushRef="#br0" timeOffset="2758">2423 75 48,'11'-13'230,"0"6"26,-1 4-20,2 2-44,-2 1-40,-2 1-33,0 5-21,-2-2-18,0 6-14,-4-1-6,1-2-8,-3 4-4,-3-4-6,-2 1 5,0-3 2,-4 0 5,3-2 12,-1-3 19,1-1 10,1-2 5,2-1 2,0-1-6,3-3-20,6-1-47,2 0-79,7-1-168,-1-1-137,-8-2-73,-8-5-32,-15 1 7,-8-2 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5:11.9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474 417 42,'1'-10'270,"-1"1"43,0-2 42,0 1-34,0-2-26,-1 0 5,-3 1 14,3 2 10,-2 0 3,-3 2-21,4 0-32,-1 3-34,1 1-39,-1 2-39,3 1-39,-1 1-26,-1 2-21,2 1-19,-2 4-9,-1 2-4,1 3-4,1 0 5,-1 2-3,1 3-3,-2 0-10,3 0-3,0 0-5,0 1-8,0-1-5,3-1-23,-2 0-34,-1-4-39,2-1-37,-1-1-62,1-4-86,1-1-79,-1-3-64,1-3-115,0-4-78,2-4 0,-3-2 56,1-2 76,1-5 92</inkml:trace>
  <inkml:trace contextRef="#ctx0" brushRef="#br0" timeOffset="314">491 134 74,'-3'-14'276,"0"2"27,1 2 24,1 1-70,1 3-68,0 1-41,0 1-28,0 1-22,0 1-24,0 2-19,0 0-23,0 0-13,0 2-11,0 1-4,0-2-1,0 2-1,-2 2-2,1-3-17,-3 2-33,3-1-65,-4 1-136,-1-2-74,-2-1-34,0 1-4,0-1 21</inkml:trace>
  <inkml:trace contextRef="#ctx0" brushRef="#br0" timeOffset="595">143 89 139,'-9'-2'232,"-2"2"17,0 3-36,1 3-53,-2 3-30,1 3-7,1 5 3,-1 4 12,2 4 14,-1 4 10,1 1 9,2 4 3,-1 2-4,2 3-18,1 0-24,1 2-24,2-1-28,5 2-24,3 0-15,2 2-14,5-2-15,6 0-24,3-2-18,5-2-25,0-5-37,3-5-45,2-5-41,-1-7-50,1-8-90,1-11-71,-6-9-17,0-11 16,-2-11 39</inkml:trace>
  <inkml:trace contextRef="#ctx0" brushRef="#br0" timeOffset="821">564 116 146,'13'-35'391,"-1"8"37,1 6 24,3 9-52,6 6-134,0 9-99,3 7-65,2 9-31,-5 5-6,2 8 2,-2 6-1,-6 4-2,0 2-5,-5-1-8,1 4-10,-5-4-21,-4 2-28,0-1-30,-6-2-38,-2-3-39,-4-2-41,-1-2-36,-1-7-34,-1-2-62,2-7-73,4-7-17,1-6 12,5-6 25,8-8 44</inkml:trace>
  <inkml:trace contextRef="#ctx0" brushRef="#br0" timeOffset="1056">1185 314 261,'7'-15'441,"-1"0"50,-3 1 31,3 1-54,-3 4-173,1 1-109,-1 3-70,0 4-51,0 4-29,2 3-7,0 8-6,2 3 5,0 6 3,1 4 4,0 3-2,1 3-6,1-1-8,-1 1-5,4-2-6,-2-1-1,0-1 1,2-5-1,-4-3 0,-2-5 14,0-2 35,-4-7 44,2-3 49,-3-2 29,-1-5 24,1-3-1,1-5-31,-1-3-42,1-7-49,-1-3-46,5-3-49,-2-5-38,0-1-32,1 0-39,1 0-61,3 2-76,0 4-74,6 1-86,0 5-136,1 6-45,-1 3 16,0 6 62,-2 3 89</inkml:trace>
  <inkml:trace contextRef="#ctx0" brushRef="#br0" timeOffset="1370">1615 460 60,'-1'14'250,"-1"-3"15,4-2 14,-1-2-85,3 1-69,0-4-36,3 0-19,3 0-10,2-4-9,-1 0-10,3-2-11,0-1-8,0-3-8,1-1-4,0-4-2,0-1-7,-1-1-2,-1-4-7,-2-1-2,-2-1-1,-2-2 5,-3 3 10,-2 1 16,0 2 27,-4 5 24,0 1 22,-4 4 22,-2 4 23,-3 2 24,-3 5 22,-3 2 18,-1 2 14,1 5 1,-1 2-14,1 1-28,4 3-34,-1 0-38,4 1-31,4 2-23,6 0-19,3 0-10,4 0-7,4-1-7,4-2-6,5 0-9,3-3-21,1-3-41,1-5-67,0-4-73,-1-6-67,0-6-48,1-6-34,-1-8-27,-5-6-4,0-7 24,-2-5 43,-4-4 60,-2-3 83,0-1 127,-3-1 128,0 2 104,0 5 91,-2 4 73,-1 7 50,-2 4 9,-1 5-6,-2 5-19,0 3-42,0 6-69,0 0-74,0 5-64,-2 5-44,0 5-20,-1 6-12,0 5 1,1 5-6,-2 5-3,-1 0-8,2 5-11,1-1-15,-1 1-22,3 2-23,0 1-37,2-2-65,-1-2-84,4-2-71,-2-2-58,5-6-60,-3-3-76,1-8-36,5-5 31,5-8 51,0-6 56</inkml:trace>
  <inkml:trace contextRef="#ctx0" brushRef="#br0" timeOffset="1921">2275 389 23,'6'-9'299,"0"3"31,-3 3 14,-4 3-35,-2 1-111,-5 4-77,2 2-45,-2 2-25,0 1-13,0 3-4,0 0-7,3 0-2,2 1-1,1 0 2,4-2 9,1-2 2,2 1 11,1-2 13,4-2 24,-1-4 37,1-1 39,1-2 29,-2-3 21,1-5 2,1-2-20,-5-2-35,0-5-47,-2 1-42,-1-1-43,0 1-46,-3-1-73,3 2-82,-1 2-75,4 2-67,2 2-72,3 2-75,3 2-25,2-1 29,1 2 51,5 1 54</inkml:trace>
  <inkml:trace contextRef="#ctx0" brushRef="#br0" timeOffset="2174">2564 308 60,'6'-6'276,"-2"0"39,-3 1 32,-1-2-51,0 2-62,-1 0-50,-1 4-40,-1 0-26,-2 2-30,-1 4-25,0 4-17,-1 3-5,1 3 2,1 1-2,2 2-2,1 3-1,2 2-5,3-2-7,4 1-9,2-1-14,5 0-27,4-1-31,2-1-37,2-2-33,1-4-29,2-2-13,-1-5 6,-1-3 20,-2-5 27,1-5 37,-3-2 31,-3-4 36,-2-3 29,-4-2 33,-4-1 33,-1-1 41,-2-1 46,-1 3 58,0 2 59,-2 2 30,0 2 8,0 5-18,0-1-40,0 4-65,0 2-69,0 2-51,0 5-38,-2 1-21,2 4-12,0 4-1,0 2-4,0 1-1,0 2-5,0 2-9,0 0-14,-2 0-45,2 2-85,0-3-102,0 0-95,-2-2-144,-1-3-100,0-4-19,-3-4 52,2-7 88,-1-4 86</inkml:trace>
  <inkml:trace contextRef="#ctx0" brushRef="#br0" timeOffset="2609">2747 263 212,'2'-24'306,"3"1"12,1 1-2,2 4-144,6 1-108,-1 2-97,1 3-116,0 2-83,2 1-40,2 1-13,2 2 3</inkml:trace>
  <inkml:trace contextRef="#ctx0" brushRef="#br0" timeOffset="2717">3018 95 168,'8'1'307,"-5"1"32,-2-2 0,1 1-81,-2 1-64,-2-1-31,-1 4-16,0 2 4,-1 3 12,0 4 9,1 3-4,2 2-16,2 5-26,1 5-33,1 1-32,3 1-48,0 2-59,1 2-74,-1-2-69,2 1-94,0-5-138,-5-1-54,-3-2 1,-2-5 42,-1-3 51</inkml:trace>
  <inkml:trace contextRef="#ctx0" brushRef="#br0" timeOffset="2933">3026 460 224,'14'-10'306,"5"-2"11,3 2 9,5-2-141,3 3-88,0 0-47,0-2-21,0 4 2,-3-2 12,-2 0 30,-6 3 30,-3 1 32,-6 1 23,-3 1 0,-5 1-14,-2 2-23,-2 3-31,-2 3-27,-4-1-25,3 2-13,-3 1-5,3 1-8,-1-2-5,3-1-3,3-1 2,0-1 2,2-1 3,2-1 2,2-2 6,4-2 4,1-1 6,2-1 10,1-5 18,2 1 20,-2-2 26,0-1 22,-4 2 19,-1-1 13,1 1 11,-4 3 3,-1 0-15,-2 4-27,0 2-25,0 3-27,2 6-21,-2 8-3,3 5 32,-1 5 44,2 8 45,-1 5 36,5 6 16,-3 4-4,0 4-30,4 5-41,-4 2-42,0 4-35,-3 0-25,-5 2-24,-1-3-29,-6-4-35,-4-3-52,-6-6-64,-4-6-56,-3-7-36,-3-10-3,-3-7 17,-1-10 49,-1-11 56,2-10 54,2-8 40,2-10 17,8-9 6,6-8 1,8-9 0,5-5 2,9-1-14,7 0-23,8 3-30,2 5-92,6 4-137,-1 7-164,4 4-144,1 5-61,1 2-13,4 2 71,-2 3 126</inkml:trace>
  <inkml:trace contextRef="#ctx0" brushRef="#br0" timeOffset="3728">4147 219 71,'-3'-16'279,"-1"2"35,-2 2 25,0 5-68,-2 1-71,0 6-32,-6 4-8,-2 6 8,-3 7 11,-2 4 12,1 2 10,-2 4-5,6 1-18,0-1-29,3 0-28,7-1-27,0-1-21,6-1-17,6-3-13,4-1-9,2-4-9,7-4 0,0-1 6,0-5 14,0-5 12,0-2 6,-3-7 7,-3-2 0,-3-5-6,-3-5-16,-1-2-16,-6-4-5,-3-2-8,-2 1-7,0-2-11,2 5 4,-1 2-11,2 1-14,7 3-28,1 3-48,7 0-55,9 1-53,3 2-38,10 0-16,1 0 9,6 0 39,0 2 51,-1-3 47,-1 2 44,-7-3 34,-1 2 34,-7-1 38,-6 1 37,-5-1 54,-5 3 45,-4-1 26,-3 3 6,-4 0-11,-1 1-29,-2 2-41,-4 2-40,1 3-30,-2 3-20,1 3-11,0 6-2,1 5-2,1 5-1,3 5 0,2 5 0,2 2-4,2 4-6,2-1-14,3 1-30,1 1-68,1-3-93,2 1-102,-3-1-151,-3-1-114,-2-3-40,-4-1 30,-1-6 73,0-2 92</inkml:trace>
  <inkml:trace contextRef="#ctx0" brushRef="#br0" timeOffset="4222">4439 591 3,'-7'-6'347,"3"2"42,4-2 22,2 0 10,3 0-157,5-2-115,2 2-85,5 0-63,7 2-48,6-2-36,8 0-47,3 0-77,2 0-87,6-3-34,4 0-4,6-3 10,4-3 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03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123 165 306,'0'-3'409,"-2"0"29,1 2 13,-1-1-127,0 2-126,2 2-90,0 1-47,-2 3-22,2 3-9,0 1-3,0 2-1,2 2-2,2-1-16,-1 2-14,2-1-28,-2-1-33,2-1-38,-1-1-53,0-2-103,-4-5-91,0 1-33,-7-5 1,4-3 23,-3-1 43</inkml:trace>
  <inkml:trace contextRef="#ctx0" brushRef="#br0" timeOffset="194">4 80 100,'-1'-15'321,"-1"1"22,0 4 14,4 1-61,0 0-124,1 3-82,3 0-45,2 1-33,3 2-29,4 0-46,-2 3-111,0 0-91,4 0-44,0 1-19,3-1 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5:16.2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15 360 330,'20'-16'463,"-7"1"77,-4 3 55,-1 1-102,-4 4-100,-1 2-84,-2 4-94,-1 1-70,-1 4-39,-4 4-22,2 7-11,-2 7-5,-1 5 3,4 5-4,1 2-8,1 4-18,1 1-13,5 1-14,-1-1-19,0 0-25,1 0-59,-1-3-100,0-1-106,1-2-100,-6-6-141,-2-7-77,-2-6 2,-4-6 73,2-10 91</inkml:trace>
  <inkml:trace contextRef="#ctx0" brushRef="#br0" timeOffset="217">0 422 174,'10'-53'316,"1"7"36,5 4 29,0 7-102,3 8-64,1 5-41,1 7-30,1 6-18,2 6-12,-1 6-6,0 4-9,-3 7-7,-1 4-10,-5 4-15,-4 2-17,-6 2-16,-4-1-14,-6 2-16,-2 0-20,-8-2-21,-2 0-31,-6-3-39,-1-1-43,-1-1-41,-1-1-66,2-2-105,5-2-41,5-2 3,4-1 24,13-3 39</inkml:trace>
  <inkml:trace contextRef="#ctx0" brushRef="#br0" timeOffset="450">499 587 85,'22'-3'407,"-5"0"85,-3-2 63,-6 1 17,0-1-107,-6 1-94,1 1-83,-3 1-74,0 1-58,0 1-49,0 1-40,0 2-24,-3 5-11,3 2-5,-2 2-3,2 5-2,2 2-2,1 1-1,0 1-9,3-1-16,-3 2-19,1-3-38,-1 1-70,0-4-89,0-1-82,2-3-80,-3-3-121,1-3-60,-3-6 18,0 0 62,3-7 70</inkml:trace>
  <inkml:trace contextRef="#ctx0" brushRef="#br0" timeOffset="678">513 537 3,'-10'-27'260,"2"1"21,0 4 7,2 1-44,2 5-111,2-1-69,2 5-57,3 2-62,2 2-77,4 0-77,4 4-42,4 0-13,4 1 7</inkml:trace>
  <inkml:trace contextRef="#ctx0" brushRef="#br0" timeOffset="817">880 393 36,'3'3'280,"-3"0"28,-2 0 20,-2 3-50,-3 2-82,-4-1-49,-3 4-26,1 2-15,-1 1-9,3 1-9,-3 1-13,6 1-14,0 1-13,6-2-8,1 2-8,2-3-6,4 2-3,3-2-6,4 0-1,1-2-4,1-1-1,4-1-3,1-4-1,-2 1 0,4-2-2,-1 0-3,-2-2 1,-1 1-2,-1 2 4,-2-1 6,-1 2 15,-5 1 9,-1 0 15,-5 1 18,-4 2 14,-1-1 7,-6 1-3,-4 0-8,-4-1-8,-1 2-18,-4-1-18,-3-3-26,2 0-30,-2 0-32,2-2-45,3-2-50,3-1-45,2-1-28,7-1-27,5-2-26,6-5-24,5-1-20,6-3-11,2-1 11,4-5 28,4-2 47</inkml:trace>
  <inkml:trace contextRef="#ctx0" brushRef="#br0" timeOffset="1160">1015 609 90,'12'-36'267,"-4"1"43,-1 3 9,-4 5-3,1 3-10,-3 4-9,1 5-19,-2 4-25,0 4-36,2 6-34,-1 4-31,-1 7-24,3 5-10,-1 5 0,1 5-3,0 2-11,3 3-23,-4 2-24,3 0-17,-2 2-16,-1-1-20,-2 0-43,0-1-80,1-1-92,1-3-110,-1-2-181,-1-5-86,-4-5-15,-3-4 49,0-4 79</inkml:trace>
  <inkml:trace contextRef="#ctx0" brushRef="#br0" timeOffset="1405">1022 713 261,'10'-8'317,"5"1"-1,6 1-12,9 0-183,3 1-133,5 1-128,0-1-94,-2-2-39,2-1 11,-3 2 85,0-1 111,-8 4 137,-5 0 119,-5 1 76,-6 1 29,-4 1-41,-6 1-49,-4 1-42,-5 2-29,-5 2-19,-2 3-2,-4 2 5,3 1 1,-1 0-4,1 1-10,0 1-14,3 1-17,4 0-21,1-2-14,3 1-10,2-1-6,3-2-5,3-2 0,4-2 0,2-3-2,0 0 0,4-4-3,1-4-4,2-1 0,1-4-3,2-2-2,-1-1-1,1-1 4,-2-2 13,-1 1 15,0 4 16,-2-1 12,-3 7 4,0 1 0,0 4-9,-1 5-18,1 5-14,-3 2-7,-2 2-7,-1 5-3,0-1-1,-2 1-2,0 0 3,-2 0-5,-2-2-2,-2-3-2,1-1 1,2-4 6,-3-5 10,2-2 8,-1-3 4,2-6 5,0-3 2,0-5 0,3-3-2,0-2 2,3-3 2,4-2 2,1-2-6,6-1-3,4-1-7,1 2-9,3 2-9,1 5-1,0 2-4,-3 7-4,1 5-4,-4 5 1,0 6 2,-7 5-2,-2 4-2,-3 4 3,-5 4-2,-3 2 2,-3 2-2,-5 0 1,-1 2 6,-1-4-2,-1 1 0,3-4 1,0-2 1,3-4-2,4-1 2,4-3 1,5-3-10,8-1-51,5-3-106,7-3-133,5-4-186,2-2-100,0-5-40,2-6 20,-3-3 91,1-7 126</inkml:trace>
  <inkml:trace contextRef="#ctx0" brushRef="#br0" timeOffset="2889">2845 447 120,'-8'-20'270,"0"0"24,-1 0 15,2 2-90,1 0-42,1 1-14,0 4 6,1 1 22,2 2 18,1 4 12,-1 0-1,2 3-16,0 0-30,0 1-41,0 2-40,2 2-35,-1 5-27,1 2-11,4 6-7,-3 5-1,2 4-1,1 1 0,1 5-4,0 2 0,1 1 2,2 1-4,1-1 0,3 0 2,-1 0-1,3-1 2,-2-4-2,3-2 2,-4-2 0,1-5 0,-3-4 8,-1-3 16,-3-6 22,0-1 13,-1-5 5,-1-3 2,4-3-2,-4-5-22,2-2-21,-1-4-13,0-2-9,4-4 1,-4-2-4,4-4-4,-1-4-2,2-3-1,-3-5 1,2 1-10,-1 0-4,-1 2-10,-2 2-19,2 4-37,-2 6-56,-1 2-66,2 6-67,-1 4-62,0 4-76,2 5-88,-5 2-11,2 3 38,-2 4 56,2 6 59</inkml:trace>
  <inkml:trace contextRef="#ctx0" brushRef="#br0" timeOffset="3339">3313 579 117,'5'9'279,"-1"-3"22,-1-1 13,2 1-89,-3 0-69,3 0-29,-2 1-5,0 2 17,2 2 34,-1 2 35,-2 4 29,1 2 19,-1 1 7,1 4-18,-3 1-33,2 1-42,1 2-42,-2 1-39,1-1-31,1 1-23,-1-2-12,-1 0-23,1 0-23,-2-4-36,0-3-53,0-2-64,0-4-62,0-7-52,-2-2-36,2-5-22,-3-5-4,0-7 9,0-6 21,-2-4 36,-2-7 45,0-3 57,2-5 71,0-2 73,2-1 63,3-1 50,0 2 41,3 3 26,2 6 8,4 2 1,1 7-9,1 3-21,6 6-19,-1 6-16,3 3-12,0 7-9,-3 3-11,1 6-3,-4 2-10,-5 3-13,-5 3-9,-3-2-16,-4 2-19,-5 0-25,-2 0-42,-8-3-115,-1-3-85,2-1-38,-2-7-9,2-3 10</inkml:trace>
  <inkml:trace contextRef="#ctx0" brushRef="#br0" timeOffset="6696">2570 0 146,'-15'20'206,"0"4"-18,0 4-31,2 4-22,1 2-18,1 4-15,4 2-16,2 3-14,1 4-9,4 1-11,5 2-5,0 1-8,6 1-7,0 2-7,6 0-7,1 0-2,4 2-5,1-2-3,4-2-4,2-2-9,1-2-11,3-5-18,0-7-39,-4-4-76,-2-7-80,1-9-41,-2-5-12,-1-6 5</inkml:trace>
  <inkml:trace contextRef="#ctx0" brushRef="#br0" timeOffset="7004">3495 30 182,'17'-9'233,"4"5"0,4 7-38,4 4-18,2 8-13,3 5-8,0 7-7,5 6-1,-2 4-1,1 6-6,-3 6-11,-2 2-18,-4 1-22,-6 2-24,-6 0-26,-7-1-24,-7-2-23,-6-4-22,-11 0-25,-4-3-27,-7-3-27,-5-3-31,0-3-38,-5-5-64,2-6-74,5-5-22,4-4 3,8-6 21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5:23.60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0 132 216,'0'0'255,"3"0"15,2 0-59,3 0-66,4 0-49,5 0-30,3 0-16,3 0-15,2 0-9,0 0-15,0-3-26,-1 0-61,-8-2-107,0-1-58,-10-1-31,-1-2-12,-5-2 11</inkml:trace>
  <inkml:trace contextRef="#ctx0" brushRef="#br0" timeOffset="154">16 22 191,'-8'-1'263,"5"1"11,3 0-37,5 0-93,6 0-71,6 0-93,3 0-124,3-2-69,1-1-35,1-3-18,0-4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5:25.2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6 419 28,'3'-12'254,"-1"-1"28,-1 3 23,1 1-69,-2 0-53,0 3-29,0 0-22,0 2-9,-2 1-13,2 1-14,0 1-18,0 2-19,-1 4-12,1 2-8,-2 4-3,1 4 0,-1 4 4,0 2-1,0 3-5,0 2-6,2 1-8,0 3-6,0-2-6,0 1 0,2-2-2,0 0 0,2-2-4,0-1 3,1-4 1,2-2 1,-1-5 0,3-1 1,-2-6 2,1-1-1,0-5 0,2-3-2,0-3-4,0-5-2,0-1-3,0-4-1,1-1-2,0-2 1,-3-3-1,0 1 2,-3 2 6,2 1 2,-3 5 1,-1 2-2,-1 4-4,-2 4 0,0 3-6,0 4-3,-2 5 2,0 5 4,2 2 1,0 4 4,4 1 1,0-2 1,4 2-1,3 0 2,4-1 3,3-4-1,3-1 2,5-1 3,-1-5-2,2-3 3,-1-5-4,-1-2 3,-2-5-1,-1-5 2,0-2 12,-4-5 12,-1-3 9,-6-2 2,1-4 2,-7 0-5,-5-3-10,-3 0-14,-3-1-7,-7-1-7,0 4-5,-2 2-3,-1 4-4,0 5-22,2 2-44,1 5-54,5 5-63,0 5-94,5 3-125,6 3-46,2 2 10,3-1 35,8 2 52</inkml:trace>
  <inkml:trace contextRef="#ctx0" brushRef="#br0" timeOffset="638">722 546 65,'2'-3'277,"1"0"31,0 0 19,-1 0-76,1 2-77,0 1-54,2 0-32,-2 3-23,-2 1-13,1 2-2,-2 2 2,0 2 2,0 2-2,-2 3-4,2 2-8,-1 2-5,-1 2-12,2 0-13,-1 3-24,1-1-31,0-1-38,1-1-60,1-1-113,-1-4-73,-1-4-26,2-4 5,1-5 25</inkml:trace>
  <inkml:trace contextRef="#ctx0" brushRef="#br0" timeOffset="844">762 645 87,'0'-19'284,"0"2"27,0 1 18,5 2-85,2 1-84,1 2-51,2 0-40,6 3-24,-2 0-13,6 1-10,1-1-2,1 2 0,4 2 1,-3-2-2,1 1 1,-5 0 1,1 1 7,-5 1 9,-3 0 22,-4-1 20,-3 2 16,-2 0 14,-3 1 5,0 1-12,-3 0-20,-2 1-20,-3 3-21,-3 2-9,0 4-6,-4 4 6,0 2 10,-2 5 12,3 5 8,-2 1 2,3 1 0,3 1-7,1 1-1,8-2-3,2 1 4,7-2-2,2-2-4,2-1-1,6-1-9,0-4-19,0-1-44,4-4-76,-3-2-89,5-3-94,-2-5-175,1-4-85,-3-4-17,-1-4 42,-1-2 72</inkml:trace>
  <inkml:trace contextRef="#ctx0" brushRef="#br0" timeOffset="1469">1759 30 94,'-7'-12'257,"-1"2"13,-2 5 5,-1 2-104,-1 6-69,-4 5-29,2 2-10,-4 4 9,-1 5 18,0 3 29,0 6 18,-1 1 13,-1 5 2,0 3-5,3 7-16,-3-1-28,5 5-25,2 0-25,6 2-14,3-1-13,7 2-9,4 2-10,10-4-18,5 1-24,7-4-33,7-4-41,9-3-48,4-4-79,2-7-114,1-4-46,-5-8-7,-1-3 21,-3-9 36</inkml:trace>
  <inkml:trace contextRef="#ctx0" brushRef="#br0" timeOffset="1743">2327 438 190,'7'-24'312,"-4"0"17,0 6 12,-3 3-119,0 3-96,-3 3-47,-2 3-27,-1 3-9,-6 5 5,0 1 12,-1 4 18,-2 4 11,-2 1 10,2 1 4,0 2-7,2 0-13,3-1-17,0 0-15,4-1-12,3 0-12,1 1-8,4-1-4,6 1-4,1-2-4,3 1-7,3-2-2,4 1-3,3-3-4,0-2-2,4 1 1,-4-2 3,0-1 5,-2 0-3,-2 1 2,-4 0 0,-3-1 0,-1 2-2,-4 2-2,-3-1 0,-3 2 3,-5-1 1,-1 1 3,-2 0 0,-3 0 4,-4 1 0,-2-2 2,-1-3-1,-2 1-1,-2-2 1,2-2-2,2-2-2,1-1-12,4-1-24,1-4-41,5-1-42,7-1-56,5-2-87,5-3-97,6-2-35,4-1 9,2-1 25,4-1 45</inkml:trace>
  <inkml:trace contextRef="#ctx0" brushRef="#br0" timeOffset="2127">2549 489 167,'9'-9'323,"0"2"47,-2 1 28,-4 1-88,0 1-79,-3 2-54,0 2-36,0 2-18,0 2 0,-1 5 5,-1 2 11,0 4 10,2 3 0,0 1-18,0 2-27,4 2-26,1 2-33,-1 1-50,4-1-67,-2 1-79,2-2-88,-4-2-143,-1-2-113,-3-5-33,-3-5 23,-1-5 52,1-5 77</inkml:trace>
  <inkml:trace contextRef="#ctx0" brushRef="#br0" timeOffset="2359">2504 401 100,'0'-21'243,"3"3"-9,2 3-37,3 4-201,1 1-120,4 3-68,0 3-33,7 3 0</inkml:trace>
  <inkml:trace contextRef="#ctx0" brushRef="#br0" timeOffset="2464">2816 407 196,'9'13'259,"-2"0"15,-1 3-51,-2 0-46,-2 1-47,0 1-34,-1 0-27,-1 0-16,0 0-17,0 0-10,0 0-5,0-2-8,0 1-6,2-1-1,-2-4-3,0 0-1,0-3 11,-2-3 20,1-3 13,-3-3 6,1-5 12,-1-2 8,-1-4 1,4-3-4,-3-4 3,4-3 14,2 1 8,1-1 0,5 0 8,0 0 2,5 3 1,0 3 0,4 3 0,1 3-3,2 3-4,-2 5-10,1 2-16,-4 5-20,-1 2-16,-3 2-12,-3 5-12,0 3-19,-2 2-25,-1-1-31,-2 5-52,0-1-63,4 2-71,-6 2-112,2-1-102,-1-1-33,2-2 17,1-4 42,3-1 63</inkml:trace>
  <inkml:trace contextRef="#ctx0" brushRef="#br0" timeOffset="2883">3660 433 65,'3'-22'255,"-1"1"18,-4 3 15,-1 3-90,-2 2-71,-3 2-37,-6 2-22,0 3-9,-5 3 0,-2 5 7,-2 2 16,-3 5 20,-2 5 16,0 2 12,-1 4 1,2 4-8,2 1-16,1 2-20,2 0-22,6 3-17,2 0-13,6 0-12,5 2-4,6-2-6,5-2 0,8-1-4,1 0-1,8-4-2,2-2-6,5-5-6,1-4-3,0-3-5,2-6-5,-1-3-1,-1-6 3,-2-4-2,-4-4 2,0-7 1,-7-1-1,-2-4 3,-4-1 0,-4-4 0,-5 1 7,-4-1 2,-2 2 11,-6 1 6,-1 6 8,-4 1 4,-3 6 6,0 5-4,-1 3-2,-5 7-4,3 4-2,1 3-5,3 4-2,2 2 1,3 5-1,5 0-1,2 0-2,5 3-1,5 0-12,2 0-20,4-1-30,2-1-44,4-1-49,6 0-72,0-3-133,4-4-61,-1-1-7,-1-4 17,-2-3 39</inkml:trace>
  <inkml:trace contextRef="#ctx0" brushRef="#br0" timeOffset="3398">4199 483 102,'7'-4'268,"-1"-2"20,5 0 6,3 1-82,7-1-66,-1 1-44,7 1-27,3 1-18,2-1-11,3 1-14,2 1-9,1-1-14,0 0-20,1 0-41,-5 2-76,-2-2-105,-7-2-57,-3 2-24,-6-3 0,-3 2 28</inkml:trace>
  <inkml:trace contextRef="#ctx0" brushRef="#br0" timeOffset="3591">4433 248 105,'-11'-8'298,"5"1"26,-1 2 16,3 2-84,-1 4-73,4 4-31,-4 4-11,2 6 2,-1 5 15,1 4 5,3 3-7,0 4-18,3 5-28,1 2-29,0 2-29,4 4-62,0-1-83,2 2-109,-2-1-166,0-4-84,-4-4-45,-4-8 16,-4-6 56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5:29.5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163 155 229,'-3'-12'328,"0"1"24,-4 3 12,3 2-136,-7 3-86,0 3-53,-1 3-32,-3 3-20,0 2-7,-2 2 0,3 2-4,0-2 3,2 4-1,2-4 0,3 1-3,2-1-4,2 1 0,2-2-3,2 0-4,4-2-3,3 1-1,4-1-1,1-2 0,4-1 0,3 1-2,2-2 2,0-2-1,0 4 1,0-2 2,0 3 2,-1 1 5,-7 2 9,2 1 6,-3 4 6,-4 0 2,0 1 5,-4 1-4,-2 0-6,-3 0-6,0 0-3,-3-1-5,-2 0-6,-4-2-3,0 1 1,-4-2-2,-4 0-4,-2-3-1,-1 0 0,0-3-7,0-3-12,4 0-16,0-3-24,6-3-34,6-3-36,2-3-30,5-1-30,5-4-55,6-2-91,2-5-30,3 0 2,3-2 17,2-1 32</inkml:trace>
  <inkml:trace contextRef="#ctx0" brushRef="#br0" timeOffset="379">352 254 276,'7'-7'314,"-1"1"29,-1 1-32,-2 2-81,1 0-59,-3 2-47,1 1-32,0 1-9,-1 4 8,2-1 10,2 5 9,-1 2 8,-2 2 2,3 1-13,-2 0-28,4 3-26,-4 1-25,3 0-24,-3 2-30,3-2-39,-1 0-48,2-2-54,2 1-81,-8-2-125,2-4-46,-3-1-7,-1-6 28,1-4 40</inkml:trace>
  <inkml:trace contextRef="#ctx0" brushRef="#br0" timeOffset="617">323 194 192,'-2'-19'300,"-1"1"19,3 3 6,0 3-135,2 0-92,1 3-60,6 3-65,2 0-93,5 2-102,0 2-46,4 0-26,1 4 2</inkml:trace>
  <inkml:trace contextRef="#ctx0" brushRef="#br0" timeOffset="753">606 208 161,'1'13'244,"1"1"21,-1 1-60,1 0-48,1 1-34,1-1-35,-3 3-22,2 0-17,1 0-12,-1 3-11,0-3-7,1 2-5,-1-2-6,1-2-3,-3 1-2,1-5 1,0-2-1,-2-2 5,-2-4 5,0-2 2,1-5 5,-3-4 7,1-1 9,2-6 5,-4-4 9,4 0 14,-1-3 11,4 0 9,4 2 6,-2-2 11,3 3 8,3 3 4,0 1 1,3 5 7,0 3 11,1 5 5,0 2 0,0 2-9,-1 5-13,0 1-16,-4 1-28,1 4-25,-4 2-19,2 2-8,-3 2-9,0-1-17,-4 2-33,2-1-61,1-1-79,-3 2-95,-1 0-172,0-1-82,-1-1-22,-4-2 30,2-5 64</inkml:trace>
  <inkml:trace contextRef="#ctx0" brushRef="#br0" timeOffset="1146">990 214 105,'24'-23'252,"-1"5"21,-2 5 2,4 5-87,-1 5-50,-5 6-37,0 5-22,-2 4-16,-7 4-17,-4 4-14,-2 1-10,-8 3-7,-2 1-5,-4 2-2,-4-1 1,1-1 5,1-4 17,1-1 22,1-4 26,1-4 27,4-1 19,0-4 9,5-1-1,4-1-11,2-1-22,6-1-23,6 0-29,4-1-50,6-1-68,4-1-75,1-3-102,-3 0-131,2-1-63,-4-4-5,-1-4 33,0-1 52</inkml:trace>
  <inkml:trace contextRef="#ctx0" brushRef="#br0" timeOffset="1411">1523 182 60,'2'-15'270,"-1"2"30,-1 1 22,0 2-71,0 3-69,-1 1-38,-2 3-29,-1 3-13,-4 2 5,-1 4 7,-5 4 13,-2 2 16,-5 5 13,2-1 6,0 4-13,0 1-14,3 0-23,1-1-23,3 0-25,0 1-18,7 0-15,2 0-9,3-1-3,7-1-4,0-1 0,4-1-2,2-2 1,6-2-1,1-1-1,1-4-5,4-4 0,-1-2 0,1-4-3,-2-4-2,0-3-7,3-3-2,-5-4-9,2-2-8,-3-3-1,-1-2-3,-4-1 1,-3 0-1,-4-1 9,-5-1 4,-3 1 6,-3 2 11,-2 2 9,-4 3 10,-1 3 8,-1 5 3,-1 2-4,-1 7-4,-1 4-6,1 3-6,0 4-3,3 4-1,0 2 3,3 2 1,4 2-3,-1 1-3,4 0-24,0 1-45,3 0-70,-2 1-87,-1 0-110,2 1-141,-4-2-55,-4-1 3,-2-3 47,-5-3 72</inkml:trace>
  <inkml:trace contextRef="#ctx0" brushRef="#br0" timeOffset="2001">225 842 178,'-8'-6'237,"3"-1"8,3 1-44,2 1-51,7 1-28,4-2-24,6 2-13,7 0-9,6 1 1,8 0 8,7 0 9,5 0 9,5 0 4,8 0 1,2 2-3,5 1-7,4-3-10,2 3-16,3-2-16,0 1-13,3-2-15,-1 1-10,-3-1-9,-7 0-5,-5 2-3,-4-2-4,-7-2-18,-6 4-32,-4-3-44,-5 3-54,-6 1-100,-9 0-105,-3 0-44,-8 1 1,-7 1 28,-11 1 45</inkml:trace>
  <inkml:trace contextRef="#ctx0" brushRef="#br0" timeOffset="2398">497 1051 205,'5'-9'276,"1"3"9,6-2-18,4 4-106,2 2-55,2 2-28,-1 2-13,3 2 1,-1 4-2,-4 1-7,1 1-8,-6 2-10,-2 3-11,-1 2-6,-6-1-10,-1 2-3,-7 2-5,-2 1-1,-5-2 1,0 2-4,-6 0 0,2 0 0,-1-3 1,4-1 4,-1-5 2,6-2 11,3-2 11,4-1 21,2-2 29,4 1 26,7 0 13,3-2 5,9 1-5,-2-1-19,8-1-42,0-1-63,4-1-60,-3-2-57,-1-2-52,-1-5-42,-3-2-28,0-4-1,-6-5 19,-4-2 36,-2-3 49,-4-2 52,-4-1 69,-3 3 66,1 2 53,-3 4 41,-1 3 28,0 4 13,2 4-5,-1-1-21,1 5-15,1 3-8,-2 3-9,1 3-1,1 3-3,0 3 2,0 2-7,-1-1-15,1 2-21,1 2-23,-3-1-17,1 1-14,-1-2-9,4-1-6,-4 0-5,-1-3-7,0-1-6,0-2-4,0-2-2,0-3 2,0-3 2,0-3 7,-1-3 5,1-5 2,-5-1 1,5-6 4,0 0 12,2 0 18,2-1 18,1-1 20,3 2 21,2 2 14,2 2 2,-1 2-10,3 2-11,1 3-18,-1 5-22,2 2-12,-2 2-11,0 5-13,-1 0-3,1 4-4,-4 2-6,-2 1 1,-1 4-7,-4 0-16,1 1-28,-3 2-60,-1-1-87,0 1-86,0-2-85,-3-1-115,3-1-73,0-5 5,0-5 61,3-1 73,1-4 77</inkml:trace>
  <inkml:trace contextRef="#ctx0" brushRef="#br0" timeOffset="3178">1902 0 185,'18'-7'223,"2"6"6,5 7-66,2 6-67,3 6-31,2 7-1,0 4 8,-1 5 9,2 7 14,-1 5 9,1 5 7,-4 8-3,-2 7-4,-6 5-5,-4 11-8,-9 2-14,-7 4-14,-7 1-14,-10-1-12,-5-1-18,-7-1-45,-9-5-46,-6-3-109,-10-5-119,-13-4-62,-13-7-27,-18-14 13,-20-9 34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25.5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1242 187,'-6'0'237,"-4"2"-10,4-2-13,1 0-10,0 0-16,1 0-21,0 0-10,0 0 2,2 0 4,-1 0 5,3 0 2,0 0-5,0 0-16,0 0-19,3 0-24,1 2-22,3-2-21,3 1-16,3 1-13,2 1-7,6-2-8,0-1-7,2 0-24,2 0-37,0-1-46,-2-2-55,2 0-53,-3-2-60,-3-1-85,-5-3-70,-2 0-11,-6-1 25,-5-2 36,-4 2 53</inkml:trace>
  <inkml:trace contextRef="#ctx0" brushRef="#br0" timeOffset="272">22 1087 93,'-13'0'269,"4"0"20,5 0 8,4 0-96,4 0-80,7 0-47,5 0-28,6 0-19,5 0-9,3 1-8,6 1-11,4-1-19,4-1-50,-6 0-115,5-3-63,-4 0-29,-1-1-14,2-1 8</inkml:trace>
  <inkml:trace contextRef="#ctx0" brushRef="#br0" timeOffset="566">976 914 70,'-4'-12'275,"1"2"38,-2-1 37,2 2-60,2 0-34,-1 3-9,2 2-11,-3-1-18,3 4-25,0-1-36,-1 2-42,-1 3-35,1 2-14,-1 1-7,0 2 4,-1 5 5,0 2 4,1 0-2,1 1-11,2 2-15,2 0-14,2 2-9,3-1-5,5 1-2,0-2-1,2-2-4,1-2-1,3-2-3,-3-2-3,1-4-3,-1-3-5,3-3-2,-3-3-1,0-4-1,-1-2 2,-2-3 1,0-3 2,-2 0 2,-2-3 9,-2 0 17,-1 0 16,-2 0 18,-2 1 19,0 2 15,-1 2 9,-1 2 0,0 2-5,0 3-11,0 2-13,0 2-17,0 1-19,2 1-13,0 4-11,-2 4-7,0 2-4,1 5 0,-1 3 5,0 5 1,0 1-2,0 1-2,-1 1-2,1 1-6,0 1-15,0-1-19,1 0-23,-1 0-42,3-2-71,-1-2-83,1-2-69,0-3-64,-1-3-110,2-4-57,0-7 16,-1-1 61,2-6 68,3-1 73</inkml:trace>
  <inkml:trace contextRef="#ctx0" brushRef="#br0" timeOffset="1062">1391 980 24,'8'-28'274,"-1"2"36,-2 2 34,-1 3-24,1 5-66,-1 2-29,-2 4-21,1 4-27,-1 1-28,1 5-15,0 3-9,-1 5 2,3 5 11,-2 5 12,1 3 11,0 3-11,-1 3-26,-2 2-31,1 1-30,1 0-24,-3 0-19,3-1-28,-1 2-43,1-3-51,-1-1-69,-1 0-70,1-3-66,1-1-97,2-5-84,-4-3-15,-1-5 36,3-4 51,-1-3 60</inkml:trace>
  <inkml:trace contextRef="#ctx0" brushRef="#br0" timeOffset="1343">1671 1169 10,'3'-3'275,"2"0"32,-3 2 17,-1-2-46,-1 0-101,0 1-76,2 1-59,-2-1-65,0 0-107,2 0-100,-1-1-54,1 0-21,1-3 2</inkml:trace>
  <inkml:trace contextRef="#ctx0" brushRef="#br0" timeOffset="1559">1859 1009 160,'4'-11'203,"0"-2"5,1-4-9,-2 1-9,-1-4-10,-2 1-8,-2 1-10,-1 0-6,0 3 3,-3 2-7,-2 5-14,-3 2-17,0 4-12,-5 4-16,2 2-10,-4 2-6,4 5-4,-2 0-8,3 2-8,4 0-13,0 2-9,4-1-9,3 1-7,2 1-2,4-1-2,5 0 3,0 1-4,6 1 0,2 0-3,2-1 1,0 2-1,1 2-2,0-2 1,-2 3 0,1-3 1,-6 0-3,-2 0-2,-3-3 1,-5 1-1,-1-1 2,-6 0-1,-2-1 3,-8-1-1,0 1-3,-7-2 2,1-3-1,1-2 3,-2-2 11,4-4 12,3-4 13,1-1 4,4-4 9,2-2 2,5-5-5,2-3-12,5-3-11,5 0-8,4-2-23,2-1-36,6-1-42,2-2-63,2 1-75,4-2-77,0 0-109,2 0-96,-2-2-22,-5 2 25,-1-1 56,-2 5 71</inkml:trace>
  <inkml:trace contextRef="#ctx0" brushRef="#br0" timeOffset="2023">2250 716 120,'6'-7'291,"-1"2"26,-2-1 19,-1 3-100,-2 2-79,-2 2-28,-3 5-4,-1 5 12,-5 4 32,-2 6 34,-1 5 25,-2 3 1,2 3-14,2 2-31,0 1-34,2-1-42,5 1-32,3-1-27,5-2-15,2-2-13,6-2-7,2-2-1,2-4 1,3-1-4,2-3 0,1-4 0,1-4 4,0-4 10,-1-3 6,-2-4 7,0-4 8,-3-5 5,-2-2 1,-5-3-5,-4-3-8,-3-2-4,-5 1-8,-5 1-12,-8 3-5,-5 3-7,-4 4-5,-7 5-14,-1 5-19,-2 4-50,-1 4-90,0 3-109,3 4-129,-1 1-138,3 0-65,1 0 11,1-3 70,2 0 96</inkml:trace>
  <inkml:trace contextRef="#ctx0" brushRef="#br0" timeOffset="2742">1578 1123 112,'1'0'245,"1"0"21,1-2-33,-1 2-35,0-1-29,1-1-21,-2 2-17,1-1-4,0 1-7,-1 0-13,-1 0-17,0 0-18,2 0-21,-1 0-19,-1 1-14,0 1-10,2 1 1,-2 0-1,0 0 4,0 1 5,0-1 1,0 2 1,0-1 4,0 0 4,0 0 0,-2-1 7,2 0 4,-3 0 11,3-3 4,-1 1 6,-1-1 0,0-1 1,1 1-5,-1-3-4,1 0-6,1 0-8,0-2-2,0 1-3,1-2-5,1-2 0,-1 2 2,3 0-1,-1 0 2,0 3-5,1-1-4,1 2-3,2 1-7,-3-1-3,1 2-8,2 2-3,0 1-2,-2 0-1,-2 1-1,0 1-3,-1 1 1,0-2 0,-1 4 2,-2-2 1,-1-2 0,0 0 4,-1 1 1,-2 0 4,-1-2 3,-2 0 3,2-2 1,0-1 7,-1 0 4,1-1 3,-2-2 2,3 0 0,2-2 3,2-1-6,-1 2 1,0-4-5,4 2-2,0-1-1,-1 1-2,2 1-3,-1 2-4,1 2-5,2-2-2,-1 3-4,1 3-4,0-2 0,-2 4-1,0-1 2,1 4 1,-3-1-2,2 1 0,-3-1 1,0-1-2,0 2-1,-3-3-2,0 2 4,1-3 1,-2-1 2,-3-1 5,1-2 2,-2 0 2,0-3-4,0 0-12,2-2-24,-2 0-42,3 0-62,2-3-64,3 2-62,3-1-92,5-4-90,1 2-20,1 0 30,1 0 45,0 0 58</inkml:trace>
  <inkml:trace contextRef="#ctx0" brushRef="#br0" timeOffset="3758">806 632 45,'-4'-9'267,"1"2"36,1 1 20,1 1-72,-1 2-69,0 0-55,1 3-37,-1 3-27,0 3-11,-2 6 0,0 6 4,1 4 6,-4 6 9,2 5 1,0 4-4,-1 4-7,-1 4-7,0 0-7,0 3-7,2 1-10,1 2-7,4 0-4,4 0-9,6-1-15,6-2-18,7-2-18,10-2-25,10-2-29,8-2-32,7-5-36,5-4-61,1-5-88,2-5-29,2-6-3,2-8 18,1-7 40</inkml:trace>
  <inkml:trace contextRef="#ctx0" brushRef="#br0" timeOffset="4078">2307 583 308,'9'-21'344,"2"3"15,2 4 9,5 7-166,0 2-89,0 7-54,6 4-30,-2 4-13,2 8-7,3 8 3,-2 5 8,2 7 7,-1 8 8,0 5 5,-4 5 2,-2 1-5,-4 0-7,-6 0-9,-6-5-7,-4-1-8,-4-6-12,-6-3-21,-6-4-26,2-4-24,-3-4-31,2-6-46,-2-4-89,6-7-62,-1-7-18,4-3 3,4-7 18</inkml:trace>
  <inkml:trace contextRef="#ctx0" brushRef="#br0" timeOffset="4390">3069 352 42,'-2'-21'243,"-2"6"18,-3 1 14,-2 7-86,-4 5-57,-1 8-28,-3 8-14,-4 10 1,0 6 8,-1 9 7,2 7 4,-2 10 1,3 5-11,2 8-13,5 6-19,7 2-16,5-1-16,8-2-12,8-2-3,3-6-2,8-3-4,0-8 0,1-4-15,-1-7-34,-3-7-49,0-5-82,-4-10-141,-4-7-72,-2-7-25,-4-8 9,-4-8 36</inkml:trace>
  <inkml:trace contextRef="#ctx0" brushRef="#br0" timeOffset="5998">3381 751 65,'0'-3'273,"0"-2"29,-2 2 21,2-2-64,-2 3-60,-2-1-24,0 0-11,0 0 6,-4 1 11,3 2 15,-3 0 14,0 3 6,-3-1-7,0 2-10,-2 2-25,-1 2-30,1 2-33,-2 4-32,2 2-19,-3 4-21,2 1-9,-2 2-10,5 2-7,2-1-5,-1 1-2,6-2 4,2-1-4,2-1 0,6-3 1,4-1-2,1-2 1,3-2-2,5-2-2,1-4-1,-3-1-1,1-3 5,-2-3-3,-2-3 0,1-1-1,-3-2 1,-1-3 0,-3-3-2,-2-2-1,-1-4 2,-5 0 3,0-1 1,-3-5-5,-5-2 0,0 2 0,-1-1-3,-4 2 2,2 2-7,1 3-10,-2 3-20,4 3-51,0 3-82,2 2-88,1 2-76,5 4-80,0 1-112,0 3-21,6 0 42,2-1 68,5 3 68</inkml:trace>
  <inkml:trace contextRef="#ctx0" brushRef="#br0" timeOffset="6506">3524 911 165,'4'2'231,"0"1"-3,0 0-39,-3 0-37,1 1-33,-2-1-19,0 0-21,0 0-11,0 0-2,-2 0-4,1-2 0,-1 1 12,2 0 12,-2-1 17,2-1 23,-1 0 22,1 0 6,0-1-11,-2-1-23,2-1-54,0 0-74,0-1-84,3-1-82,1-1-114,-1-1-106,3-1-33,0 1 14,2-4 36,3 4 51</inkml:trace>
  <inkml:trace contextRef="#ctx0" brushRef="#br0" timeOffset="6758">3777 725 202,'2'-4'300,"1"-1"17,-1 5-15,-2 0-92,0 1-63,0 4-26,0 3-6,0 2 17,1 4 22,-1 1 15,2 3 5,0 3-12,-1-2-21,2 3-27,-1 3-31,1-1-29,0-2-30,-1 0-40,1 1-47,0-3-56,0-1-54,2-1-53,1-3-73,-3-4-96,0-4-26,1-4 17,0-3 33,3-4 40</inkml:trace>
  <inkml:trace contextRef="#ctx0" brushRef="#br0" timeOffset="7014">3919 538 7,'7'-20'250,"3"8"30,2 5 23,2 7-51,5 7-65,-1 7-30,2 5-4,2 5 4,1 8 16,-1 5 16,0 5 2,-3 5-8,-2 2-20,-4 2-26,-2 0-37,-6-1-35,-5-2-42,-7-2-45,-2-1-48,-4-4-51,-4-2-53,-1-5-46,0-4-39,0-4-77,-1-4-55,3-7-6,-1-3 22,6-6 34</inkml:trace>
  <inkml:trace contextRef="#ctx0" brushRef="#br0" timeOffset="7570">4909 217 182,'0'-14'309,"-1"2"39,-1 2 26,-1 1-115,-3 3-65,1 3-37,-6 3-14,-6 7 4,-6 8 23,-5 9 32,-5 9 23,-5 8 17,2 10-11,1 6-32,3 7-43,5 8-49,8 3-41,5 4-30,8-2-12,6-2-8,4-4-15,9-5-16,4-6-37,5-6-64,4-6-101,-1-8-113,2-9-173,-3-6-78,-4-9-12,-5-8 35,-1-8 83</inkml:trace>
  <inkml:trace contextRef="#ctx0" brushRef="#br0" timeOffset="9566">5561 515 236,'1'-5'257,"-1"1"15,-3-3-70,2 0-60,-3 0-38,0 1-21,-2-3-3,1 2 1,-2-1 6,-1 1 6,2 2 3,-5 1 4,3 0-1,-3 3-3,-3 1-5,-1 3-7,-2 2-6,0 2-7,-2 2-7,-1 3-10,-1 3-10,-1 2-11,0-1-6,4 2-8,1 0-5,4-1-2,2-3-5,3 0 0,5 0 1,1-3-5,6 0-4,2 0-3,5-2 1,3 0-2,5-3-1,0-3 2,5 0 2,-1-2 2,3-1 0,-2 0 10,-1 0 10,3 2 19,-4-1 15,-2 2 15,-1 0 12,-3 2 3,-2 2-4,-1-1-11,-1 3-10,-4 0-12,-1 3-9,-2-1-3,1 0-6,-5 3-2,1-2-3,-1 2-3,-1-1-1,-1 1-6,-2-2-2,-2 1-4,-1-2 0,-1-1-2,-2 1 1,-3-2-1,-1-3-7,-3 0-17,3-3-17,-2-2-30,3-1-43,1-3-55,0-3-56,7-1-49,2-5-74,0-2-99,4-1-33,3-6 23,6 2 43,5-5 54</inkml:trace>
  <inkml:trace contextRef="#ctx0" brushRef="#br0" timeOffset="10059">5738 650 204,'13'-1'322,"-1"-2"29,-2 3 31,-4 0-94,1 3-51,-3 1-10,4 2 16,-3 2 17,-1 1 7,0 3-10,1-1-30,-2 3-42,0 1-46,1 2-47,1 1-34,0 0-24,-2 0-20,2 1-28,-2-1-50,0-1-74,3-3-83,-3 0-82,2-2-90,-3-3-128,0-3-32,-6-1 31,-1-5 63,2-2 68</inkml:trace>
  <inkml:trace contextRef="#ctx0" brushRef="#br0" timeOffset="10276">5735 686 46,'-5'-22'306,"2"0"34,1 4 18,2 2-34,0 1-121,2 5-79,1-1-59,5 5-47,1 2-42,9 1-47,-1 3-57,7 3-64,-1 1-52,4 4-11,-3-1 25,3 2 65,-3 2 89,-1-2 109,-2 3 92,1 0 59,-5 0 23,0 0-6,-4 1-20,-3-1-24,-2 0-17,1 2-14,-4-1-12,0-1-12,-2 2-11,0-2-16,1 0-14,-3 0-16,2 0-15,1 0-10,0-3-11,-1 1-4,0-2-3,2-4-2,-2 1 2,-1-5 2,0 0 6,-1-6 9,-1-3 12,0-3 15,0-5 16,0 1 25,-1-1 18,2-1 17,1 0 16,1 3 5,6 0-4,-2 3-15,2 3-18,5 2-17,-1 2-20,0 5-16,3 3-11,-4 3-7,1 3-6,-4 3-9,-1 3-2,-2 5-9,-3-1-1,-3 2-13,-3 2-15,-1 1-40,-1 0-73,2-2-95,-2 2-100,0-1-152,0-2-88,1 0-19,-2-3 43,7-3 78,4-5 91</inkml:trace>
  <inkml:trace contextRef="#ctx0" brushRef="#br0" timeOffset="31159">4832 47 82,'-1'0'216,"-3"2"20,-1-2-41,-1 3-41,0 1-26,-3 4-16,-3 1-18,3 1-7,-7 2-1,3 3 8,1 2 8,-1 1 9,-1 1 5,1 4 2,-1 2 9,0 2 3,-1 6 9,-2 3 9,3 5-2,-4 4-1,4 4-8,-3 5-13,1 6-24,2 6-17,3 6-14,1 3-14,7 4-9,6 3-13,7 0-2,6 1-8,6-2-4,4 0 1,4 0-6,2-3-2,1 0-5,1-6-5,-3-4-3,-2-4 2,-3-6 2,0-7-2,-5-7 0,1-5-1,-4-6 3,-2-6-3,-2-7 1,-2-3 3,-3-3-3,2-4 1,-5-4-1,-1 0-13,0-3-34,-2-2-76,2 1-101,-5 1-166,0 0-130,0-3-55,-1 3-4,1-3 55,-5 0 90</inkml:trace>
  <inkml:trace contextRef="#ctx0" brushRef="#br1" timeOffset="-165362.75">4944 148 156,'0'-9'220,"-1"0"4,1-2-40,-2 1-22,0-1-10,-1 1-11,2-1-14,-1 1-11,0 1-16,-2 0-7,4 1-9,-3 2-14,1 0-9,-1 0-13,0 2-5,0 1-9,-4-2-9,-2 2-1,4 0 0,-3 2-3,0-1-1,-1 1 0,-1 1 0,-1 0-2,-3 3-2,1 1 1,-2 4 2,0 0-1,-4 5 0,3 2 4,-2 0 4,2 4 5,-3 2 2,3 0 8,-1 2 6,1 0 6,3 2 2,0 2 6,-1 0 1,5 0-3,1 1-3,-2 2-4,4 0-3,0 1-7,2 3-8,0-3-5,-1 2-12,0-1-3,2-2-7,2 1 0,-3-2-1,3-2 1,-1 0 4,1-2 5,1-1 0,0-1 6,0-1 1,1-1 5,2-1 2,2-1-2,2 1 2,2-1-1,0-1-2,-1-1-1,3-1-8,0 1-1,-1-2-4,1 0-4,-2-2-2,1 4 2,-1-4-2,1 4 6,-2-1 1,-2 2 1,0 0 0,-1 3 2,-2 2-1,-3 2 4,-3 1-2,1 1 0,-2 1 0,-4 1-7,2-1-2,-4 1-4,-1-2 0,-2-2-3,1 2-2,-4-3 5,2 0 0,-2-3 1,2-1-1,-4-2-3,4-2 1,-2-1-3,2-3 4,0 0-4,3-3 0,0-3 0,3-1 2,3-1 2,0-1 4,2-3 4,3 0 2,0 0-1,3-3 0,5 0-5,2-1-1,7-1-6,3 2-2,3 1 0,4 4 2,3 1 4,0 3 3,0 5 6,-2 1-4,-2 4 3,-4 2 0,-6 5-3,-2-1 0,-5 7 0,-4 1 5,-2 1 2,-6 4-5,-2 2 1,-3 2-8,-3 2-3,0-1 1,-2 2 4,-1-1 1,3-2 6,-1-2 0,2-1 1,4-3-1,2 0 0,4-1-1,5-1-3,5-1 8,5 2 3,6-2 7,5 0-1,4-2-2,3-2 9,2-3 6,4-1 10,1-3-1,-2-4 5,0-1-3,-1-4-12,-4-1-23,-3-3-42,-7 0-48,-1-3-132,-8 2-208,-4-4-193,-4-2-89,-3-5-27,5-6 11,1-8 113,4-5 197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36.4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0 743 146,'5'-12'320,"-1"2"30,5 1 19,-1 0-91,0 1-87,2 2-45,2 3-33,0 2-16,-1 4-3,0 1 0,2 5-9,-4 4-11,1 4-12,-2 1-12,-5 5-12,-3-1-11,-2 4-10,-4-3-6,-2 2-2,0-1-2,2-3 0,-2-3 7,3-5 12,1-2 18,0-4 21,3-1 23,1-1 19,1-3 5,4 0-9,6 0-13,3-2-27,7-2-36,1 0-43,7-2-42,1 1-35,0-3-36,1-1-24,0-2-11,0-5 8,-2-1 20,-3-6 28,0-1 34,-4-2 37,-5-2 37,-3-1 40,-3 2 43,-4-1 43,-4 4 32,-3 2 20,-3 2 6,-2 3-12,-1 1-31,-7 4-34,4 4-31,-6 2-31,0 2-20,0 5-11,1 2-9,1 2-5,4 0-1,0 3 2,2 0 0,5 2-2,-1 0 3,6 1 8,-1 3-3,5 0 2,2 1-2,0 1 1,4 1 0,-1 2-4,1 0-2,-1 0-1,2 0-1,-5 0 3,2 0-3,-5-1 0,-2-2 0,-3 0 0,-1-3 1,-5 0-2,-1 0-2,-5-3 0,-2-1 2,-1-1 0,0-3 5,-2-1 6,4-4 10,-1-4 9,0-1 4,5-4 2,0-2-2,4-3-3,2-2-6,7-2-14,1-1-23,5-3-35,3 0-64,6-3-99,3-1-97,1-2-165,3 1-97,-3 1-27,-1 2 34,1 2 77,-5 2 90</inkml:trace>
  <inkml:trace contextRef="#ctx0" brushRef="#br0" timeOffset="673">655 671 165,'8'-9'301,"3"-1"21,3-1 13,0 1-108,3 2-81,0 3-38,-2 3-23,1 2-6,-2 4-1,-1 4 7,-1 5-1,-2 2-3,-4 6 0,-1 2-2,-5 2-8,-1 2-11,-7 2-11,-2 1-12,-2 0-7,-3-3-5,1 0 3,1-5 12,4-2 15,-2-4 20,4-4 20,3-2 17,0-2 14,3-3 3,2-1-11,4-1-15,5 0-21,4 0-26,4-1-49,4-2-86,3-2-100,3-1-105,-4-2-162,3 0-104,2-6-31,-6-1 37,6-1 75,-6-4 89</inkml:trace>
  <inkml:trace contextRef="#ctx0" brushRef="#br0" timeOffset="965">1096 862 384,'-3'-2'463,"-1"2"59,3 0 39,-1-1-115,1 1-110,1 0-86,0-2-70,0 1-85,0 1-101,4-3-117,1 0-124,5-2-193,1 2-95,-2-1-25,-1-2 34,-1-2 71</inkml:trace>
  <inkml:trace contextRef="#ctx0" brushRef="#br0" timeOffset="1174">1331 724 26,'0'-11'280,"0"1"42,-1-1 36,1 1-26,0-1-52,-3 4-15,3-1 1,-2 2-3,2 2-19,0 2-27,-3 1-46,3 1-55,-1 3-47,-3 0-35,1 4-18,-2 1-9,4 3-4,-3 2 3,4-1 0,0 1 1,0 1 1,5-2 0,0-1 6,2 2 2,-1-3 4,3-1 6,1 0 11,-1-4 11,2 1 3,4-3 10,-1-2 2,0 0-3,2-1-8,0 0-4,-1 0-8,1 0-8,-2 2-9,-1 1-2,-2 0-2,2 2-3,-4 2-8,-2 1-1,2 0-3,-4 3-4,-2-1 4,-1 3-3,-1 0 0,-2 1 0,1-1 2,-5 1-7,0 1-11,-4-2-26,-2-1-54,-2-1-95,-5-1-106,0-1-132,-2-1-131,-3-4-53,-1-4 14,3-1 77,4-4 93</inkml:trace>
  <inkml:trace contextRef="#ctx0" brushRef="#br0" timeOffset="1570">1325 803 146,'9'-31'296,"0"1"23,2 0 15,1 3-105,3 1-87,0 5-51,0 1-32,3 4-24,2 1-29,3 5-33,6 1-56,-1 4-122,5 2-70,1 3-35,-3 2-9,4-1 14</inkml:trace>
  <inkml:trace contextRef="#ctx0" brushRef="#br0" timeOffset="1738">1825 584 32,'0'-2'264,"4"0"23,1-1 13,3 1-62,5 1-83,-4 1-49,3 0-28,-2 3-10,1 0-7,-1 3-4,-1 3-6,-1 1-8,-3 3-6,-5 4-8,-1 1-6,-4 0-2,-3 2-7,-3-1-3,0-2-2,-2-2-3,2-2-2,1-2-3,1-4 3,5 1 0,-1-4 8,5 0 4,0 0 5,3-1 8,3-2 15,5 1 16,2 1 12,2-2 11,2 3 11,1 3 8,0-1-1,-2 1-9,-2 4-15,-2 1-13,-4 1-13,-4 1-18,-3 1-10,-4 0-9,-3 1-15,-6-1-36,-3 0-49,-1-3-45,-5 0-49,4-3-56,-1-4-116,1-4-59,3-2-6,-2-7 21,8-2 34</inkml:trace>
  <inkml:trace contextRef="#ctx0" brushRef="#br0" timeOffset="2172">2030 341 137,'14'-10'295,"-1"2"17,-2 4 11,0-1-102,-3 5-94,0 0-53,-2 2-32,1 1-17,-6 0-13,-1 0 1,0 0 6,0 1 6,-1-1 10,-3 0 12,0 0 12,-1-1 12,2-1 5,0-1 3,-2 2-5,3-2-10,-1 0-12,2 0-24,-1 0-47,2 0-68,-3 0-136,3 0-109,0 0-54,-5-2-21,2-1 16,3-4 50</inkml:trace>
  <inkml:trace contextRef="#ctx0" brushRef="#br0" timeOffset="3221">2359 803 187,'7'0'284,"3"-1"29,2-1-16,2 1-60,6-2-39,2 0-11,5-1 6,3 3 14,3-2 10,1 3 2,1-1-11,-1-1-29,3 1-36,-4 1-55,0 0-72,-4 0-77,-1 0-83,-4 0-73,-1-2-78,-5 1-92,-2-1-72,-8-1-4,-3 0 31,-4 0 53,-2-1 61</inkml:trace>
  <inkml:trace contextRef="#ctx0" brushRef="#br0" timeOffset="3431">2694 613 136,'-6'-9'299,"0"0"26,1 3 17,4 3-94,1-1-79,0 6-30,1 3 2,2 2 27,2 5 34,1 3 31,-1 3 17,-2 5-13,2 1-26,-2 1-49,0 4-44,3 2-47,-3-1-31,1 3-24,-3-1-38,3-1-47,-3 1-69,2-4-76,1-1-84,-4-3-145,1-3-72,-1-4-11,-1-5 35,2-5 60,2-4 77</inkml:trace>
  <inkml:trace contextRef="#ctx0" brushRef="#br0" timeOffset="3804">3317 389 263,'-3'-15'315,"-2"2"26,0 1-6,1 1-111,-5 1-61,1 4-41,-2 1-27,-2 2-22,-1 5-17,-4 2-8,0 4-13,0 3-4,1 2-3,2-1-6,1 3-4,3-2-3,2 2-1,1-3-4,6 1 0,1 0-4,0-1-4,4-2-2,1-1 0,4 0-2,3-1 0,2-2 2,2-2 2,0 0 1,2 0 0,0-3 2,-1 1 6,2-1 5,-3 1 8,1-1 7,-4 2 6,0-1 2,-4 2-1,-1 1-4,0 1 0,-2 1-6,1 1-3,-6 2-1,2 1-9,1-1 0,-4 2-3,-2 0-5,0 0-2,-1 0-3,0-1 5,-2-1-1,-2 1-1,-1-1-1,-2-1-10,-2-1-21,0-2-32,-1 0-39,1-3-37,3 0-35,0-2-47,5-2-82,-4-2-58,8-3-10,0-3 13,8-5 23</inkml:trace>
  <inkml:trace contextRef="#ctx0" brushRef="#br0" timeOffset="4227">3468 488 189,'12'-7'332,"-3"2"28,-2 2 20,-1 0-94,-1 3-78,2 2-41,-1 1-13,-5 3 5,4 0 15,-2 3 12,0 2-4,2 3-11,-2 0-16,1 1-27,0 3-30,1 0-29,0 1-29,-2-1-36,0 0-49,0-2-65,0 0-69,1-1-64,0-3-75,-4-2-114,-3-2-57,-2-2 8,-3-3 36,2-6 49</inkml:trace>
  <inkml:trace contextRef="#ctx0" brushRef="#br0" timeOffset="4464">3442 452 186,'-1'-20'310,"-3"6"19,1 0 8,3 5-121,0 0-105,2 3-72,1 3-57,4 0-71,3 3-102,2 1-72,2 3-29,3-1-4,4 1 17</inkml:trace>
  <inkml:trace contextRef="#ctx0" brushRef="#br0" timeOffset="4580">3657 436 139,'10'9'260,"-3"0"29,0 1-29,-2 1-59,-2 2-52,0 1-40,-1-1-31,-1 2-24,-1-1-19,2 1-10,1-2-8,-3 2-5,0-3-5,1 0-5,-1-1-2,2-2 0,-2-3 0,0-2 1,0-2 3,-2-2 3,1-2 6,-2-4 8,1-3 11,-1-3 13,2-2 12,-3-2 10,3 0 12,1-2 13,0 0 13,3 0 12,0 3 12,0 1 1,5 2-5,-3 3-16,1 3-20,2 2-23,1 2-16,-1 4-12,2 2-9,-2 2-6,0 3-1,-4 3-5,1 2-8,0-1-10,-2 5-24,-3-1-33,2 0-47,0 3-56,-2 1-62,0-1-104,1-1-101,-1 1-33,-1-4 12,-3-1 37,1 0 54</inkml:trace>
  <inkml:trace contextRef="#ctx0" brushRef="#br0" timeOffset="7644">4031 445 77,'-4'0'253,"-1"0"37,2 0 7,0 0-35,1-3-26,1 1-11,-1 1 2,1-2 5,1-1-2,0 2-7,-2-1-10,2-2-10,2 1-19,-1-1-25,2-1-29,2-1-22,3 2-25,0-1-26,5 2-19,0-1-14,0 5-9,-1 0-8,-1 3-6,0 3-1,-5 5-3,1 1-5,-4 4-6,-3 2-7,-3 6-10,-4 2-15,1 1-16,-5 0-12,-2 1-2,3 1 5,-2-5 11,3-2 16,0-4 21,2-3 19,2-4 21,2-2 21,1-3 22,2-2 11,4-1 6,5 0 0,0-1-8,4-2-11,4 0-15,1 0-17,-1 0-19,2 0-32,-3 0-57,1-2-91,-1 1-90,1-1-90,-4 1-152,1-1-63,-4 0 3,0 0 60,0-3 74</inkml:trace>
  <inkml:trace contextRef="#ctx0" brushRef="#br0" timeOffset="8290">4677 125 204,'0'-9'280,"0"2"27,0 1-22,-1 1-71,-1 2-50,0 0-34,-1 3-24,2 2-11,-4 4-2,-3 6 4,-3 4 13,0 8 15,-2 5 17,2 2 7,0 2-5,-1 3-10,0 2-16,3 0-16,1 2-19,3-1-16,5 0-17,0 0-14,5-2-6,4-1-13,2-1-17,2-2-32,5-3-48,0-3-59,2-5-65,3-1-71,-4-4-114,-1-4-73,0-5-16,-5-2 28,3-6 48,-3-5 60</inkml:trace>
  <inkml:trace contextRef="#ctx0" brushRef="#br0" timeOffset="8768">4853 268 97,'0'-4'268,"-2"2"36,0 0-6,2 1-29,0-2-27,-1 0-13,1 0-11,1 1 0,3-2 3,-3 1-13,2-2-15,1 2-18,0 0-15,6-2-17,-2 3-21,3-1-8,1 1-12,3 4-12,0-1-18,0 5-14,0 2-15,-4 2-15,1 5-12,-2 2-6,-5 2-6,0 2-5,-2 1-1,-3 3 0,-3-1-1,0 0-1,-4 0 0,3-3 3,-5 0 6,2-3-7,1-2 4,1-4 0,2-1 3,-2-5-4,5 0-7,3-3 0,2 0-5,1-2-21,4-1-51,4-3-77,2-1-89,3-2-92,2-3-137,-1-2-88,0-3-10,0-2 49,2-2 76,-4 0 84</inkml:trace>
  <inkml:trace contextRef="#ctx0" brushRef="#br0" timeOffset="9130">5254 259 178,'3'-14'260,"-1"4"20,0-2-33,-2 1-59,0 1-45,0 1-18,-2 1-7,0 4-5,-2-1-3,-1 2-11,-2 3-3,-2 0-8,1 0-2,-3 5-7,-1-1-3,2 1-4,0 2-7,3 1-5,0-1-9,2 1-2,2 0-1,3 2-2,0-1 6,5 0 2,0 1 3,3 2-2,3 0 1,-2 1-3,5 3-1,-1 0-11,-2 1-7,3-1-11,-2 1-7,-4-1-5,1 0-7,-3 1-3,-3-3-1,-1-1 0,-4 1-2,-1-4 0,-2 1-1,-1-1 3,-5-1 2,-2-1 2,1-4 16,-1-1 20,0 0 20,3-4 12,-2-3 13,4 0 2,-1-3-6,6-4-15,1-1-19,2-1-19,5-2-21,3-2-36,1-2-59,4-4-75,4 1-74,1-1-72,1 3-72,0 4-105,-3 3-32,-2 2 22,-2 4 52,4 2 62</inkml:trace>
  <inkml:trace contextRef="#ctx0" brushRef="#br0" timeOffset="9590">5412 248 243,'4'-7'262,"2"1"15,3 1-63,1 0-64,1 3-43,5 2-16,-2 2-9,3 5 4,-2 0 1,0 7-3,0-1-10,-5 3-12,-2 2-9,-4 4-12,-4-1-6,-5 0 2,-2 1 6,-3-1 6,-5-1 12,1-1 13,3-2 10,-2-4 8,2-1 7,3-1 5,4-5-1,0 0-6,4-3-11,4 0-18,4 0-18,4-3-38,6 0-53,0-3-69,6 0-72,-1-2-89,-1-1-143,-1-1-61,-3-4-2,-1-1 38,-1 2 53</inkml:trace>
  <inkml:trace contextRef="#ctx0" brushRef="#br0" timeOffset="9881">5722 418 187,'0'-2'293,"2"2"15,0-2-19,1 2-107,-2-1-99,4 0-101,-2-2-137,2 1-79,1-2-43,2-1-11,4-1 5</inkml:trace>
  <inkml:trace contextRef="#ctx0" brushRef="#br0" timeOffset="10115">6026 282 46,'1'-11'226,"1"-3"32,-2 1-13,-2-1-30,2 1-27,-3-1-14,-2 2-8,-1 3-13,-2 0-7,-1 3-10,-3 3-6,-1 3-9,1 2-3,-2 1-5,1 3-8,1 3-12,1 0-8,1 1-13,2 1-12,2-1-11,1 2-7,4 0-2,-1 2-8,4-1-4,1-1-4,0 3-2,5 0-5,-2 2 1,1-1-5,1 2 2,1-1-4,-3 1-2,1-3 0,-2-2-3,-1 1-2,-2-4-2,1-1-2,-3 0-2,-5-3 2,4 0 2,-6-3 2,1 0 0,-4 0 4,0-3-1,0 0 5,0-3 9,-1 0 13,3-3 10,0-3 5,4 0 7,0-3-6,2-3-12,4-1-19,2-2-26,4 0-32,1-3-48,5-2-52,2 4-63,1-3-67,3 6-82,-3 0-113,-3 4-35,4 1 15,-7 2 44,3 3 58</inkml:trace>
  <inkml:trace contextRef="#ctx0" brushRef="#br0" timeOffset="10567">6083 214 80,'6'-5'237,"2"1"25,1-1-10,2 4-50,1-2-42,-2 3-23,2 3-19,-3 1-15,0 2-17,-2 3-18,-4 3-15,-1 2-11,-2-1-9,-3 2-3,-2 0-5,-2-2-3,1 0-2,2-1-4,-1-2 8,1-4 8,1 2 6,2-4 6,1-1 2,1 0 3,4 0-2,3-1-1,3 2 5,2 1 4,2 1 8,0 0 14,0 3 12,-2 1 1,-2 2-3,0 2-7,-4 1-9,-6 0-17,-2 0-13,-4 1-12,-4-1-9,-1 0-5,-4-1-12,-2-1-26,-2-2-42,3-2-62,-1-2-72,0-1-96,3-5-132,-1-1-51,5-2-2,1-4 40,2-5 59</inkml:trace>
  <inkml:trace contextRef="#ctx0" brushRef="#br0" timeOffset="10958">6291 0 195,'24'-2'304,"5"3"40,-1 5 11,2 6-75,0 8-38,0 4-20,-1 4-15,-3 7-17,0 4-17,-4 3-22,-6 1-29,-2 4-29,-6-1-24,-8 1-23,-7-1-34,-5-1-46,-6-1-64,-5-4-79,-7 1-111,-7-4-139,-4-1-56,-5-1-5,-1-4 38,1-1 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54.4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49 178 139,'0'-15'274,"0"1"18,-1 2 15,-3 0-98,2 5-59,0-1-25,0 2-21,1 3-14,-1 0-17,1 2-17,-3 1-14,3 1 0,-2 2 1,-1 0 6,3 3 9,-3-1 6,0 2 3,-1 0-4,2 3-7,2-1-7,1 3-11,-2 0-9,0 1-9,2 2-6,0 2-3,0 1-5,4-2-1,-3 2 0,2-1 0,2-1 1,-1-1 3,3-1 0,-1-2 0,1-2 0,0-1-2,1-3 0,-1 0-4,1-3 0,3-1-3,-2-2 4,1-4-1,1 0-2,-2-2-1,1-1 2,-4 1 1,3 0 0,-4 0 1,-2 2 0,1 2 1,-3 0-5,3 1-4,-3 1-4,1 1 0,1 2 0,1 2 1,1-1 5,2 2 4,1 0 2,2-1 1,0-1 1,1-1 1,1 0 4,1-3 0,1 0 16,-1-3 17,2-3 22,-3 0 19,-1-4 19,0-2 9,-1-5-7,-4-1-10,-3-3-16,1-1-16,-4-5-18,-4-2-9,1 1-3,-3-1 0,-2 2-6,-5 3-7,4 3-1,-4 3-15,2 3-32,0 2-41,-5 4-57,3 0-65,3 4-62,-2 2-56,6 3-68,3 1-88,3-1-11,3 5 28,5 0 46,7 1 57</inkml:trace>
  <inkml:trace contextRef="#ctx0" brushRef="#br0" timeOffset="650">748 239 234,'11'8'265,"0"-2"23,8 1-57,0 1-71,7-2-50,-1 1-31,2-1-27,-1-1-32,1-1-32,-1-1-50,-2 0-101,-6-3-74,-2 0-38,-3-4-10,-8-2 6</inkml:trace>
  <inkml:trace contextRef="#ctx0" brushRef="#br0" timeOffset="786">886 202 146,'-10'-9'301,"2"1"19,8 2 11,4-1-99,6 2-102,3-1-58,6 2-50,5 1-78,-3-2-133,1-1-72,-4 2-39,-2-2-18,-2-2 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55.9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18 226 215,'-5'-3'271,"0"0"25,-1-1-35,5-2-58,1 0-32,0-2-7,1-1-2,5 0 1,1 0-5,2-1-10,5-2-19,4 1-17,2 2-18,2 0-16,2 2-12,2 1-13,0 4-11,-2 2-9,-3 2-13,-2 4-8,-5 4-7,-5 5-7,-4 3-4,-5 3 1,-5 3-2,-4 2 2,-8 1 0,-1 0 0,-1-2 0,-1-1 3,-2-1 2,2-5 1,2-2 5,2-4 3,2 0 3,4-3 6,4-3 6,2-1 3,2-1 3,6-1 2,2 2 0,7-2-2,6 0-7,6 0-7,4-2-8,1 2-22,0-2-49,0-1-58,-1 0-62,1-1-59,-2-3-90,-3-1-99,2-4-21,-3-3 26,-1-1 38,-2-4 53</inkml:trace>
  <inkml:trace contextRef="#ctx0" brushRef="#br0" timeOffset="352">570 150 91,'4'-24'272,"0"1"29,1 4 24,-2 1-77,-2 3-49,4 3-17,-4 1 1,1 5-4,-1 0-18,-1 2-21,2 2-31,-2 2-35,-2 5-31,1 2-17,-2 4-13,-2 5-1,1 4 2,-1 2-1,0 2-1,2 3-1,-2 0-13,2 2-28,1-1-33,-1-1-39,3-1-37,3-2-42,-1-4-52,-2 0-65,1-6-51,1-4-8,-1-4 13,3-4 29</inkml:trace>
  <inkml:trace contextRef="#ctx0" brushRef="#br0" timeOffset="587">712 132 159,'9'-18'315,"-1"4"26,-3 2 19,0 4-98,-2 3-88,0 2-59,-3 0-35,2 3-4,-2 4 3,-2 5 9,2 2 8,-3 4 5,3 4 2,0 2-20,3 3-22,0 2-18,0 2-13,2 1-13,2-1-13,-2 1-29,1-2-41,1-2-45,-2-1-52,0-1-84,-3-4-115,-4-2-39,-3-5 0,0-6 28,-4-5 40</inkml:trace>
  <inkml:trace contextRef="#ctx0" brushRef="#br0" timeOffset="833">459 108 178,'-9'-17'296,"4"2"14,1 2 13,8 2-125,1 0-82,3 3-46,7 2-31,3-2-15,5 4-11,4 1-7,6 0-7,7 3-14,3 0-23,3 1-64,1 1-109,1-2-59,-5 1-27,-1-1-5,-2 2 13</inkml:trace>
  <inkml:trace contextRef="#ctx0" brushRef="#br0" timeOffset="985">1099 33 105,'0'0'289,"-1"1"25,-1 2 21,-1 0-73,0 3-69,0 2-34,-2 2-4,0 2-1,2 3 5,3 3-9,-1 3-17,2 3-27,-1 0-24,2 3-25,-1 0-19,1 2-14,0 1-32,-1-2-44,-1-2-45,3-2-44,-3-3-37,2-5-33,-2-2-21,1-7-42,-2-4-48,1-3-9,0-7 9,0-5 18</inkml:trace>
  <inkml:trace contextRef="#ctx0" brushRef="#br0" timeOffset="1174">1091 228 63,'4'-24'262,"-3"3"33,2 3 8,1 3-51,-3 3-58,3 3-49,-1 3-35,3 3-29,-2 1-23,4 5-22,4 2-15,2 4-6,0 3-4,3 1-2,4 4-3,0-1-3,1 1-3,1-1-11,0-1-16,0 0-19,-1-3-22,-1-3-34,-5-3-48,-2-5-55,-5-2-57,1-5-27,-4-5-1,0-2 21</inkml:trace>
  <inkml:trace contextRef="#ctx0" brushRef="#br0" timeOffset="1345">1427 151 42,'-6'-24'229,"1"0"47,0 0 8,-1 3-20,-1 3-32,1 3-30,0 5-35,3 0-34,-2 6-31,2 3-25,-1 2-27,-1 7-15,4 2-7,1 4-2,1 5-2,3 4-4,1 2-2,3 4-21,1 1-34,-1 1-39,1 2-67,-4 0-141,0 2-77,-3-1-26,-2-1 8,0 0 29</inkml:trace>
  <inkml:trace contextRef="#ctx0" brushRef="#br0" timeOffset="1659">126 837 156,'10'-3'238,"11"1"26,9-1-35,9 0-62,8 0-28,6 0-6,7 2-2,7-2 0,4 1 2,8 2 4,5-1-1,0 1-9,3 1-15,-2-1-22,-2 2-30,-6-2-43,-3 3-49,-9-2-50,-5 1-46,-6-1-80,-5-1-122,-11 0-51,-10-3-8,-11 2 18,-10-4 31</inkml:trace>
  <inkml:trace contextRef="#ctx0" brushRef="#br0" timeOffset="1975">739 907 98,'-8'2'250,"-2"1"14,0 1-9,-5 2-72,0 2-60,-3 2-24,-2 2-10,-1 2 2,-1 4-2,-2 0 2,1 3-8,-3 1-6,5 2-13,1 0-8,2 2-11,4-1-7,5-1-9,2 2-4,6-2-4,2-2-1,6 1-3,6-2-3,4-3 0,2-2-6,6-4-2,2-1 0,1-4-4,1-1 0,-1-3-1,1-3 0,-2-3 1,-3 0 2,-2-1 9,-5-2 19,-3-2 26,-6 2 31,0-1 23,-8-1 14,-8-1 3,-1 0-13,-4 2-18,-8-1-25,-1 2-21,0 2-11,-2 1-12,1 3-14,1 0-28,4 3-45,1 0-55,4 1-59,2 1-50,7 1-37,4-2-44,4 1-72,9-3-27,3 0 16,7-2 29,7-2 35</inkml:trace>
  <inkml:trace contextRef="#ctx0" brushRef="#br0" timeOffset="2363">1073 1140 184,'3'-6'336,"-3"4"25,-3-1 13,-4 6-91,-2 2-101,-5 2-67,2 4-33,0-1-19,2 5-11,2 2-8,5 1-11,1 0-10,6 1-6,4-1-3,3 2-8,6-2-2,4-3-4,1 0-1,3-5 1,2-1 0,-2-4 3,0-5 5,-4-3 8,0-4 11,-4-3 13,-4-3 10,-7-2 2,-3-3-2,-6-2-25,-3-1-50,-9 2-70,-7 1-133,-9 1-127,-4 4-66,-7 1-12,2 0 17,-5 1 46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47.96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1466 26,'-8'-3'257,"-2"-2"19,2 4 14,2-3-63,-1 2-77,0 0-45,2 1-19,0-2 2,1 1 6,0 1 16,1-1 16,1 2 19,2-1 16,0 1 3,0 0 2,4-2-6,1 2-16,4 0-26,5-1-24,2 1-18,9-2-17,5 2-14,5-1-7,8-1 8,1 1 0,8-2-4,2 1 4,3 1-5,5-2-8,1 1-9,5-1-9,1 0-8,6 2-12,4-2-10,-2 0-3,2 0-5,1 0-3,0-1 2,0 2 5,-2-1 4,4-2 0,-2-1 6,2 0 4,1-3-1,1 0 0,-3-1-2,-1-1 1,-5 1 0,-3 1-2,-7-2 0,-2 4 2,-2-2 4,-3 4 4,-5 1 6,-1-1 0,-4 2 0,-2 2 2,-4-1-1,-2 2 2,-3 0-3,-4 0-1,-3 2 2,-5-1-5,-5 1-6,-2-1-35,-6 1-56,-2-2-80,-1 1-115,-6-1-159,-3 0-80,-8-1-14,-8-5 33,-2 1 68</inkml:trace>
  <inkml:trace contextRef="#ctx0" brushRef="#br0" timeOffset="1314">737 1767 165,'0'0'231,"2"2"15,-2-1-57,-2 4-53,2-2-30,-1 0-15,-4 1-6,2 0-4,2 1 3,-1-2 0,0 0 2,1 0 0,-3-1-1,1-1-7,2 0-10,-4 1-10,-3-2-15,2 0-6,-4 0-8,2 0 0,-3-3 15,2 2 19,-1-4 33,1 1 27,1-1 31,0-1 20,3 0 5,0 0-1,4 0-13,-2-1-21,6 0-27,-2 2-21,4-1-20,2 1-28,1-1-16,0 3-15,4 2-7,-1-1-6,3 4-2,-3 1 0,2 1 0,0 4 3,0 2-1,-3 2 0,1 2-2,-2 2 4,0 2-3,-3 2-2,-1-2-1,-3 1-2,-1 1-1,-1-2-3,-1-2 5,-3 0 0,-2 1-3,-3 0 1,-1-4-4,-3 2-5,-2-3-8,-3 2-11,-1-4-6,0-1-6,2-2 3,1-2 5,3 0 9,-1-5 12,6-2 16,0-1 22,5 0 10,1-3 8,2 2 2,4-1 4,1 1-10,-1-1-12,6 4-10,2-2-3,0 3-5,3 0-4,1 3-1,3-2 4,-1 5-6,4-1-8,-2 1-19,-1 1-47,3-1-79,0 0-88,0 2-82,-1-4-101,1-1-116,0-1-26,-2-5 42,-2-2 66,3-1 74</inkml:trace>
  <inkml:trace contextRef="#ctx0" brushRef="#br0" timeOffset="1950">1240 1422 29,'0'-24'290,"-1"6"21,-3 5 17,0 4-35,-4 6-94,2 4-46,-6 7-7,0 5 18,-1 5 36,0 6 29,-1 5 18,1 5 3,1 4-12,1 4-27,3 3-40,0 1-41,5 4-38,3-1-30,2 2-22,4-1-17,2-4-24,3 1-33,3-2-47,0-5-68,7-1-78,-4-6-78,5-3-89,0-7-116,-4-4-32,-1-7 25,-2-7 57,-1-5 67</inkml:trace>
  <inkml:trace contextRef="#ctx0" brushRef="#br0" timeOffset="4203">1384 1685 227,'1'-3'298,"1"1"22,0-2-29,-2 1-75,1 0-58,-1 0-35,2 0-20,0 0-10,-2 1 0,0-1 2,1 3 12,-1-1 19,0 1 25,0-2 24,0 2 14,0-1 0,0 1-15,0 0-23,-1 1-35,1 2-28,0 0-27,0 3-16,0 2-11,1 2-8,-1 2-3,2 2-6,-1-1-3,3 2-5,0 0-4,2 2-1,1-1-1,-1-1-1,2 0-1,0-3 0,3 2 0,-1-4-1,-1-1-2,0-3-2,1-1 0,0-2 2,-1-3 2,0-3-2,0-2 4,0-2 3,-1-4-1,-2-1 3,1-1-2,-3 1 4,2-2 3,-3 2 6,1 3 12,-1 0 3,-1 3 9,-1 2 3,-1 0-3,2 3-4,-2-2-7,0 3-5,0 2-6,0-1-2,0 4 2,0 1 4,0 1 2,0 4-2,1 1 0,-1 0-4,0 1-2,2 1-8,0-1-7,-2 4-2,0-4-9,1 2-6,-1-2-20,0 1-12,0 1-26,0-1-56,0-1-76,0 1-90,3-2-72,1-2-104,-2-2-99,0-2-13,0-2 50,-2-4 78,4-1 81</inkml:trace>
  <inkml:trace contextRef="#ctx0" brushRef="#br0" timeOffset="4784">1764 1866 280,'4'0'368,"0"0"33,-3 0 19,1-2-114,-1 1-95,-1 1-68,0-1-48,0 1-48,0 0-51,0-2-51,5 1-64,-2 1-96,2-5-115,0 2-49,-1-3-9,4 0 15,5-1 43</inkml:trace>
  <inkml:trace contextRef="#ctx0" brushRef="#br0" timeOffset="4963">2018 1724 220,'0'-3'326,"0"0"21,-1 1 15,-1-1-116,-3 3-85,2 3-36,-3 0-6,0 2 6,-2 2 13,3 2 19,0 0 20,2 0 6,1 3-12,2-1-12,3 1-20,2 0-27,2 0-27,3 1-21,2 1-13,0-1-7,4 1 0,0-1-2,1 1 1,-2-2-4,0 1-3,-3 1-8,-3-2-6,-1 1-8,-5-1-6,-1 0-7,-2 2-7,-5-2-6,-2-2-15,-2 2-25,-1-3-47,-1 0-75,-1-1-89,1-1-113,-5-3-134,2 1-56,-5-2 5,1-3 59,-1 0 79</inkml:trace>
  <inkml:trace contextRef="#ctx0" brushRef="#br0" timeOffset="5274">1960 1823 8,'1'-21'363,"4"6"36,-2-2 25,2 5 14,1-1-157,2 2-123,3 2-80,2 0-60,4 2-60,1 1-67,4 1-125,-2-2-100,-1 1-43,2-1-10,1 0 22</inkml:trace>
  <inkml:trace contextRef="#ctx0" brushRef="#br0" timeOffset="5419">2314 1568 21,'8'-6'325,"-2"1"34,3 4 20,-1 1 0,4 3-111,0 4-71,1 7-14,2 2 24,0 5 32,-1 6 15,3 5-6,-4 4-22,1 3-38,-2 1-49,-3 4-70,-5-2-75,-4 1-91,-7 1-91,-4-2-90,-4 0-80,-7-3-93,-5-2-75,1-2 11,-4-4 48,-2-2 65,4-4 67</inkml:trace>
  <inkml:trace contextRef="#ctx0" brushRef="#br0" timeOffset="6194">3016 144 51,'1'-10'243,"4"-1"15,1 4 9,1 1-86,4 3-66,0 3-27,5 4-8,4 5 8,4 5 13,3 4 13,3 6 12,3 6 17,2 3 25,3 9 22,3 4 18,2 10 7,0 7-3,0 10-22,0 7-35,-1 8-36,-5 7-29,-4 7-23,-3 4-21,-10 8-7,-5 3-12,-8 1-8,-9 0-3,-8-4-3,-5-7-2,-9-4 1,-3-6-2,-9-7-2,-4-7-9,1-8-5,-7-9-5,3-9-9,2-8-9,2-7-17,4-9-38,5-6-64,5-6-83,4-7-109,4-8-144,2-5-61,3-4-3,4-7 43,3-4 77</inkml:trace>
  <inkml:trace contextRef="#ctx0" brushRef="#br1" timeOffset="-186000.73">3112 74 32,'7'-9'171,"1"0"9,4 1-45,-1 2-30,4 0-11,-1 0 2,-2 2 8,1-1 4,0 2 1,-4-1-10,4-1-14,-2 2-11,1 0-16,0 0-12,-3 2-12,3 2-12,0 1-7,-3 4-8,2 3 3,-1 4-2,-1 5 3,1 5 0,-2 7 5,-2 3 3,2 3 2,0 1-1,-2 4 4,0-1 2,-1 2 0,2 2 0,-1-1-5,-2 2 3,1 2-1,-2 1-3,-1 1-4,0 1 0,-2 1 0,-2 1-6,2 1-1,-2 1 1,2 0-3,0 0-2,0 0 0,0-2 2,2-2-2,1-4 0,2-2-1,1-5 2,0-6-2,1-5 1,-1-4 2,-1-6 0,0-6 7,1-1 1,-1-5 2,1-5 1,1-4 0,-1-4-3,3-2-4,-2-6-2,-1-2-2,0-4-4,-2-1-1,2-5 0,-5 1-2,1 1 0,-2-1 4,-2 3 6,1 4-1,-3 1 2,2 6 1,-2 3-4,0 3-5,-4 6-5,-2 5 1,-2 4-1,-1 7 1,-3 5 5,2 8 6,0 2 13,-1 7 9,6 4 13,-4 6 11,4 2 11,1 6 0,2 1 0,-1 6-8,4 3-1,1 2-9,2 2-7,2 2-4,1 3-4,2-2 1,1 1-2,-1-2-4,0-3-1,-2-4-1,-2-4-1,1-4-1,-2-3 0,-2-3 0,1-1 2,-4-1-1,-1-4-1,-2-1-2,-2-1 0,-2-2-4,-2-4-3,-1 1-3,0-2 2,-2-5-4,-1 1-4,-3-4 2,4-2 0,-4-4 3,-1-2 3,0-5 1,-3-5-1,-2-2-2,0-2-3,-1-5-22,1-4-65,4-1-120,0-2-208,-1-3-112,4-5-59,-1-6-14,5-6 47,10-10 104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6:59.0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6 943 52,'-6'1'276,"6"1"25,3-2 21,2 1-60,3 1-76,3-2-51,3 1-27,1-1-20,2 2-18,0-2-17,4 0-16,-3 1-17,-1 0-22,1-1-23,-5 0-31,3 0-43,-7-2-82,-4-1-99,-5 0-42,-5-2-9,-4-1 8,-7 2 39</inkml:trace>
  <inkml:trace contextRef="#ctx0" brushRef="#br0" timeOffset="164">38 910 87,'-12'-2'303,"5"2"24,4-1 15,4-1-71,6-1-105,7 0-73,4-1-49,7 1-40,5-2-45,0 2-93,6-3-103,2-1-54,1-1-26,3-4 0,-3 0 24</inkml:trace>
  <inkml:trace contextRef="#ctx0" brushRef="#br0" timeOffset="390">1023 605 81,'-3'0'146,"-3"2"-33,-1 1-32,1 0-10,-2 1 2,-1-1 6,-3 2 3,1-2 6,-3 0 1,1 0-1,-1-2 0,2 0-3,-1-1-3,-1-1-5,2-2-8,2-1-5,2-2-1,1-2 4,2-1 5,2 0 9,2-1 1,4 1 5,-2-2 0,6 1-5,-1 1-10,4 0-11,2 1-10,0 2-13,1 3-15,0 0-12,1 2-5,-1 1-3,-2 3-5,2 0-1,-4 3-2,3 3 0,-5 3 1,1 1 1,-3 5 0,-2 1 1,-1 4 0,-2 0 0,-2 2 2,-3 1 0,-3-1 0,-4-1 2,-2 0 0,-5 0 0,0-3 0,-3 0 0,-2-1-1,0-4-1,2-2-1,0-4-3,3 1-2,3-5 4,0-2-2,7-1 2,1-3 2,5-2 4,1-2 0,4-3 6,4-2 7,0-2 6,6 2 3,2-1 2,-1 2 1,2 2-2,0 2-7,2 1-5,-1 3-3,-1 3-2,1 1-2,2 2-1,-2 2 1,1 2-1,-3 1 1,3-1-3,1 4-11,-4-4-22,2 2-29,0 0-36,-1-1-47,3-2-50,-3-3-98,2-2-76,0-4-23,-3-3 9,2-1 29</inkml:trace>
  <inkml:trace contextRef="#ctx0" brushRef="#br0" timeOffset="955">1304 631 3,'5'-21'296,"0"6"35,-2 1 25,4 5-23,-5 2-101,2 1-81,-1 3-49,-2 4-31,-1 2-10,2 6-12,-2 3-2,-2 3 4,2 3-2,-3 3-4,2 0-10,-3 2-10,2-1-8,2 1-4,-4-2-6,4 0-14,0-2-20,0-1-30,4-1-26,-2-2-36,2-3-36,-1-3-46,0-2-75,0-4-44,0-4-7,1-4 13,2-2 28</inkml:trace>
  <inkml:trace contextRef="#ctx0" brushRef="#br0" timeOffset="1173">1433 670 11,'8'-20'287,"-4"5"42,2 3 28,-1 3-36,-2 2-87,1 2-72,-4 3-45,1 6-23,1 2-7,-2 4-2,0 5 6,0 3 9,0 2-2,1 2-10,-1 2-16,2 2-20,0-3-12,-1 2-14,1-3-20,-1 1-34,1-2-47,1-3-54,-2-3-63,-1-3-118,0-6-89,-1-2-25,-5-4 16,1-4 35</inkml:trace>
  <inkml:trace contextRef="#ctx0" brushRef="#br0" timeOffset="1405">1324 658 129,'-7'-8'303,"6"2"17,1 2 11,1-1-91,8 2-100,-1-1-60,5-1-35,4 2-19,3 0-10,3 0-9,3 2-17,0-2-29,-1 0-77,0-2-110,-3-1-55,-4 0-31,-5-3-1,-2 2 15</inkml:trace>
  <inkml:trace contextRef="#ctx0" brushRef="#br0" timeOffset="1743">594 367 230,'-6'-6'281,"-2"2"17,0 3-37,0 2-79,-2 4-52,-2 4-16,-2 6 3,-2 6 7,-1 6 12,-5 6 7,0 5 9,-2 4-6,3 3-15,1 3-19,3 0-20,4 0-20,5 1-23,8-2-16,8 1-5,11-2-9,5-1-7,7-1-13,12-4-16,3-2-27,6-7-33,5-5-41,3-7-49,6-7-63,-1-6-134,3-10-56,0-10-11,0-5 21,-2-11 39</inkml:trace>
  <inkml:trace contextRef="#ctx0" brushRef="#br0" timeOffset="2011">1772 320 69,'12'-21'314,"0"8"25,-1 4 15,5 9-45,-2 7-127,7 9-78,-4 9-29,2 7-15,-3 9-6,1 7-4,-5 6-3,-3 2-9,-4-1-10,-4-1-13,-2-1-7,-1-3-6,-3-4-13,-2-3-15,-1-5-15,0-3-19,0-6-18,-3-5-20,3-3-20,1-4-52,1-7-87,0-4-36,3-6-11,3-3 6,7-4 25</inkml:trace>
  <inkml:trace contextRef="#ctx0" brushRef="#br0" timeOffset="2307">2494 67 21,'4'-21'279,"-2"4"30,-1 4 14,-2 2-53,-4 5-93,-1 6-56,-5 6-25,-7 6-5,1 9 9,-8 8 12,-1 10 7,-2 5-1,1 9-14,0 4-21,5 5-19,5 1-18,5 1-15,7-1-9,9-1-11,7-5-17,6-2-33,6-5-47,4-4-60,-1-7-108,3-7-110,-2-8-47,-2-6 0,-2-11 27,-3-4 48</inkml:trace>
  <inkml:trace contextRef="#ctx0" brushRef="#br0" timeOffset="11250">2649 298 148,'-4'-11'289,"3"1"26,-2-2 28,-1 0-94,3-2-43,-1 2-7,1-1 11,1 2 21,0-1 16,0 3 12,0 2-4,0 0-20,0 3-30,0 2-40,0 0-43,0 0-40,0 2-33,0 2-22,0 2-11,1 5-7,1 2-3,-2 1-1,1 4-2,1 2 3,1 2-2,0-1-2,5 2-1,-2-1 1,4-2-2,0-2-5,2-3 3,-2 0-2,2-4 2,-1-3-2,1-2 4,0-1 2,1-4 0,1-4 5,-1-1-5,-1-3 3,1-1-5,-2-2 0,0-3-1,-3-2-4,0 0 3,0 1 3,-3 0 8,1 2 0,-2 2 2,-2 2 1,1 3 1,-1 2-4,-1 2-5,1 1-1,-2 4-2,2 2 1,-2 2 0,1 6-2,1 2 3,-2 2-1,1 4-2,-1 1 2,4 0-4,-3 3-7,4 0-22,-2 0-41,2 1-80,-2-1-97,2-1-80,0-2-101,-1-3-118,1-5-32,-1-2 44,1-6 71,0-3 76</inkml:trace>
  <inkml:trace contextRef="#ctx0" brushRef="#br0" timeOffset="11743">3153 250 80,'3'-12'272,"-2"-1"22,-1 5 16,-1 0-80,-1 2-82,-1 3-44,-2 2-17,-1 4-8,-2 1 0,0 5-3,-1 3-3,-2 2-5,3 2-13,0 1-13,-1 4-15,4-3-8,2 3-7,3-2-3,3-1-2,2-1-1,2-2 2,1-2-2,0-2 6,0-2 17,1-5 27,-2-1 17,-2-4 12,0-2 7,-1-5 2,2-2-17,-3-5-25,-1 0-19,-2-5-15,-2 1-12,1-2-9,-1 0-12,1 0-18,-1 1-33,2 4-44,3 1-46,2 1-44,1 5-66,6 1-70,0 4-42,1 0 5,2 1 29,-2 0 37</inkml:trace>
  <inkml:trace contextRef="#ctx0" brushRef="#br0" timeOffset="12035">3306 196 114,'5'4'236,"-4"2"9,-1 2-29,-1 3-33,-2 2-37,-1 2-40,0 0-36,2 3-21,-1-2-15,3 2-12,3 0-5,2-1-6,0-1 2,3-2-1,0-1 3,1-2 5,0-4 15,0-1 21,3-4 23,-2-2 19,-1-3 21,2-3 14,-1-3-5,-2-2-15,0-2-24,-1-2-32,-4-3-38,1-3-48,-4 0-50,-2-2-48,-1-1-42,-1 2-54,-3-2-73,-3 1-54,2 0-3,0 1 18,-1 1 29</inkml:trace>
  <inkml:trace contextRef="#ctx0" brushRef="#br0" timeOffset="12284">3398 8 7,'11'-6'171,"4"3"12,2 3-30,1 1-34,3 6-8,1 3-1,3 5 6,1 5 2,-1 3-3,2 6-13,-2 6-17,1 4-18,-6 3-18,-5 4-21,-6 4-18,-6 2-25,-12 2-37,-4 2-75,-11-4-96,-7-2-50,-4-4-20,-7-2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03.9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0 201,'3'3'319,"-1"2"22,-5 1 13,-2 1-110,0 2-89,-1 0-48,-2 2-24,3-3-13,4 3-8,1 0-12,1-2-7,4 1-12,6-1-6,-1 2-7,4-1-5,3 1 1,0-1-5,1 1 1,1-1 0,-2 1-4,-1 1-2,-3-2 0,-2 2 0,-7-2-2,-4 1 1,-3 0-2,-6-2-10,-2 1-18,-5-1-24,3 2-28,1-4-26,1 2-33,3-4-63,1-1-88,4-4-34,3 0-2,7-4 9,7-4 27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38.58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1739 230,'-18'-4'275,"2"0"23,-2 2-50,6-1-60,1 0-45,1 1-19,2-1 2,1 3 5,2-1 5,2-1 8,-1 2 9,3 0 8,1 0-11,1 0-14,3 0-19,0 0-23,6-2-27,1 1-24,3 0-19,7-1-11,1-1-10,4 2 0,8-2-2,2 0-1,9-2-4,2 1 2,3-1 2,4 1 0,5-1-6,1 1 3,2-1 3,2-1 0,3 3 0,2 0 0,2 0 5,2 2-1,5-1-1,2 1-3,-1-1-1,3-1 1,-2-2-2,2 1-2,1-2 2,-2 0 2,1-1 0,0-2 0,1 0 1,1 0 4,-2 0-3,-1 3-2,1 0 4,-5 0-2,-2 1-2,-6 1-5,-2-1 2,-9-1-3,-3 0-13,-6 0-30,-9-1-41,-5-1-54,-7 2-64,-6 0-110,-7 2-104,-11-1-34,-5 4 11,-7 1 38,-11 1 54</inkml:trace>
  <inkml:trace contextRef="#ctx0" brushRef="#br0" timeOffset="686">621 2113 196,'-3'-7'290,"1"0"21,4 1-16,4-1-85,5 1-60,2 0-27,4 1-8,-1 2-4,5 0-6,-4 3-10,1 2-17,-4 1-18,0 4-21,-3 2-13,-2 3-4,-5 2-3,-4 2-3,-4 4-3,-5 1-1,-4 1-2,-4 1-3,-1-1 4,0-1 7,-3-2 23,5-1 27,1-2 28,3-3 25,4-3 9,4-2 1,4 0-19,3-2-28,6-2-31,7-1-32,3 0-56,3-1-81,2-2-82,0-2-92,0-1-143,-2-1-74,-5-3-3,4 0 49,-3-5 66</inkml:trace>
  <inkml:trace contextRef="#ctx0" brushRef="#br0" timeOffset="2335">789 2062 208,'3'-5'276,"-2"4"22,3-4-37,-3 2-65,1 2-50,-1-2-26,3 1-9,-3-1 0,2 2 8,2-2 22,0 1 37,-4-1 32,2 0 28,1 0 11,-3 0-3,1 0-26,-1 0-43,1 0-48,0 2-36,-2-2-30,0 1-17,0-1-11,0 2-5,-2-1-2,0 2-6,1 0-3,1 0-7,-2 0-3,2 0-3,-1 3-3,-1 0 1,-3 3-3,2 3 4,-3 0 1,0 3-4,-1 2-1,1 1 1,-1 1 0,-2 2 1,0 1-3,-1 1 1,-1 1 1,2 2-2,-4-4 2,0 2-2,0 0 1,-2 0 4,2-1-3,-2-1 0,2-1-4,0-3-2,2 0 1,1-3-3,1-3 6,4 0-1,1-3 1,0-1 2,1-1 0,2-2 1,-1 0-6,0-2 5,2 2-1,0 0-1,2-1 0,0-1-3,-1 2 1,2-2 0,2 0-1,3 0-1,5 0 4,-2 0 0,4 0 0,5 0-2,0-2 3,2 2-1,2-1-3,-3 1-4,-1-2-4,-2 2-10,0 0-21,-2-2-41,-3 2-60,0-2-69,-3-1-71,-2-2-57,2 1-57,-2-2-60,-4-2-31,1-1 22,-5-1 46,2-2 58</inkml:trace>
  <inkml:trace contextRef="#ctx0" brushRef="#br0" timeOffset="2911">863 2153 178,'-2'-12'284,"2"2"24,0 1-14,0 1-58,0 0-42,0 4-22,4 1-12,-4 0-13,1 2-20,1 1-23,0 1-9,1 5 20,-2 2 31,-1 4 32,2 3 24,-2 1 16,-2 4 2,2 1-35,-1 2-42,-1 3-35,1 1-20,-3 3-15,3 1-19,1 1-9,-2 1-8,2-1-8,0-1-10,2-1-7,-2-3-4,1 0-8,3-3-11,-1-3-7,-2-3-17,5-3-28,-3-1-56,1-4-88,1-4-102,-1-1-120,3-5-136,-1-3-52,-2-2 14,1-4 72,2 0 94</inkml:trace>
  <inkml:trace contextRef="#ctx0" brushRef="#br0" timeOffset="3280">1143 2406 371,'5'-4'537,"-2"1"93,1-3 64,0 1-76,-3 0-73,1 0-82,1 1-106,-1-3-79,-1 3-62,2-2-74,-1 3-105,1-2-103,0 1-84,1-2-120,2 0-142,-2-1-152,1-2-112,2-2-31,-3 2 14,6-3 83,-4 3 125</inkml:trace>
  <inkml:trace contextRef="#ctx0" brushRef="#br0" timeOffset="3491">1404 2140 21,'-5'-5'275,"4"2"29,-3 2 17,1 1-45,-2 3-82,2 1-53,-2 2-30,1 3-21,2 0-11,-2 3-19,4-1-15,2 1-16,0 1-15,3-1-7,-2 0-4,3-3-3,-1 2 0,3-2-1,1-2-2,1-1 3,0-1 0,2 1 17,-1-1 17,3 2 28,2 2 50,-2 0 73,1 4 38,-4 1 13,0 2-7,-5-1-20,1 2-43,-6-3-72,2 3-42,-4-2-21,-2-1-14,-2-1-20,-2-1-38,-1-1-69,-2-2-107,-3-3-140,-4 0-150,-3-3-72,-2-2-9,-1-2 47,1-4 88</inkml:trace>
  <inkml:trace contextRef="#ctx0" brushRef="#br0" timeOffset="3826">1342 2278 68,'11'-11'272,"6"0"27,1 3 21,6-2-75,1 5-82,5-3-60,1 2-67,-1 0-145,1-1-111,-3-2-60,-2 0-33,-1-5-14</inkml:trace>
  <inkml:trace contextRef="#ctx0" brushRef="#br0" timeOffset="4748">2565 401 110,'3'-19'262,"3"2"16,2 4 5,1 4-107,5 1-70,2 4-38,6 2-12,2 4-3,4 5 7,1 4 13,9 7 12,0 6 19,5 9 26,2 9 28,3 13 31,1 11 22,-3 14 8,0 8 11,-7 11 4,-2 8-21,-10 10-32,-6 4-35,-6 4-33,-8-1-34,-7-1-33,-9-3-18,-7-5-11,-9-5-4,-7-5-4,-4-7 1,-1-10-9,-2-8-1,1-10-1,0-7-4,3-6 1,0-7 2,2-7 0,3-5 5,2-7-4,4-3 2,1-5 2,2-3-1,7-6-4,-1 0-1,5-3 0,2-2-9,-1-2-9,5-1-11,-1-1-5,5-1-6,-1 1-1,-1-2 3,2 1-10,-1 1-44,-3-3-85,3 2-116,-4-1-177,-3-2-94,-1 1-30,-4-2 26,0 0 80</inkml:trace>
  <inkml:trace contextRef="#ctx0" brushRef="#br1" timeOffset="129244">2814 89 7,'5'-9'264,"-2"-1"25,0-1 17,2 2-43,0 0-96,1 2-55,2-1-22,0 2-20,1 0-8,1 0-5,2 2-2,-2 2-2,2 1-2,0 1-2,-1 1-3,1 1-4,-1 3-2,-1 3-3,1 1-1,-2 5 6,1 2 7,-1 2 10,-2 6 14,-1 3 10,-1 6 10,0 4 5,-2 6 2,1 2-7,-2 3-3,-1 3-12,-1 1-11,0 4-12,0 1-11,0 0-9,-1 0-8,-1 1-7,-2-2-2,2 0-7,-1-1-1,2-3-1,-3 1 2,3-6-3,1 2-2,0-6 0,1-1 0,1-4-1,1-3 0,0 0 2,2-5-5,-1-2 3,1-2-2,0-3 0,2-4 2,-3-1-2,5-3-3,-4-3 3,3-3-3,-1-3-4,2-2-8,-1-2-3,2-4-7,-1 0-9,4-6-8,-4-1-8,4-1-1,-5-4 1,-2 2 6,-1 0 7,0 2 10,-4-1 9,-1 3 3,0 4 0,-4 1 4,-1 5 2,-7 2 11,-1 5 7,-2 8 14,-2 2 8,1 7 9,-1 5 1,-1 4 9,1 4 7,2 3 5,1 1 7,5 5 11,1 0 0,2 3 4,4 0-2,2-2-3,2 1-5,1 0-6,1-2-2,3-2-8,-2 1-2,-1-2-3,1 0-3,-2-2-2,2-2-2,-4-2-1,-2 0-2,-5-3 1,-2-2 2,-4 1 2,-5-4-4,1-2-3,-7-1-10,-3 1-9,1-2-7,-2-2-9,-1-1-3,2-1-4,-1-2-2,4-3-15,-1-2-30,2-2-40,5-4-78,-1-3-148,1 0-212,-4-6-141,1-5-56,-3-7-2,0-5 51,-4-11 136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11.7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53 194 191,'-19'-6'308,"5"0"18,4 3 11,3 0-117,4 0-95,3 2-46,3 1-23,7-2-4,5 1 9,9-1 13,9-1 23,8-1 25,13 1 21,11 0 12,12-2 8,9-1-4,11 0-14,8 2-14,8-1-21,12 1-23,7-2-26,10 1-20,8-4-15,1 0-13,-1-1-7,-3-4-5,-4 1-2,-5 1-1,-5-2-9,-14 4-24,-7 2-35,-14 1-44,-8 4-57,-10 0-54,-11 1-62,-17 2-101,-13 0-58,-14 2-6,-17-2 34,-8 0 43</inkml:trace>
  <inkml:trace contextRef="#ctx0" brushRef="#br0" timeOffset="448">1225 281 145,'-7'-10'284,"3"1"15,0 0 8,-2 3-109,3 1-83,-2 2-46,1 0-22,-3 4-2,-2 4 2,-1 3 11,1 5 20,-5 4 17,-1 2 17,1 4 10,-2 2 4,2 2-6,1 0-12,2 2-16,0-1-18,3 1-16,2 1-18,3-3-12,4 1-9,3-2-1,4-2 1,6 0-1,2-3 2,2-5 4,5-1-1,1-4-3,2-4 0,3-4-6,-2-3-1,-1-4-5,0-2-5,-2-3 1,-5-4-4,-2 0-2,-3-2-1,-3-1 1,-5-1 2,-3 1 5,-3 0 12,-4 3 9,-7 0 9,0 2 9,-6 2-1,-3 2 3,-3 1-10,-4 3-3,-3 3-6,-2 0-3,-3 3-4,2 1-5,1 1 0,4 1-6,3 1-8,3 2-21,7-1-40,5 1-52,8 0-66,10 0-64,4 0-118,14-2-100,4 1-26,8-4 17,3-1 44,6-3 58</inkml:trace>
  <inkml:trace contextRef="#ctx0" brushRef="#br0" timeOffset="918">1786 437 189,'-6'5'296,"-4"-1"17,-2 4 8,-4 0-122,2 3-72,-1 3-31,0-1-9,3 1-8,3 1-5,1 0-2,7 1-10,1 1-11,7-2-7,4 1 3,7-2 3,1-1 6,5-2 5,4-2 12,0-3 15,2-3 17,0-3 16,-1-3 18,-2-5 8,-3-2-3,-5-5-18,-3-3-24,-7-3-28,-6-3-33,-5-2-32,-8-1-45,-3 0-71,-8 3-99,-7 3-134,-5 3-138,-5 6-66,-4 2-9,2 1 45,2 3 83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13.56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69 203 4,'-8'-3'261,"-1"1"26,1-1 26,0 2-45,0-2-61,1 1-37,0 1-12,2-1 0,2 2 5,0-1 5,1 1 2,2-2 3,-1 2-3,1 0-12,1 0-15,2 0-20,2 2-28,5-1-29,5 1-22,3-1-25,4 1-36,3 1-50,4-3-63,-2 0-63,-2 0-57,5-3-52,-1 1-68,-2-4-65,-5-1 2,-1-2 29,-6-3 39,-5 1 51</inkml:trace>
  <inkml:trace contextRef="#ctx0" brushRef="#br0" timeOffset="259">76 20 69,'-16'-2'303,"2"1"25,4 1 7,7-2-54,3 2-119,5 0-76,8 0-45,8 0-22,6 0-21,10 0-28,-1 2-68,5-4-117,-3-1-64,-3 0-27,-3-1-9,1-1 13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19.0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9 145 204,'-2'-6'327,"0"-1"29,1-1 36,-1 2-91,2 2-57,0-1-27,0 4-9,0-2-10,0 3-19,0 0-28,0 0-33,0 1-21,0 1-10,0 1 3,0 1 0,0 0 6,0 4 0,-1 0-7,1 2-17,0 4-21,-2 1-18,2 3-14,0 1-7,2 0-7,-1 4-2,2-2 1,2 2 0,3-2-1,1 0-2,0-2 1,2-2 1,-1-2-1,2-2-2,-1-2 0,1-6-2,0 0-1,2-3-1,-3-4-1,2-1 3,1-3-3,-5-3 7,5-1 2,-4-2 6,0-2 4,-1-2 6,-3 1 5,-1-2 4,0-1 6,-4 1 11,-1 3 13,0 0 23,2 5 27,-2 2 23,0 1 13,0 3 3,0-1-16,0 3-25,0 1-35,2 0-31,-2 1-23,0 6-11,1 2 1,1 3 5,-1 4 4,-1 4 5,2 2 1,2 5-5,-2 0-7,-1 3-2,3 0-15,-1 0-32,2 0-43,0-1-43,-1-2-34,2-2-44,-1-4-68,-2-3-85,4-3-69,-2-3-102,3-3-95,-2-1-22,-2-5 39,3-5 98,-2-1 102</inkml:trace>
  <inkml:trace contextRef="#ctx0" brushRef="#br0" timeOffset="546">423 261 261,'1'-15'323,"-1"1"23,2 4-12,-1 4-105,-1 1-68,0 5-19,2 3 3,0 5 21,-1 2 17,-1 7 14,4 1-2,-3 1-26,1 4-35,1 2-40,-1-1-36,1 3-42,-2-1-61,4-2-76,-2 0-78,2-2-99,0-2-143,-2-2-60,-3-2 3,0-2 44,0-4 63</inkml:trace>
  <inkml:trace contextRef="#ctx0" brushRef="#br0" timeOffset="790">689 504 212,'0'-2'325,"1"-1"10,-1 2-4,0-3-134,2 3-131,-1 1-133,-1-3-139,4 0-64,-4 0-26,4-1-9,1-1 18</inkml:trace>
  <inkml:trace contextRef="#ctx0" brushRef="#br0" timeOffset="1007">978 220 35,'3'-18'269,"-2"0"32,1-1 24,-2 2-52,-3 2-65,0 1-42,-3 4-22,-1 1-9,-2 3-4,-4 2 1,-1 4-1,-2 4 6,-1 2-8,-1 3-10,1 3-12,1 2-18,3 1-16,1 0-23,4 1-15,3-1-5,4 1-7,2 1-5,4-2-3,3 0-1,4 0-3,3 0-1,2-1-2,3 1-2,1-2-2,3 0 0,-2 3-1,-4-3-3,-1 2-1,-4-1-3,-3 1-5,-3-2-4,-4 2-1,-5-1 0,-1 1 1,-3-2-3,-7 1 1,-1-3 1,-2 0-1,-1 0 1,-2-4 3,-2-1 7,5-3 8,-1-3 6,3 0 9,1-3 8,4-3 9,2-1 5,4-5 2,3 0-2,3-4-11,5-1-16,2-3-32,2-1-46,1-1-64,4-2-70,1-2-77,-2 1-129,0 2-73,-2 2-15,-5 2 33,5 2 53</inkml:trace>
  <inkml:trace contextRef="#ctx0" brushRef="#br0" timeOffset="1648">1395 117 21,'4'-21'264,"-1"0"30,-3 3 26,1 0-42,-1 4-70,-1 2-39,1 4-29,-3 3-19,-2 5-13,-3 3-7,0 4 5,-5 7 10,0 4 17,0 1 17,0 5 6,-3 0-5,3 3-14,-1 0-25,5-1-23,1 1-22,1-2-20,4 1-15,3-2-13,3 0-6,2-3-2,5 0-3,-1-2-5,5-2-3,1-2-3,0-5-3,0 1 2,-1-5-2,0-2 2,0-2 0,-3-2 2,2-4 0,-4-1-2,-1-4 4,-1 0 8,-2-3 15,-3 0 15,-2 0 10,-2 1 5,-3 2 2,-3 0-7,-2 3-13,-2 3-17,-4 2-14,-5 1-17,4 0-24,-2 3-41,-1 1-68,5 1-86,3 1-78,4-1-125,3 3-91,2-2-16,3 0 39,8-1 67,1-1 77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21.2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0 294 57,'3'-8'271,"0"-1"29,2 2 21,2-1-62,3-1-73,2 2-36,-1 0-13,4 2-1,0-1 2,0 1 4,3 2 7,-1 3-3,-1 1-17,0 4-19,-2 1-26,0 3-20,-4 3-26,1 3-20,-5 0-9,-3 3-3,0 2-2,-3-1-7,-3-1-3,2 3-4,-4-4-8,-3-1-4,2-1-3,-1-1-1,1-2 4,0-3 9,0-5 15,-1 1 10,1-4 14,-1-2 10,1-4 15,-2-1 11,4-4 4,-3-2 5,2-3 2,4-2-2,-1-1-9,2-3-14,3-1-17,2-1-23,3-1-39,3 0-51,2-1-69,1 2-71,3 4-80,-2 1-127,4 3-61,-2 3-3,-3 3 40,5 1 56</inkml:trace>
  <inkml:trace contextRef="#ctx0" brushRef="#br0" timeOffset="438">533 358 7,'6'2'186,"1"-2"24,2 0-22,-1-2-37,-2 1-23,1-1-16,0-1-11,0-1-15,-3-1-15,0-1-14,1-1-12,-2-2-9,-2 0-9,1-3-3,1-2-3,-3 1 5,-3-2 1,1 0 10,1-2 12,-2 4 11,-1-2 15,-1 2 8,1 5 5,0-1-2,0 4-9,-2 1-16,-2 4-9,0 4-8,-2 2 5,-2 5 5,0 2 7,-2 2 7,2 3-2,0 0-5,2 2-10,2 1-15,1-2-11,5-1-7,2 0-4,5 0-3,0-1-3,3-4-2,3-1-5,0-1-2,0-4-5,2-1-2,0-3-1,-1-3 1,-1 0 3,1-4 1,-2-1 1,0-4 2,-2-1 1,0-2-2,-2 0 6,-3-2 16,-1 2 26,-1 2 26,-1 1 22,0 3 8,0 1-2,-1 2-9,-1 3-26,0 3-23,-1 3-21,-1 3-8,2 2-4,1 1-1,2 1-2,1 2-2,4 0-10,-1 0-15,3 0-21,0-1-40,2-1-51,3-1-64,4-1-56,3-2-72,-1-3-100,3-5-43,-3-2 9,3-2 41,3-5 55</inkml:trace>
  <inkml:trace contextRef="#ctx0" brushRef="#br0" timeOffset="960">1055 163 139,'4'-27'316,"0"0"28,-3 5 24,-1 1-59,-1 3-93,1 4-40,-2 2-10,0 3-14,1 3-16,-1 2-27,1 1-27,1 4-21,-4 2-16,3 6-1,-1 3 3,-1 3 8,1 5 7,1 1 3,-4 4-8,5-1-9,0 3-10,0-1-8,0-1-8,0 2-9,5-2-5,-4 0-1,1-3-14,-1-1-17,3-1-27,-3-2-26,3-3-26,-1-2-27,-2-2-10,3-4 3,-1 1 12,0-4 16,1-1 18,-2-3 15,1 0 16,-3-4 12,0-1 10,-1-2 8,-3-4 15,0-1 11,-2-1 12,-1-1 11,-1-2 14,-3 1 17,2-1 13,-3 3 10,0 1 6,1 1 10,0 3 0,-3 2-9,1 1-7,-1 4-11,1 1-6,1 4-11,-1 2-5,0 4-2,1 3 0,2 3-2,3 1-4,-2-1-8,6 2-7,0 0-8,3 0-14,3 0-16,5-2-26,0 0-37,5-1-54,9-3-54,1-2-83,0-2-115,4-4-43,-1-4 2,4-3 30,4-3 48</inkml:trace>
  <inkml:trace contextRef="#ctx0" brushRef="#br0" timeOffset="1437">1501 144 129,'10'-21'321,"-3"3"34,-2 2 27,-4 6-60,1 0-100,0 4-61,-2 1-37,-2 4-25,-1 2-7,-2 5-2,-2 5 6,-3 3 14,0 5 18,-1 5 12,-3 3-11,-1 4-14,0 2-15,-1 2-22,-5 1-24,4 0-20,-2 1-20,-1-1-34,0-1-44,1-1-58,3-3-56,1-2-51,4-2-50,1-3-55,1-3-84,1-4-12,3-4 20,2-2 37,4-5 43</inkml:trace>
  <inkml:trace contextRef="#ctx0" brushRef="#br0" timeOffset="1709">1628 367 31,'7'-7'263,"-2"0"24,-2 3 21,-2 0-61,3 1-70,-4 0-38,0 1-22,0 0-7,0 1-2,0 1-3,-4 1 3,0 3-4,-3 0-5,-2 1-6,1 0-10,-2 3-10,2 0-16,-1-1-14,1 2-15,2 0-9,-1-1-5,1 1-6,3-2-2,2 2-2,-1-1 4,4-2-1,-1 1 1,2-1 5,5-1 0,0-1-1,2 1-1,2-1 0,-1-1-4,0 2-2,3-1 0,-2 1 1,-2-1 1,0 2-1,-4 0 1,-1 0-3,-3 2-2,-1-1 0,-2 2-2,-4 0 1,-1 2 0,-2-1-7,-3 1-14,-4-2-33,1 0-42,0 0-52,0-2-65,-2 1-121,0-2-74,3 0-20,2-2 17,5-1 38</inkml:trace>
  <inkml:trace contextRef="#ctx0" brushRef="#br0" timeOffset="2062">1709 671 131,'8'2'316,"-2"0"24,-3-2 13,1 0-89,-3 0-107,2 0-102,-3 0-197,-4-4-107,-4-1-57,-11-3-28,-8-1-10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58.6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175 255 133,'-3'0'212,"0"-1"-4,-2 1-25,0 0-30,1-2-15,-4 2-14,0-1-8,0 1-1,2-2-3,-4 2-2,1 0 0,-1-1-9,-1-1-4,0 2-7,0 0-7,0 0 1,1 0 1,1 0 3,-2 0 5,5 0 3,-1 0-2,4 2-1,-2-2-3,4 1-6,-1-1-12,4 0-12,-1 0-11,4 0-15,1 0-13,4 2-5,4-1-5,2-1-3,5 2-1,2-2-3,6 0-1,1 0-2,1 0-2,2 0-3,-1-2 0,-2 1-3,0-1-8,-5 2-9,-2-3-10,-3 3-11,-4-2-11,0 2-15,-5-1-18,-2 0-17,-2 1-25,-3 0-24,1 0-27,-1 0-27,-3 0-44,-1 0-80,-1 1-31,-4 0 3,-3-1 21,1-1 37</inkml:trace>
  <inkml:trace contextRef="#ctx0" brushRef="#br0" timeOffset="495">64 39 116,'-9'-1'250,"3"-2"28,-1 1-10,4 1-51,0 1-44,1-2-27,2 2-20,4-1-25,0-1-23,6 1-24,4-1-15,2-1-5,5 1 1,4 1 10,2 0 6,1-2 4,2 1-2,-1-1-9,-1 3-11,-1-1-12,-3-1-12,-4 1-21,-2-1-29,-3 2-38,-3 0-46,-3 2-86,-3-2-108,-6 0-43,0 0-7,-3-2 22,-6-1 37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35.6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23 172 32,'0'-7'243,"-2"-2"26,2-2 19,0 1-73,-2-1-53,2 1-16,-1 1-5,-1 0 8,2 0 17,-1 1 18,-1 2 19,2-2 7,0 4-6,0 1-16,0 0-33,0 3-36,0 0-38,0 2-33,0 2-23,-2 4-16,-1 4-5,2 1 0,-4 5 0,4 3-2,-1 2 0,4-1 2,2 2 1,1 0-3,1-1 3,4-1 1,2-1 0,-1-1 1,-1-4-2,4-1 3,-3-3 2,-1-3-1,1-3 2,-2-3 3,4-1 1,-4-4-1,3-2-1,0-5-4,-1-2-1,-1-1-1,1-4 1,-5-2 3,4-3 0,-2-2 4,-1-1 1,1 0 1,-1-1 3,-2-1 3,-1 4 1,1 1 4,-1 1 7,-2 5-1,0 2 3,-1 4-5,-1 1-6,0 3-7,2 4-7,-2 4-8,0 3-5,2 6-1,-2 4 1,1 3 2,1 3-1,-1 4 2,3 2 1,-3 1-1,1-1 1,-1 2-2,1-1-1,2-2 0,-2 1-3,1-2-11,0 1-22,-1-5-49,0-1-71,1-1-87,0-2-78,-1-4-121,-2 0-94,-2-2-15,0-3 41,-1-3 69,2-4 72</inkml:trace>
  <inkml:trace contextRef="#ctx0" brushRef="#br0" timeOffset="597">481 376 42,'7'0'308,"-3"0"54,2-1 60,-4 1-2,1-2-91,-1 1-63,-1-1-46,-1 1-71,2-1-101,0 0-107,-1 2-95,-1 0-149,0 0-109,0 0-37,0 0 11,5-2 41,1-3 59</inkml:trace>
  <inkml:trace contextRef="#ctx0" brushRef="#br0" timeOffset="769">683 183 77,'5'-21'280,"2"1"23,1-1 17,2 0-65,2 2-100,2-1-47,5 2-15,1 3-9,1 3-4,4 2 0,1 5-5,-3 4-11,2 5-13,-5 7-12,-2 3-12,-5 9-10,-5 3-6,-3 5-6,-5 2-4,-8 3-5,-2 1 0,1-2-3,-4-3 0,2-4 4,0-1 9,0-7 9,2-2 10,2-3 7,2-3 5,-1-3 7,6-2 2,2-1 3,5 0-1,6-3-1,6 2-5,6-3-20,4-2-40,6 0-49,-1-2-39,5-3-36,-3-2-30,2-4-12,1-2 11,-2-4 23,-1-3 31,-3-2 25,-1-2 31,-2-1 27,-5-1 29,-3-1 18,-6 1 15,-2 3 16,-2-3 15,-6 5 16,-3 0 13,-3 3 14,-1 2 10,-3 2 7,-2 3-3,-1 1-8,-2 2-4,-2 4-9,1 0-15,-2 4-9,1 0-9,1 1-13,1 4-12,1 1-8,2 0-6,2 2-4,3 2-4,2 0 3,4 1-2,3 1 0,5 0 2,-2 3 1,3-2 6,3 5 11,1 0 12,-1 2 7,-1 1 4,-2 3 0,0-2-3,-2 4-12,-6-2-12,0-2-13,-4 0-5,-2 1-6,-3-3 0,-4-1-2,1-1-2,-4-3 4,-2-1-2,-1-4 4,-1-2 3,3-3 12,0 0 18,2-5 10,0-1 16,5-5 1,0-3 1,4-3-4,2-4-18,1-3-16,5-3-19,0-2-31,3-4-46,2 0-70,2-1-92,-5 3-128,3 2-146,-4-1-57,-2 2-2,-3-1 43,0 0 78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38.39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3 215 80,'0'-6'263,"1"1"30,-1 0 23,0 1-81,0 0-51,0-1-27,0 2-10,0 0-5,0 0-10,0 2-14,0 1-19,0 0-22,2 0-24,-1 3-20,-1 3-13,2 3-10,-2 1-2,2 5-2,-1 3 2,-1 0-1,0 3-2,2 2-2,-2-2 2,0 0-5,0-3 1,0 0 0,0-3 2,-2-3 1,2-3 1,0-2 3,0-1 15,-1-3 22,-1-1 20,2-2 9,-2-5 5,-1-2 3,2-6-7,-1-1-21,0-4-12,4-3-9,0-2-6,2-1-3,1 0-1,3 3 2,1 0 6,0 5 3,-1 4 0,1-1-3,-1 8-10,-2 0-9,2 4-10,1 4-8,-1 1-3,2 5-2,-2 2-2,0 1 0,0 3-6,0 1-8,0 0-9,1 0-5,-3-3-5,1-1-4,-2-1 10,-4-4 8,2-1 13,0-1 15,-3-4 15,-3-2 10,3-2 10,-3-5 8,3-2 2,0-4 2,0-1-3,3-1-4,3-1-2,1 1 3,1-2-1,1 4 0,4 2 1,0 2-1,-3 2-3,3 4-8,-2 2-9,3 4-8,-2 2-5,-2 5-5,0 3 1,-2 5-3,-2 1-1,-1 3-6,1 1-13,-3 4-25,1-1-36,-4 1-46,0 1-59,-2-3-60,-1 1-81,0-2-111,-2-4-40,2-2 13,0-4 38,3-3 55</inkml:trace>
  <inkml:trace contextRef="#ctx0" brushRef="#br0" timeOffset="669">571 77 199,'13'-23'312,"-3"5"27,-3 3 30,-1 5-118,-2 2-72,1 5-29,-3 3 1,-1 5 20,-1 5 8,0 6 11,-3 7 14,-2 4-1,-2 6-29,-1 3-40,-2 3-35,-1 5-29,0 1-32,1 3-53,-4-3-64,3 0-69,0 0-70,0-3-74,-2 0-121,3-2-74,2-2-6,0-5 31,1-4 51,5-6 65</inkml:trace>
  <inkml:trace contextRef="#ctx0" brushRef="#br0" timeOffset="943">847 330 80,'14'-18'283,"-3"2"26,-4 4 19,-2 1-63,1 4-92,-6 2-51,0 2-29,-4 3-15,-5 3-10,1 3-4,-2 1 3,-2 3-2,-1 0 2,4 1-5,-4 2-9,4 0-16,2 1-12,1 0-9,5-1-4,1 2-2,6-1 2,2-1 0,3 1 2,4-2 0,3 1 1,1 1 2,1-1 1,1 1 6,0-1 0,-5 1-2,-1 1 3,-3-2 1,-2 2 4,-5-1 3,-2 0 7,-3-1 7,-3 0 4,-2 0-1,-5 0-6,-2-3-8,-2 1-6,-2-2-10,-1 0-16,1 0-41,-1-2-63,4-1-78,-4 3-155,6-1-105,1 1-49,4-3 10,12-2 41,5-4 69</inkml:trace>
  <inkml:trace contextRef="#ctx0" brushRef="#br0" timeOffset="1318">1208 792 261,'12'7'348,"-1"-2"17,-3-2 11,-1-1-130,-3 1-144,2-2-115,-2 1-176,-4-2-92,0 0-49,-10-5-24,-2-1 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08.1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241 107 239,'15'-41'317,"0"9"8,0 10 3,5 10-133,1 10-103,1 14-51,5 12-18,2 12-2,0 15 1,2 10 8,5 12 16,-1 8 8,-2 7 13,-3 6 6,-4 9 0,-9 1-11,-9 3-13,-9 1-15,-11-3-14,-11-3-14,-9-6-14,-7-6-25,-12-5-35,-7-8-73,-9-5-133,-7-9-69,-12-7-28,-12-11 2,-11-11 22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42.4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484 706 187,'-1'-7'322,"-3"0"38,3 1 47,-3 0-71,3 1-33,1 1 1,-2 0 5,1 2-3,-1 0-25,2 1-36,0 1-49,-2-2-47,2 2-48,2 2-32,-2 1-23,2 1-20,-1 5-7,1 2-11,-2 4 0,1 1-3,1 4 0,0-1 0,-1 1-4,1-1 5,0 2-5,-1-1-6,2-3-12,-1 1-17,-2 0-48,3-4-86,-2 0-108,-1-3-115,0 0-150,0-4-68,-6 0 2,2-4 61,-5 0 96</inkml:trace>
  <inkml:trace contextRef="#ctx0" brushRef="#br0" timeOffset="302">315 572 208,'-5'-18'306,"2"0"22,-2 3 15,4 0-129,1 3-80,0 1-51,3 2-35,1 3-33,3 2-33,1-1-47,3 4-76,3-1-103,-1 4-50,4 1-14,-4 1 0,1 2 28</inkml:trace>
  <inkml:trace contextRef="#ctx0" brushRef="#br0" timeOffset="474">618 638 23,'3'7'256,"1"1"30,-3-1 24,1 4-49,1-2-71,0 4-38,-1 0-17,1 3-15,0-1-16,3 3-16,-3-2-22,2 1-17,0 1-14,0-2-13,1 1-9,2-1-16,-3-2-31,-2-1-38,2-3-68,-4 0-116,1-4-79,-2-2-32,-2-1 3,2-3 25</inkml:trace>
  <inkml:trace contextRef="#ctx0" brushRef="#br0" timeOffset="673">651 674 48,'-1'-25'295,"-1"5"29,2 0 22,0 3-43,0 1-109,0 3-74,2 1-49,-1 1-51,3 4-52,-1-1-98,0 0-117,2 3-60,-3-1-24,-2 1 2,0 5 26</inkml:trace>
  <inkml:trace contextRef="#ctx0" brushRef="#br0" timeOffset="896">231 363 209,'-11'-3'261,"2"0"24,-1 2-49,2 1-72,0 1-43,-1 2-19,-1 3-8,0 2-1,-2 1 6,1 4 14,0 5 22,-3 2 22,-1 5 9,1 5 5,-2 5-5,1 4-15,0 3-26,1 2-32,5 3-24,2 3-26,4-2-16,3 1-13,5-1-16,4 0-23,4-2-40,6-2-53,5-5-57,1-1-58,5-5-76,-2-6-108,4-6-31,-2-5 18,0-9 34,3-5 49</inkml:trace>
  <inkml:trace contextRef="#ctx0" brushRef="#br0" timeOffset="1167">724 380 268,'10'-21'310,"1"6"13,0 7-9,5 5-130,1 9-78,7 6-37,-1 9-19,4 8-9,-3 4-9,3 6-6,-3 7-6,-2 4-5,-3 2-14,-2 2-18,-4 0-24,-2-2-35,-5 0-64,-9-3-106,-3-1-49,-10-4-19,-6-4 7,-1-2 26</inkml:trace>
  <inkml:trace contextRef="#ctx0" brushRef="#br0" timeOffset="1693">1369 477 105,'2'-10'298,"1"2"34,-3 1 28,0 2-74,0 2-99,0 1-61,0 2-33,-1 5-27,-1 6-27,-1 4-8,0 4-4,-1 4 0,3 4-3,-1 1-3,1 4-5,1-1-4,0 1-4,0-1-2,0-3-1,0-2-1,0-5-2,0-3 2,-2-4 1,2-2 2,-2-6 5,2-2 0,-4-4 2,1-4 1,0-5 1,-1-4-2,0-3-2,0-7-2,1-2-2,-2-5 0,1-3-5,4-3 2,0-1 5,0-1 13,4 2 19,-2 3 22,1 5 32,2 1 28,-2 7 18,0 4 2,1 2-11,0 5-21,4 5-23,0 4-24,3 4-18,3 7-13,1 4-3,0 5-2,1 5-3,1 3-6,0 2-6,-2 5-2,-2 1-7,1 0-10,-3-2-21,-3 1-37,1-4-56,-4 1-68,-2-5-69,-1-2-86,-4-2-125,-4-4-37,-5-3 13,-2-5 48,1-4 60</inkml:trace>
  <inkml:trace contextRef="#ctx0" brushRef="#br0" timeOffset="2138">1306 747 100,'-3'-9'311,"3"3"32,3-2 17,2 3-72,3-3-98,4 2-68,3 0-44,2 2-33,5-1-18,2 2-13,3 0-20,6 2-21,-1-2-29,1 1-35,3-1-51,-3-1-53,-1-4-68,-4-1-35,-2-3-3,-1-1 20</inkml:trace>
  <inkml:trace contextRef="#ctx0" brushRef="#br0" timeOffset="2294">1847 465 225,'3'-13'308,"0"2"47,-3 2-20,0 3-64,0 2-53,-3 1-44,1 1-37,-7 5-28,1 3-12,-3 5 0,-3 2 5,-2 5 10,2 5 1,1-1-11,-1 4-12,3 1-16,3-1-23,1 3-11,0-2-17,5 0-9,2-1-18,3-4-26,5 1-32,2-5-44,2-2-39,4-1-40,3-3-29,3-3-27,2-4-23,-2-4-32,0-2-46,0-8-2,-3-4 15,-1-3 33</inkml:trace>
  <inkml:trace contextRef="#ctx0" brushRef="#br0" timeOffset="2521">2023 584 144,'4'-15'315,"2"2"51,-4 5 24,-1 0-75,1 4-79,-4 1-49,1 3-29,-4 4-23,-2 5-14,0 3-4,-1 4-5,0 2-10,-1 4-19,4 2-22,0 0-20,2 1-15,3-1-14,2 2-28,1-3-38,3 0-46,5 0-54,2-4-64,1-1-111,3-3-86,4-3-26,-2-3 16,3-6 34,3-1 55</inkml:trace>
  <inkml:trace contextRef="#ctx0" brushRef="#br0" timeOffset="2728">2286 825 169,'7'-3'313,"-1"0"30,-1 1 11,1 0-77,-1 0-76,0 1-56,1-2-39,0 0-30,4-2-29,-2 1-23,1-4-17,2 2-11,0-1-6,-1-4-8,2 1-4,-1-4-7,-1-3-6,1-1 1,-5-1-1,1-3 7,-4 1 14,-3 1 29,0 2 33,-2 4 30,-4 4 21,1 2 19,-4 4 14,-1 6 9,-1 2 4,-3 7 11,0 4 4,-2 6 7,3 1-10,2 4-19,0 1-28,6-1-28,4 3-24,1-2-22,5-1-13,3-2-10,4 0-7,1-4-18,4-2-30,1-1-55,2-6-68,2-4-71,-1-5-68,3-5-73,-4-5-95,2-5-31,-4-5 25,-3-8 48,1-5 57</inkml:trace>
  <inkml:trace contextRef="#ctx0" brushRef="#br0" timeOffset="3078">2634 331 246,'0'-34'397,"0"6"69,0 5 45,0 8-103,-1 5-93,-1 5-50,0 10-50,-1 5-47,3 7-25,0 8-11,0 5-10,5 5-19,0 4-28,3 3-22,3 3-18,0 3-14,3 0-33,-1-2-63,2-1-90,0-3-90,5-3-108,-2-4-146,2-8-62,-1-8 11,0-7 65,3-6 77</inkml:trace>
  <inkml:trace contextRef="#ctx0" brushRef="#br0" timeOffset="3284">2936 740 229,'2'-3'297,"1"0"34,-1 0-15,1 0-90,3-1-65,2 0-42,-2 0-32,4-2-33,2 0-24,-2-3-14,1-2-7,3-1-2,-3-1-5,3-4 0,-4-1-2,1-1-2,-4-4 1,0-3 1,-4 4 12,-1 0 24,-4 4 32,1 3 27,-6 3 21,-2 6 24,-2 3 13,-5 6 2,2 6-8,-2 4-8,2 5-8,1 5-15,2 2-23,3 4-23,5-1-22,3 1-17,3 1-23,2-2-35,6-2-62,3-1-75,2-4-79,6-1-99,2-6-137,-1-3-50,2-5 18,-2-6 54,1-4 63</inkml:trace>
  <inkml:trace contextRef="#ctx0" brushRef="#br0" timeOffset="3592">3254 534 45,'9'-24'285,"1"5"40,1 1 36,3 4-35,-1 2-96,3 6-58,0 2-17,2 4-17,2 4-24,0 4-11,0 2-8,-2 4-9,3 4-20,-3-2-17,-3 5-16,-2-1-10,-3 2-10,-3-1-7,-4 0-13,-3-2-12,-5 1-7,-3-4-6,-1-3-2,-2-3 9,0-2 12,-2-5 14,2-5 8,1-1 7,0-6 2,3-3-6,4-1-9,1-7-11,6-1-15,2-4-26,6-2-35,1 0-45,8-2-86,-1-1-122,4 2-56,0 2-11,1 5 12,3 8 36</inkml:trace>
  <inkml:trace contextRef="#ctx0" brushRef="#br0" timeOffset="3944">3956 724 70,'-3'10'185,"-2"-4"27,3 0-45,2-5-25,0 2-12,4-4-7,-1-2-19,3-3-26,1-3-22,0-3-19,1-2-11,2-2 2,-2-4-1,-1-1 9,-2 2 6,-1-2 12,-4 0 18,-4 4 21,-2 2 24,-3 3 21,-6 5 21,-3 4 20,-5 4 13,-4 7 7,-1 4-6,-1 4-14,-1 4-26,5 1-29,0-1-35,9 3-28,0-2-26,5 0-14,3-1-8,5-4-7,2-1-6,2-2-10,7-2-10,0-3-11,5-4-14,2-2-9,3-4-1,1-1-5,-1-3 0,0-3 5,-1 0 7,-4 0 10,1-1 13,-4 1 18,-2 1 13,-2 4 7,-1 1 5,-2 3 0,0 3-3,0 1-5,-1 2-4,4 3 1,-1 2 0,4-2 0,1 1-3,3-1 3,4-2 1,3 1 0,1-3-2,3-2 3,1-3-4,0-3-5,-2-2-4,0-4-8,-1-1-11,-4-5-10,-1-5-10,-4-4-7,-1-4-3,-4-6 4,-1-1 7,-2-6 10,-1-4 9,-1 0 8,0-3 8,-3 0 12,0 2 9,-3-1 15,0 4 17,1 1 20,-5 3 9,0 1 10,1 5 5,-1 5-1,3 4-8,-2 6-14,1 4-14,2 4-16,-2 5-15,3 5-15,-3 5-6,2 8-4,3 7 5,0 5 3,0 5 8,3 5 8,2 5 4,0 2 6,3 4 4,0 4-1,0 0-2,-2-1-3,2 1-4,1-4-8,-1-1-6,-1-4-1,-1-2-7,2-5-3,0-4-14,0-3-18,-2-4-42,-1-4-74,1-4-83,0-3-83,-1-1-98,0-7-116,0-1-32,-5-3 34,0-3 66,-3-4 71</inkml:trace>
  <inkml:trace contextRef="#ctx0" brushRef="#br0" timeOffset="4707">4220 663 28,'5'-3'251,"4"-3"17,5 1 8,2 1-67,3-2-93,0 0-52,2 0-25,2 2-14,-2-2-3,1 1 8,0 1 16,-2-1 22,-2 1 24,1-1 32,-6 1 39,1 1 32,-6 0 19,-2 1 5,-1 1-5,-3 1-20,-2 1-24,2 1-31,-1 2-24,1 4-18,-1 2-15,2 4-8,-1 2-19,-1 1-12,2 2-14,-1 1-11,1-1-10,-1 2-24,1-4-39,0-1-74,-1-2-92,1-4-104,-6-1-155,3-3-80,-5-1-14,0-4 45,2-4 76</inkml:trace>
  <inkml:trace contextRef="#ctx0" brushRef="#br0" timeOffset="5010">4433 540 203,'-2'-21'310,"4"0"19,2 2 4,0 2-126,4 2-98,4 2-66,3 2-63,1 2-83,3 3-110,1 3-62,3 2-23,-1 2-3,3 2 24</inkml:trace>
  <inkml:trace contextRef="#ctx0" brushRef="#br0" timeOffset="5137">4745 467 210,'3'12'287,"-1"1"27,-2 1-42,0 2-42,-2 1-50,2 0-48,0 3-42,0 0-30,0-2-22,3-1-16,-1 0-10,3-3-1,-2-1-2,2-2-1,1-5 1,-2-2 1,3-4-1,-1-1-2,2-4-2,0-2 2,0-4-1,0-1 4,2-1 9,0-1 19,-2-1 17,0 2 19,2 2 6,-4 2-1,2 3-5,-3 5-20,4 2-20,-3 7-20,-1 1-9,0 4-6,-2 1-3,1 2-4,-3-1-7,2 2-12,-3-5-9,3 1-4,-1-4-4,-1-1 4,-1-2 10,0-5 11,3-1 10,-1-4 11,1-4 14,-1-1 9,4-4 11,1-4 11,2-1 12,2-3 12,2-1 7,3 1 5,0 0 3,2 3 2,1 3-6,-1 6-13,-1 2-13,-1 7-13,1 4-16,-4 3-11,-1 4-7,0 2-6,-4 2-3,-1 3 0,-2 2 0,0-1-12,-3 2-28,-1-1-51,1-1-70,-1-1-113,1-3-145,1-3-72,-1-3-10,1-5 31,9-4 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04.2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165 141 261,'12'-13'328,"-6"-1"23,-2-1-8,-3 0-108,-2 0-83,-3 0-45,0 2-20,-2-1-14,1 4-6,-2 2-9,-1 1-7,-2 5-7,-2 2-10,-1 5-7,-2 4-4,-1 3-2,-1 3-2,2 1 1,0 2-6,3 0-6,2 2-12,2-2-14,3-2-16,2-1-14,3-1-12,3-2-8,-2-5-2,6-1 6,2-1 12,1-5 11,1-5 10,3-1 11,-1-1 14,-2-4 16,1 1 20,0-1 24,-2 1 26,-2 2 20,0 1 14,0 0 5,2 5 4,-4 2 16,4 2 5,2 6 0,1 2-6,-3 4-3,2 4-15,-3 0-30,1 5-24,-1 1-19,-2 3-10,1 1-13,-3 1-7,-1 2-6,1 2-4,-4 0-2,-1 2-3,-1-1 2,-4 1 2,1-4-2,-5-1 0,0-5-1,-5-2 3,-1-5-1,2-4 2,-4-5 4,2-3 6,0-6-2,0-3-3,0-5-3,6-2-12,0-4-11,4-3-19,3-2-19,4-3-29,3-2-42,4-2-41,7-1-43,3-1-31,1-2-20,6-2-11,4 1-13,0-4-23,1 1-35,3-2-9,-4 0 24,0-2 32,0 2 60</inkml:trace>
  <inkml:trace contextRef="#ctx0" brushRef="#br0" timeOffset="472">457 113 45,'16'-26'176,"-1"6"62,-3 4 39,-6 3 21,-3 2-35,1 4-62,-6 1-50,-1 4-29,-5 0-24,-2 6-12,-2 0-10,-3 2-10,1 3-12,1 2-14,2 1-11,1-1-9,1 2-11,3 0-6,3-1-5,1 0-2,4-1-7,3-1-9,1-2-7,5-2-5,2-2-3,3-2-1,1-4 4,2-2 6,-3-2 7,3-5 6,-3-1 7,1-4 4,-3 1 6,2 1 7,-3 1 4,-4 2 6,2 2-1,-5 3 1,1 3-3,-2 2-7,1 4-6,-3 1-1,2 3-4,-4 4 2,4 1 0,-2 0 0,4 3 0,-4-1-2,3 1-4,0-3-6,-1 0-6,2-4-12,-3 0-9,4-3-12,-3-2-17,0-2-20,-1-4-25,0-1-50,-1-2-84,-3-3-54,-3-2-16,-1-1 6,3-1 22</inkml:trace>
  <inkml:trace contextRef="#ctx0" brushRef="#br0" timeOffset="851">712 35 245,'1'-5'290,"1"2"15,-2-1-39,0 1-96,1 1-72,-1 1-45,4-1-24,-1 1-26,2 1-24,2 0-58,-4-2-113,4 0-59,-1 1-32,1-2-7,3-1 7</inkml:trace>
  <inkml:trace contextRef="#ctx0" brushRef="#br0" timeOffset="990">878 6 182,'1'8'277,"4"-2"12,-5 1-22,0-1-100,0 2-92,0-4-154,0 0-105,-5-2-58,-3-5-29,-5-3-14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48.42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173 180 146,'-8'4'265,"-2"4"34,-4 0-3,0 6-60,-3 1-46,-1 0-26,1 3-18,-1 2-24,1-1-23,4-1-27,1 0-16,4-1-12,3 1-12,3-3-10,2-2-7,5-1 0,2-1-2,2-4 1,2 1 11,0-5 15,2-2 22,-4-2 17,-1-2 15,-1-5 6,-1 1-2,-3-5-4,-3-2-13,0-2-1,-2-2 9,-2 1 11,1-1 1,0 2-2,1 1-8,0 1-17,4 1-38,1 0-52,6 3-62,1 1-66,4 0-65,7-1-53,2-1-28,3 2 0,-1-1 27,4-2 45,-1-2 52,-1-1 51,-2 0 40,-3-1 38,-4 1 35,-1-2 34,-7 2 31,-4 0 28,-3 3 27,-3-1 21,-3 2 17,0 4 10,-2-1-2,-1 5-5,-2 2-5,-3 4-6,3 4-10,-2 5-15,1 5-13,3 4-13,-1 4-12,2 5-19,4 1-16,-1 3-14,4 2-11,-1 0-17,3 0-40,-1 1-56,-2-1-71,3 0-67,-3-3-70,2-1-89,-3-5-99,-3-3-16,-2-3 30,-1-5 50,-5-4 57</inkml:trace>
  <inkml:trace contextRef="#ctx0" brushRef="#br0" timeOffset="497">232 553 156,'-2'-6'331,"2"2"46,0-2 60,2 0-52,1 0-101,0-2-68,6 2-48,2-1-66,5 1-94,3 1-85,6 1-77,5-1-104,5-1-109,6 0-44,5-2 5,6 1 27,8 1 45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49.0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36 300 18,'13'-14'360,"-4"4"42,-2 1 70,-4 1 68,0 4-125,-3 1-104,0 3-47,0 1-19,-3 4-47,-2 4-55,2 4-26,0 5-14,1 3-18,2 5-23,2 2-18,-1 2-16,4 3-21,-3 2-23,3-1-49,-2-2-73,0-2-83,0-3-75,-1-5-67,2-4-77,-4-6-73,-4-7 9,-1-7 49,0-5 58,2-9 65</inkml:trace>
  <inkml:trace contextRef="#ctx0" brushRef="#br0" timeOffset="210">0 277 212,'2'-46'270,"2"-1"36,1 3-46,3 7-44,1 4-21,1 8-24,-2 4-33,3 5-32,0 9-25,0 6-20,3 5-17,-4 8-7,2 5-2,-2 4 2,-2 3-2,0 2-1,-2 2-7,-3 2-6,-3-3-8,-3 1-13,-3-1-24,-2 0-31,2-1-35,-3-2-45,0-2-64,5-2-87,-1-5-59,3-2-9,7-2 11,7-4 31</inkml:trace>
  <inkml:trace contextRef="#ctx0" brushRef="#br0" timeOffset="438">430 363 167,'19'-11'342,"-5"1"45,-2-1 72,-6 2-23,1 2-64,-5 0-44,1 3-38,-3 1-35,-1 3-60,-1 3-64,0 3-44,-1 3-25,-1 5-14,2 2-3,2 2-11,2 2-11,1 2-8,-2 1-16,2-1-29,-1 1-64,1-4-85,-1-1-90,0-1-111,-1-7-133,-4-1-51,-2-4 18,-1-7 62,-5-2 76</inkml:trace>
  <inkml:trace contextRef="#ctx0" brushRef="#br0" timeOffset="658">386 295 129,'-5'-27'297,"0"3"28,1 2 22,0 2-95,3 2-90,2 2-69,3 4-61,2 1-85,2 5-149,4 2-82,3 2-36,5 2-10,4 2 15</inkml:trace>
  <inkml:trace contextRef="#ctx0" brushRef="#br0" timeOffset="812">743 193 226,'-3'4'313,"-2"0"23,-2 2 20,0 0-117,-1 1-80,0 4-46,3-1-23,-1 4-19,3-1-21,3 2-9,3 0-11,3-1 1,2 1-1,2-2 2,2 1-2,4-1-5,2-1-6,-1 0-3,2-1-4,0-1-5,0 2 0,-2-1 0,-1 2 5,-2-1 7,-4 0 7,-2 2 4,-3-1 4,-4 1 7,-2-1 6,-4-1 3,-5 0-3,-2 0-3,-4-3-6,-1-1-20,-3-2-32,0-1-35,0-1-39,2-3-48,4-1-56,3 0-112,4-3-77,4-1-25,3-4 9,8-2 29</inkml:trace>
  <inkml:trace contextRef="#ctx0" brushRef="#br0" timeOffset="1131">1023 290 206,'11'-16'344,"0"1"42,-4 3 56,-1 2-76,-3 4-80,2 1-56,-1 5-27,-1 5-14,-1 2-28,1 7-27,2 4-13,-2 2-4,2 3-17,0 4-28,-1 0-29,1 2-20,-3 2-37,1-2-64,-3-1-75,0-1-88,-5-1-146,0-4-120,-4-4-38,1-5 18,3-5 55,2-3 78</inkml:trace>
  <inkml:trace contextRef="#ctx0" brushRef="#br0" timeOffset="1360">1096 445 233,'11'-10'304,"0"-3"8,6 3 4,2-2-142,2 0-101,2 2-61,0-1-51,4 1-58,1-2-57,2 3-39,0 0 12,-3 1 51,-2 2 79,-4 1 85,-4 4 84,-4 0 59,-4 1 20,-2 2-6,-6 3-9,-1 4-11,-4 5-5,-1 1-5,-3 3-13,0 1-25,0 2-25,3 2-29,2-1-22,1 1-15,2-1-11,2-2-6,4-2-3,1-3 1,1-5-3,3-1 0,-2-6 1,1-3 0,2-4 2,1-4 2,-2-4 1,3-1 8,-1-4 6,1-1 14,-1 0 18,3 0 21,-3 0 10,0 5 6,0 4-4,1 3-8,-2 3-19,-1 6-18,1 4-16,-1 5-13,-3 2-7,2 4-7,-4 0-2,-1 1-4,0 1-4,-2-4 2,-2-2-2,1-2 0,-2-3 0,0-3 3,0-3 0,0-3 3,-2-3 0,1-5 0,1-2 1,0-2-1,1-5 9,1-2 2,4-3 7,0-1 0,4-1 7,1-4 0,6 3-6,4 1-8,-2 2-1,6 5-6,-3 4-7,2 7-3,-3 4-2,-2 8-1,-2 5-1,-3 2 1,-2 7 2,-8 2 0,1 2-1,-7 3-1,-1 0 0,-1 0-3,-1 0 3,0-3-1,0-3 5,0-1-5,4-4-9,2-4-17,4-3-51,6-4-79,8-4-100,2-2-161,9-4-105,9-4-34,4-4 16,14-4 62,6-5 91</inkml:trace>
  <inkml:trace contextRef="#ctx0" brushRef="#br0" timeOffset="2710">3068 457 229,'-2'5'264,"0"-2"34,1 0-46,-1-2-44,2 1-29,0-2-13,0 0-9,2 0-13,-2 0-9,0 0-4,1-2-8,-1-1-8,0 0-10,2 0-15,-2-3-16,0 0-21,-2-3-15,2-3-14,-1 2-6,-4-5-8,2 0-5,-4-5-2,1 0 2,-2 0 3,0-4 6,0 0 7,-4 0 14,4 0 8,-2 3 9,2 1 3,-2 4 1,1 4-9,1 0-8,-2 4-12,0 5-7,0 3-6,-3 3 6,-2 6 9,-1 2 10,0 4 12,-1 1 9,-1 4 2,-2 2-1,3 2-10,1 0-6,0 1-11,3 3-11,2-1-7,4 1-5,4-1-2,3 0-4,3 0-3,4-2 2,4 0-4,5-6-5,0-1-1,4-5-1,1 0-3,0-8 2,2-1-4,-2-4 3,3-4 2,-4-4 1,-1-3-3,-3-2 3,1-4 4,-5-1-1,-1-1-5,-1-4 4,-5 0 0,0 0 2,-2-3 2,-1 4 4,-2 0 10,-2 4 6,1 5 4,-2 4 4,-1 2 0,-4 5-3,-1 2-6,0 8-5,-3 2-5,2 7-3,1 1-1,1 4-3,2 1-2,0 1 0,6 0 0,2 0 2,2-2-1,4 1 2,0-2-1,5-3-2,3-2-14,2-1-20,0-3-38,6-1-60,1-4-67,2-2-61,-2-2-49,5-5-33,-3-2-10,-2-3 30,-1-3 53,-4-2 68,-4-3 69,0-2 79,-5 1 69,-3-2 51,-1 0 46,-3 2 37,-1-1 27,-1 1 36,-1 3 36,-1 0 31,0 4 6,0 2-15,0 0-34,0 6-43,2 2-49,1 7-43,0 4-23,2 8-13,2 4 0,0 5-1,-2 5-4,2 0-11,-3 2-7,3 0-9,0 3-11,-2-3-17,-2 0-21,1-1-18,-3-4-32,-1-4-54,-1-1-80,-1-8-73,-1-3-63,-1-7-58,0-3-74,-4-5-57,0-9 18,-2-6 52,-2-6 55,4-6 67</inkml:trace>
  <inkml:trace contextRef="#ctx0" brushRef="#br0" timeOffset="3564">3311 523 185,'12'-34'289,"1"3"32,1 6-18,-1 6-61,3 4-53,-2 6-35,-1 4-24,3 8-18,-4 5-14,1 5-15,-5 5-12,-2 3-11,-4 2-14,-5 1-12,-5-2-7,-4 2-12,-5 0-24,-2-4-38,-3-1-48,-3-2-82,-1-2-137,-4-4-73,0-1-18,-3-4 11,0-4 37</inkml:trace>
  <inkml:trace contextRef="#ctx0" brushRef="#br0" timeOffset="3858">2443 100 152,'-6'-13'295,"2"-1"14,1 4 6,0 4-110,0 3-91,-2 3-47,2 7-21,0 7-5,1 7 4,-1 4 12,-2 7 12,2 2 20,-2 5 20,-1 5 23,0 2 6,1 5-1,0 3-12,4 0-18,2-1-28,4 1-28,6-2-18,7-1-13,3-1-20,6-4-32,5-1-30,6-3-42,3-3-41,3-6-56,2-8-87,3-5-83,-1-9-30,1-7 7,0-8 27,-2-9 44</inkml:trace>
  <inkml:trace contextRef="#ctx0" brushRef="#br0" timeOffset="4129">3486 225 131,'24'-30'317,"-2"7"22,-1 5 11,3 8-66,-1 6-121,2 8-60,-1 5-19,3 9 0,0 6 5,0 7 2,-4 5-5,0 3-4,-4 5-11,-4 2-16,-3 3-12,-6 0-12,-6-1-6,-3-3-10,-7-3-14,-4-3-17,-2-3-27,-4-3-27,-1-3-26,2-5-24,0-1-26,3-3-36,2-3-68,5-3-62,1-4-22,6-2 1,5-5 17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8:53.5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0 806 253,'12'-2'333,"2"-1"22,1 0 23,4 0-119,3 0-86,-2 1-51,6-1-28,0 0-18,1 2-26,0-2-32,0 0-29,-5-2-36,0-1-46,-3-1-99,-4-2-112,-7-3-49,-8 0-16,-8-1 9,-7 3 36</inkml:trace>
  <inkml:trace contextRef="#ctx0" brushRef="#br0" timeOffset="147">86 660 54,'-22'-3'281,"4"0"24,6 0 28,4 1-39,5-1-91,6 2-62,5-1-40,4 1-36,6 1-50,6 0-83,4 0-155,-1-2-80,2-1-38,-4-1-9,-3-4 14</inkml:trace>
  <inkml:trace contextRef="#ctx0" brushRef="#br0" timeOffset="6569">728 514 204,'0'-7'234,"0"1"0,0 0-40,0 1-25,0-1-20,0 0-14,0 2-9,2 0-11,-1 0-2,-1 1-6,0-1 3,2 1 8,-2-1 1,2 3 0,-2 0-8,0-1-9,0 1-14,0-1-22,-2 2-19,2 0-19,-2 2-16,2-1-11,-1 1-4,-1 2-3,-1 4 2,-1-1 5,1 5 4,-1 0 5,1 3 4,-2 0 5,0 2 1,2 1-2,0 1-1,-3 2 2,5-1-3,-3 0-3,1 0-2,3-1 0,-2-1-4,4 0 1,0 0-1,1-1 0,0-2 0,5-1-2,-4-3-3,3 0 1,-1 0-4,2-4-3,3-1-2,0-2-1,-1 1 1,4-5-1,-1 0-1,1-1 4,-1-3-1,1-1 1,-2-4 1,0 0-2,0-3 5,-1-3 0,0-2 0,-3 1 3,-2-2 2,1 0 7,-4 0 5,0 4 9,0 2 7,-3 5 1,0-1-1,0 4-8,0 1-8,0 4-11,0 2-9,0 6-2,3 3-2,0 2 5,2 2 1,3 0 2,2 2 1,4 1 1,0-1-1,2-3 0,-2 0-2,4-3 3,-6-3 5,4-2 8,-5-2 13,2-2 22,-4-2 25,1-4 21,-4 0 11,2-3 5,-5-1-5,0-4-17,-3-1-17,-3-4-22,-3-4-16,-3-2-14,-3-4-8,-2-2-8,1-2-10,-1 1-11,-2 1-9,2 2-25,0 3-47,3 4-76,4 3-90,1 2-102,6 2-156,0 2-65,2 2 2,2-1 53,-1 3 81</inkml:trace>
  <inkml:trace contextRef="#ctx0" brushRef="#br0" timeOffset="7314">1043 159 107,'0'-20'292,"2"-1"30,1 6 18,0 0-78,5 2-87,1 2-52,4 4-32,1 2-22,4 4-15,0 4-14,0 4-9,3 5-11,-4 5-5,-1 2-6,-3 5-4,-1 2 0,-6 1-4,-1 1 2,-5 2-1,-3-3 1,-2 0 1,-1-3 0,-1-3 8,-2-4 9,4-2 10,1-5 15,-1-2 16,3-2 15,0-2 8,4-2 2,5-1-8,-1-2-24,6-2-40,4 0-52,2-2-62,1 2-68,-2 0-125,1 2-95,-1 1-33,-3 3 8,5 0 29,-2 3 53</inkml:trace>
  <inkml:trace contextRef="#ctx0" brushRef="#br0" timeOffset="7674">1498 595 47,'-10'-13'314,"1"1"38,1-2 35,-1 2 7,3 0-82,1 0-35,0 3-6,0 2 1,2-1-9,2 4-25,1 0-45,-2 2-46,2 2-37,0 0-38,2 4-24,-2 2-19,0 5-12,1 4-3,-1 3-5,3 3 0,-1 4-2,1 1-2,0 0-7,1 3-18,0-3-31,0-1-51,2-1-68,-2-3-73,1-3-65,0-3-90,2-3-104,-4-3-22,-2-6 31,-1-3 54,0-3 64</inkml:trace>
  <inkml:trace contextRef="#ctx0" brushRef="#br0" timeOffset="7945">1459 558 231,'3'-13'290,"6"0"17,-1 3-18,2-1-101,4 1-64,2 1-34,5 1-17,-3-1-9,3 2-12,1-1-3,0 0-6,-4 3-2,-1 0-1,-2-1-2,-2 5 0,-1-4-4,-3 4-1,-1-1-6,-3 1 1,-2 2-1,-1 2 5,-4 2 8,0 4 12,-1 1 11,-3 4 13,-2 4 13,0 1 3,-2 2-6,1 0-7,0 3-6,2-1-13,1-1-10,3-1-8,-2 2-7,8-4-3,0-1-1,2 0-4,5-2-3,2-2-1,2 0-3,1-4-5,2-2-4,0-2-1,-1-2-4,1-1-2,-2-3-12,-1 0-25,-3-3-41,0 2-61,0-4-72,-6 1-143,-2-1-109,-3-1-39,-3 0 5,3 0 43,-5-1 64</inkml:trace>
  <inkml:trace contextRef="#ctx0" brushRef="#br0" timeOffset="8929">2370 63 164,'-4'-15'311,"3"0"25,-1 2 17,-1 3-100,-1 2-93,0 6-54,-4 2-32,0 6-18,-6 8-8,-2 11 1,-6 7 11,0 11 10,1 7 11,-2 7 5,1 7 0,4 3-5,1 5-4,7 0-10,7 0-15,6-1-9,7-4-10,7-4-18,4-3-19,7-7-29,1-4-34,-1-5-43,4-7-62,-4-5-142,2-8-82,-1-6-29,-1-9 5,4-6 24</inkml:trace>
  <inkml:trace contextRef="#ctx0" brushRef="#br0" timeOffset="9530">2996 322 253,'-5'-7'305,"-1"2"21,-1 1-17,-2 0-95,-1 4-61,1 2-30,-4 4-6,2 2-4,-2 4 4,-1 3 0,1 4-4,0 2-7,1 2-13,1 4-13,2 0-20,2 1-13,3 1-20,2 2-21,5 1-19,2-1-24,3-2-26,6-1-36,2-1-33,6-3-40,5-3-79,0-4-97,1-4-41,2-4-3,-1-4 24,1-4 38</inkml:trace>
  <inkml:trace contextRef="#ctx0" brushRef="#br0" timeOffset="9781">3309 470 84,'0'-11'304,"-2"2"22,-1 1 14,-2 5-61,1 3-100,-5 2-65,0 4-35,0 4-12,-1 2-10,1 3-6,3 2-12,1 1-10,3 3-8,2-2-10,3 2-6,2-1-5,4-2-1,1-3-2,1 0 3,3-3 2,1-3 2,-3-3 13,-1-4 14,0-2 16,0-2 22,-3-4 20,0-3 16,-3-2 11,3-4-1,-8-1-10,0-4-15,-6-1-19,-1-1-22,1-1-21,-4 4-19,1-1-24,1 4-36,2 1-48,1 3-57,3 1-64,2 4-127,2 1-82,3-2-21,3 2 17,6 2 41,3-1 57</inkml:trace>
  <inkml:trace contextRef="#ctx0" brushRef="#br0" timeOffset="10127">3617 334 55,'-3'-3'291,"0"-1"27,-4 1 16,-1-1-54,-1 3-99,-2 1-66,5 1-38,-2 4-19,0 0-10,6 2-12,2 2-10,0 3-4,5 2-2,1 2-8,2 1-4,3 1-2,2 0-2,0 1 1,1 2-4,-2-1 1,1-1 2,-2 1-2,-4-2-1,-3 0-1,-2-2 0,-4 1-1,-6-4-3,-1 1-1,-7-1-5,0-2-11,-1-2-15,4-2-27,1-1-55,4-1-124,1-4-58,7-1-30,3-3-1,7-3 17</inkml:trace>
  <inkml:trace contextRef="#ctx0" brushRef="#br0" timeOffset="10445">4063 349 189,'6'-12'320,"-2"2"25,-4 1 22,0 1-104,-5 2-89,-3 4-41,-3 4-21,-2 4-7,-1 4-10,-5 4-3,0 4-1,3 3-8,-3 1-8,3 3-11,2 0-5,3 0-11,1 1-10,4 1-10,3-1-6,5-1-4,1-1-8,6 0-4,2-3-2,1-3-3,3-2-5,1-2-1,5-2 1,-1-4 0,-1-4 1,3-2 2,-1-6 3,1-1-2,-3-6-7,0-1-1,-2-6-6,1-3-7,-5-3-4,-1 0 2,-4-3 1,-2 0 6,-2 0 12,-4 3 11,-5 3 14,-2 3 7,-1 3 8,-6 2 4,1 4 0,-4 4-4,1 2-10,-3 5-7,5 4-4,2 3-6,2 1-9,5 5-13,3 2-13,4 1-20,6 3-20,2-1-32,5 2-39,7-1-47,-4-2-132,6-1-83,1-3-26,0-3 3,4-3 29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04.4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0 595 186,'12'-3'305,"1"0"20,5-1 20,-1 1-110,7 1-84,3-1-47,1 3-27,5-1-16,2-1-18,2 2-17,-1 0-18,2-1-23,-4 1-37,0-4-94,-6 0-112,-4-3-60,-7-1-27,-4-2-3,-4 1 29</inkml:trace>
  <inkml:trace contextRef="#ctx0" brushRef="#br0" timeOffset="185">228 403 212,'-13'-3'340,"5"2"27,0-1 33,2 4-89,0-1-77,1 5-35,0 2-6,0 5-2,2 4-10,0 5-10,1 2-22,1 6-28,1 1-28,1 3-26,-1 3-26,3 1-36,-1-1-58,1 1-69,1-2-69,0-3-79,0-2-123,0-7-90,2-3-16,-3-6 34,4-7 52,-1-4 67</inkml:trace>
  <inkml:trace contextRef="#ctx0" brushRef="#br0" timeOffset="469">934 154 120,'3'-28'309,"-3"1"29,0 6 28,-1 3-69,-1 4-97,-4 5-46,2 5-26,-3 5-3,-1 7-3,-3 5 0,0 7 5,1 4-3,-2 3-9,4 1-16,2 4-22,-1 1-19,6-1-16,1 2-21,1 0-23,7-2-23,2-2-35,4 0-43,4-5-52,3-3-51,5-4-97,0-4-100,3-6-30,-2-7 5,8-1 32,-1-5 47</inkml:trace>
  <inkml:trace contextRef="#ctx0" brushRef="#br0" timeOffset="719">1543 147 246,'2'-17'347,"-4"1"20,-2 1 20,-3 4-116,-1 1-100,-3 4-54,0 4-23,-3 4-12,-4 5-9,-2 5-9,2 5-6,0 2 2,2 2-1,0 3 4,3 2 3,2-2 0,5 1 0,1-1-8,5-1-8,3-2-12,4-2-7,3-1-8,2-5-3,3 1 0,1-5 1,3-3 6,-3-3 10,3-3 13,-3-3 10,0-3 11,-5-4 7,1-4 2,-4-2-6,-3-4-11,-2-1-12,1-3-13,-3 0-17,-1 0-22,2 2-25,-2 1-33,3 1-49,1 2-71,3 3-75,2 3-114,9 2-120,-1 2-38,5 2 6,3 2 48,1 2 69</inkml:trace>
  <inkml:trace contextRef="#ctx0" brushRef="#br0" timeOffset="1089">1947 57 70,'0'-9'287,"0"1"31,0-1 28,-2 3-63,0-1-75,1 2-44,-1 0-25,-1 1-24,1 1-18,-1 2-16,0 1-8,-2 1-8,-1 2-4,-3 5 1,1 1 2,-1 1 5,0 3-3,1 1-6,3 3-7,2 1-7,2 0-8,2 0-12,4 1-6,3-1-8,4 0-2,1 2-4,4-2-1,0 0-1,1-2 2,0 2 0,1-2 1,0 2 3,-3 0-1,-1 0 4,-4 1-1,-2-3 1,-5 1-2,-2-1 1,-7-2 0,-3-2-7,-6-2-29,-7-1-51,-4-3-72,-7-1-119,2-2-145,0-3-70,2-2-15,4-1 31,7-1 59</inkml:trace>
  <inkml:trace contextRef="#ctx0" brushRef="#br0" timeOffset="2019">2202 208 108,'2'-10'303,"1"-4"28,2-2 25,3 1-73,1-2-76,2 2-51,2 0-29,1 5-18,1 1-13,2 3-12,2 3-14,-5 4-9,3 3-10,-2 4-9,-2 2-9,-1 6-8,-6 2-12,-1 3-7,-5 1-3,-1 2-3,-6 2-3,-2-1 3,-5 2 2,-2-3 2,-2 0 2,4-3 3,-2-3 4,3-2 2,3-2 6,3-2 6,2-3 14,2-1 6,6-1 4,4-1 1,5-1-4,8-1-9,3 1-24,6-2-41,2-2-56,2-2-64,6-2-73,-5-2-144,6-4-79,-6-3-16,3-3 23,-1-1 43</inkml:trace>
  <inkml:trace contextRef="#ctx0" brushRef="#br0" timeOffset="2365">2924 126 153,'4'-11'280,"0"2"23,-2 0-4,-2 2-81,0 0-60,-2 2-38,-3 0-22,-2 2-15,1 0-8,-4 1-6,-4 4 3,0 4 8,-5 3 6,-3 3 4,1 5 1,-2 2-7,1 1-7,0 2-16,4 4-15,2-2-13,4 1-6,3 1-8,5-4-2,1 2-1,6-4-2,3-1-1,4-2-1,5-2-3,1-4 0,8-1-3,1-4-2,2-4-3,0-2-4,3-1-2,0-3-4,-3-4-5,2-1-4,-3-3-2,0-3-3,-4-4-5,-3-4 5,0-1 3,-8 0 7,-3-3 7,-4 2 10,-4-1 9,-6 4 6,-2 2 6,-1 4 2,-7 2-1,3 5 0,-4 5-6,3 4-3,-2 2-6,3 9 1,4 1-3,1 4-13,5 6-16,3 0-20,3 1-25,5 2-34,1-1-38,1 2-41,1-2-105,-3-2-87,-4-1-31,1 0-4,-3-1 27,-2 1 41</inkml:trace>
  <inkml:trace contextRef="#ctx0" brushRef="#br0" timeOffset="2956">1475 960 7,'-11'-3'276,"6"0"22,4-2 18,2 0-46,7 0-87,7 0-61,5-3-31,9 3-14,7 0-3,11-1 1,7 0-1,12 2 1,6-1 5,5 2 7,5 2 4,4-3 2,0 2-6,3-1-8,-5 0-14,5-2-18,-6 0-18,-1 0-26,-6-3-33,-6 1-48,-10-2-44,-6 0-57,-13 3-99,-8 0-97,-7 1-33,-12 3 13,-13 2 27,-6 0 48</inkml:trace>
  <inkml:trace contextRef="#ctx0" brushRef="#br0" timeOffset="3251">2176 1023 280,'-16'4'341,"6"2"12,2 2 15,5-1-139,1 3-91,1 3-39,2 2-17,1 1-2,1 2 3,1 3 3,0 0 2,1 2 4,0-2-3,1-1-10,-1 0-11,0-2-14,-2-1-17,2-4-16,-4-1-9,2-1-8,-3-4-1,2-1-3,-2-4 4,0-1 3,2-4 0,-1-3 4,-1-4 1,0-4 0,3-5 6,-1-2-4,-1-5 7,6-1 14,-1 0 20,2 3 11,3 2 10,0 2 12,0 5-1,3 5-5,-1 2-13,3 3-3,-2 7-9,3 3-3,-1 4-4,2 3-12,-4 1 1,0 5-12,-3 0-5,0 3-7,-3-1-8,-3-1-9,0 1-29,-2-2-42,-1-2-61,-1 1-69,1-5-61,4 0-62,-3-3-92,2-5-76,-1-2 2,5-2 34,1-6 49,6-2 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37.5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0 148,'1'0'268,"-1"0"12,0 0-24,0 0-99,0 0-102,2 0-104,-2 0-114,0 0-62,0 0-31,0 0-6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18.76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1125 56,'-8'0'280,"2"0"24,-1 0 23,4 0-42,-1 0-54,2 0-20,2 0-4,0 0 2,3 0-6,3 0-25,1 0-34,2 0-38,5-2-29,2 2-26,3-1-15,2-1-22,3-1-48,-2 2-65,0-3-60,-2 2-67,1 2-102,-2-3-99,-3 0-22,-4 0 23,-4 0 44,-5 1 53</inkml:trace>
  <inkml:trace contextRef="#ctx0" brushRef="#br0" timeOffset="231">30 1021 146,'-14'-4'353,"6"1"25,2 0 19,4 0-66,5 0-129,6 0-90,5-1-50,8 2-27,6-3-34,7 2-32,2 0-38,5 0-66,-2 1-117,-1 0-75,1 2-26,-6-3 2,1 1 23</inkml:trace>
  <inkml:trace contextRef="#ctx0" brushRef="#br0" timeOffset="462">683 732 70,'-4'-15'314,"-1"1"39,2 2 35,1 3-28,1 2-82,-1 1-58,1 1-40,1 2-30,1 2-32,-1 1-28,2 4-20,-1 2-6,3 4 1,0 4 3,-1 3 6,0 1-3,1 3-11,0 0-15,1 1-14,0 1-11,3-2-5,-2-2-7,4 1-2,-1-4-1,5 1-1,2-5 0,0-2-1,0-4 0,1-1 2,2-5-1,-3-3 0,1-2 0,-1-6-1,1 1-1,0-5 2,-4-1 5,0-2 17,-3 0 17,-1 0 27,-1 0 24,-1 4 19,-6 2 9,2 3-5,-1 3-16,2 0-18,-4 3-25,2 2-18,-1 2-14,1 2-6,0 6-1,3 5-1,-1 2-1,1 5 2,3 4-2,-4 1-6,5 3-4,-5-1-10,1 1-15,0-1-22,1-1-31,-3-1-61,-1-2-90,-1-3-83,1-2-62,0-1-106,-1 0-90,1-3-4,-2-4 56,3-4 72,2-2 67</inkml:trace>
  <inkml:trace contextRef="#ctx0" brushRef="#br0" timeOffset="1088">1188 719 111,'0'-7'342,"-2"1"36,2 2 34,0 0-27,0 2-94,2 2-66,-2 1-17,3 4 2,0 5-2,2 5-14,-1 3-14,1 6-13,2 1-34,-1 3-31,-1 0-31,3 2-25,-4 0-28,1 0-36,-2-1-59,1-2-79,-1-2-79,0-1-72,3-3-76,-4-1-117,-1-4-20,2-2 32,-1-5 56,3-4 59</inkml:trace>
  <inkml:trace contextRef="#ctx0" brushRef="#br0" timeOffset="1332">1439 1057 102,'2'-4'472,"1"1"67,0-2 53,-1 2 34,-2 2-165,0-3-164,1 2-133,-1-1-120,5 0-143,1-2-130,2 4-159,5-4-129,-2 1-46,0-1 19,5-2 72,-2 1 84</inkml:trace>
  <inkml:trace contextRef="#ctx0" brushRef="#br0" timeOffset="1523">1844 934 193,'6'-3'271,"-3"0"17,-1-2-24,1 1-87,0 0-62,1-2-38,-1-2-19,0-1-14,3-1-6,-3-3-3,2 0 1,-2-2 0,-3-3 0,0-1 4,-1-2-1,-3 0-2,-5 0 5,3 3 5,-4 1 8,-1 4 12,-3 2 11,0 2 11,-2 5 4,1 2 5,-2 5 2,3 2 2,-2 4-4,5 3-1,2 0-8,3 3-9,1-2-16,3 2-9,4 2-18,3-2-12,1 1-7,6-1-4,1 1 1,6 1 1,0 1 6,0 2 5,1-1 6,1 0-3,-2 2-1,-2-1-4,-4 0-5,0 1-9,-1-3-4,-5 0-7,-2-2 1,-5 0-1,-4 0-1,-2-1 1,-4-3 1,-4 0 7,0-5 5,-2-1 9,0-4 11,-1-4 10,4-2 4,-1-4 3,6-2 0,2-4-6,4-4-13,4 0-29,4-4-40,5-2-69,7-5-83,2 1-92,3-2-103,5-2-133,0 2-40,-1 2 20,2 1 59,-6 0 72</inkml:trace>
  <inkml:trace contextRef="#ctx0" brushRef="#br0" timeOffset="2036">2247 535 196,'-3'-5'315,"0"5"31,-2 5 33,-3 6-85,-1 4-56,-2 7-19,1 4-7,-1 5-10,3 4-22,0 2-34,5-1-37,3 0-34,3-3-26,4-2-17,4-2-11,1-2-8,4-4-4,0-4 0,4-3 3,-3-2-3,1-3-1,0-4-2,-1-1 4,0-4 0,-4-1 4,0-2 5,-2-4 13,-5-1 7,-3-5 2,-3-2 0,-4-2-8,-8-1-12,-6-1-24,-4 3-36,-7 4-59,-4 2-82,-4 6-104,-1 2-159,-7 4-75,-3 4-17,-1 0 28,-4 6 66</inkml:trace>
  <inkml:trace contextRef="#ctx0" brushRef="#br0" timeOffset="2566">715 354 150,'-6'-11'284,"-2"2"15,3 3 4,-1 3-111,-1 2-84,-2 5-42,1 4-19,0 5 2,-3 5 13,0 6 24,-2 4 33,-1 8 35,2 7 34,-6 5 23,1 7 8,-2 4-5,1 5-27,1 2-34,4 2-39,2 1-31,3 0-28,8-2-20,5 0-13,8-2-13,8-5-9,9-3-16,12-4-20,10-6-30,10-4-39,10-7-45,9-8-48,6-7-50,8-9-65,-1-9-109,-1-10-34,0-7 10,0-8 34,2-8 47</inkml:trace>
  <inkml:trace contextRef="#ctx0" brushRef="#br0" timeOffset="2900">2410 526 97,'11'-3'225,"2"5"34,1 5-35,5 5-18,0 6 6,6 6 4,1 6-1,-3 6 2,2 5-3,-4 2-5,-2 5-6,-6 0-14,-7 2-15,-1-1-24,-7-2-28,-5-1-23,-3-1-29,-1-3-20,-5-3-21,2-2-21,-4-3-35,2-3-45,-1-4-54,0-3-64,-1-3-76,1-4-107,1-5-97,1-5-23,-2-5 18,2-9 43,0-3 68</inkml:trace>
  <inkml:trace contextRef="#ctx0" brushRef="#br0" timeOffset="3200">2358 208 154,'12'-33'290,"0"3"18,0 6 7,6 3-113,4 6-89,0 3-45,7 6-16,2 6-6,2 6 2,3 6 1,-1 6 0,0 6-3,-7 4-9,-5 4-10,-3 4-7,-10 0-6,-3 2-5,-7-4-1,-4-1-2,-7-3 7,-2-5 21,-1-2 30,4-6 41,-1-2 48,2-5 42,4-2 27,4-2 0,4-2-18,5-1-37,9-3-50,8 0-63,5 0-105,8-1-133,-1 1-193,2-2-136,-3 2-65,-4-1-15,3 1 51,-2 1 100</inkml:trace>
  <inkml:trace contextRef="#ctx0" brushRef="#br0" timeOffset="3748">3238 295 196,'0'-8'313,"-3"3"15,2 2 17,-7 6-101,-2 6-60,-2 5-17,-6 9 16,-2 6 20,-1 8 21,-1 6 10,0 7-7,3 6-16,0 2-29,0 3-30,6 0-32,5-1-36,4-3-24,4-2-23,6-2-16,4-4-11,5-1-5,5-6-6,2-1-17,4-7-31,1-4-64,2-3-85,2-7-88,-1-4-112,0-9-126,-4-3-41,2-6 26,-2-7 67,-1-6 74</inkml:trace>
  <inkml:trace contextRef="#ctx0" brushRef="#br0" timeOffset="4027">3645 706 84,'-3'-16'266,"-1"2"16,-2 2 20,-1 5-75,-3 1-58,-1 4-23,-3 5-1,-1 5 15,-2 4 22,1 4 11,-3 5 1,0 2-3,3 2-13,2 2-25,1-1-33,5 1-34,-1-3-27,6 0-18,3-4-16,3 2-9,3-5-9,4 0 1,1-3-2,1-2-3,5-2 1,-2-2 1,1-4 2,0-2 0,-2-4 0,3-2 1,-4-4-1,-2-2 1,-3-4-5,-3-4-7,-4-4-16,-2-4-24,-2-4-30,-4 0-35,1-1-38,1 1-42,-1 3-38,1 4-62,4 4-107,-4 4-38,2 3 3,-2 2 26,2 6 43</inkml:trace>
  <inkml:trace contextRef="#ctx0" brushRef="#br0" timeOffset="4384">3853 867 270,'7'7'360,"-4"-2"41,2-2 64,-2 0-62,-3-2-49,2-1-34,-2 0-24,0 0-33,1 0-81,1-1-122,2-2-143,-1-2-123,4 1-133,-1-2-153,2-2-65,0-3 4,-2 1 56,2-2 76</inkml:trace>
  <inkml:trace contextRef="#ctx0" brushRef="#br0" timeOffset="4552">4038 682 237,'5'-4'421,"-2"-1"39,1 2 38,-3 0-41,3 3-112,-4 0-81,0 3-33,0 3-14,0 5-22,0 4-31,0 6-32,1 0-29,4 3-34,1 0-24,0 0-12,1 0-12,1-2-14,1 1-21,-3-3-42,2 0-73,-3-3-100,0-4-100,-1-1-136,-2-3-104,-2-3-25,0-6 39,0 0 81,2-7 86</inkml:trace>
  <inkml:trace contextRef="#ctx0" brushRef="#br0" timeOffset="4802">4219 447 70,'22'-10'273,"5"10"34,3 5 31,3 8-56,0 9-54,2 3-25,1 7-20,-3 3-18,-1 5-23,-3 2-32,-5 3-33,-4-2-27,-4 1-19,-8-2-13,-7-2-18,-9-1-28,-6-1-32,-8-2-46,-2-2-52,-7-1-104,-1-3-96,-1-4-37,-3-4 3,4-2 27,2-4 47</inkml:trace>
  <inkml:trace contextRef="#ctx0" brushRef="#br0" timeOffset="5454">5218 117 48,'0'-17'248,"-1"4"23,-1 2 21,0 2-78,-1 4-62,-2 3-27,-4 3-9,-2 7 7,-5 8 22,-1 8 31,-7 12 30,0 11 32,0 11 26,-3 10-2,1 8-23,0 10-36,1 5-42,8 5-49,1 3-41,10 0-26,6-2-21,4-4-12,6-2-14,7-6-8,5-7-2,2-7-6,3-8-3,3-9-23,-1-10-37,-1-7-68,0-9-91,-6-7-147,-5-9-134,-4-6-49,-4-6 5,-3-9 51,0-7 83</inkml:trace>
  <inkml:trace contextRef="#ctx0" brushRef="#br0" timeOffset="7787">5670 667 41,'-1'-12'281,"-3"-1"31,0 1 27,-1 0-45,4-1-77,-4 5-45,2-2-21,-2 2-14,1 2-17,0 1-11,-4 2-11,0 5-3,0 0-9,-4 6 2,-1 6 8,-3 0 4,2 9-3,-2 3-5,0 2-5,1 4-11,3 1-12,1 0-11,4-1-13,3 2-12,4-3-12,6 1-9,2-4-21,4 1-27,3-5-45,5-2-55,1-4-58,3-3-62,3-1-92,0-7-91,-2-2-23,1-4 20,-3-4 44,4-3 58</inkml:trace>
  <inkml:trace contextRef="#ctx0" brushRef="#br0" timeOffset="8076">5918 742 237,'4'-12'333,"-3"1"14,2 4 10,-3 3-126,0 1-85,-1 6-47,-2 3-23,-1 4-7,0 7-4,-1 1-8,2 1-12,0 2-10,1 2-11,1-1-6,1-1-8,1-1-2,1-1-3,1-2-4,0-2 2,3-3 2,-1-2 7,1-2 14,-1-1 25,2-4 39,0 0 44,0-3 29,-3-1 17,1-2 3,-1-3-19,0-3-32,-2-3-41,1-3-34,-3-2-24,0-2-15,0-2-17,0 0-34,1-2-45,2 1-67,1 1-69,2 1-68,2 2-104,4 0-98,3 2-20,0 1 29,2 3 49,3 2 61</inkml:trace>
  <inkml:trace contextRef="#ctx0" brushRef="#br0" timeOffset="8412">6255 628 48,'-5'0'274,"-4"2"27,0-1 21,-3 5-52,2 1-81,-2 4-53,3 1-28,0 3-23,0 3-20,6 1-22,2 3-16,2-3-12,2 2-7,6 0-4,0-3-2,4 0 0,-1-1-4,4-3 2,-2 0 0,5 0 0,0-2 0,-1 0 2,0 0-2,-3 1 4,-3-1 3,-2 0 5,-7 2 7,-1-2 5,-6 0 2,-4 0 0,-4 0-3,-2-2-14,-3 2-24,0-3-32,0 0-44,1 0-88,2-4-112,3-2-52,1-2-14,1-2 7,6-1 34</inkml:trace>
  <inkml:trace contextRef="#ctx0" brushRef="#br1" timeOffset="146981">5308 226 35,'0'0'233,"2"-1"24,-1-1-7,-1 1-51,0-2-54,0 0-33,2-2-24,0 1-15,-2-2-7,0-1-14,0 2-6,0-3-9,0 1-4,-2-2-2,0-1-5,-1 0-1,2-2 0,-6 0-1,2-1-3,-1 1 1,-2 0-3,2 0 3,-4 1-5,1 1-1,0 1 0,0 1-3,-3 0-1,3 1-2,-3 3 2,-2-1-3,5 2 2,-5 0-2,2 0 4,3 3-1,-4 0 2,2 0 3,2 2 0,-2 0 2,1 2 5,1 0 3,-2 2 3,1 1 4,-1 1 2,-1 2 1,0 3 0,0 0-3,1 2-1,-1 0 0,0 2-1,2-2-1,-1 3 1,1 0 0,0 0-1,0 0-1,1 1 0,1 2-2,2 2-2,-2-1 0,0 2 2,2 2-1,-1 1-2,2-2 0,0 1 0,-2-1-2,5 2-6,-1-3 1,2 0 1,1 0-5,1 0-5,1-2 1,1 1-2,3 0-3,-1-1 1,1-1-1,1 0 2,3 0-1,-2 2-1,4-4-2,-3 2 1,5-3-1,-2 2 0,1-2 2,-1 0-1,2 0 0,-5 0 0,1 0-1,1-2-1,-5 1-1,2 1-2,-1 0-1,-4 0-1,0 1 1,0 1 0,-3 0 1,-3 5 0,-2 0 1,0 2 0,-1 0 2,-4 1 2,0 1-1,-5 0 1,1-4 0,-2 1 1,-1-2-3,-1-2 5,-1-1 2,1-4 3,0-2 0,2-2 2,0-1-2,4-2-2,1-2-3,3-2-4,1-2 0,1 0 4,3-1 4,2-2 2,1-1 3,4 0 0,2-1-1,5-1-2,2 1-3,6-1-1,1 2-4,1 2 6,5-1 0,-3 2-1,-1 5 4,-1-1-6,1 4 2,-3 1-7,-5 3 2,-1 1 0,-4 4 0,-4 1 1,-3 1 1,-2 2 1,-3 1 2,-1 1 1,-4 0 2,1 1 9,-1 1 1,0-1 6,0 2 5,-1-1 2,2 1 3,2 1 3,4-1 4,2 2 0,2-5 3,6 3 6,4-3 3,4-1-1,6-1 0,2-3-4,5-1-6,2-4-9,0-2-13,-2-2-21,-2-3-40,-4-3-102,-3-2-149,-6-3-224,0-2-116,-6-3-51,-3-5-1,1-2 80,2-7 133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28.03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155 85 127,'-2'-20'289,"-2"1"20,-2 3 16,1 3-97,-3 3-72,0 4-30,-3 4-8,1 5-4,-1 7 7,-1 6 16,1 5 14,-1 4 11,2 6 10,-2 4 14,3 3-6,0 3-12,2 0-25,2 1-30,2 0-32,3-1-28,3-3-23,2-1-13,3-3-13,4-4-10,1-1-16,3-5-34,0-3-50,3-3-67,0-6-69,5-2-72,-2-5-139,-3-4-55,1-1 6,-3-4 44,4-6 56</inkml:trace>
  <inkml:trace contextRef="#ctx0" brushRef="#br0" timeOffset="281">365 283 217,'0'-20'325,"0"2"21,2 0 16,3 2-118,-1-1-80,5 3-45,3 1-27,1 3-13,4 1-9,1 3-9,2 3-8,-1 3-8,2 5-3,-6 3 2,-2 6-4,-5 2-5,-2 4-5,-4 4-3,-7 1-7,-3 4-4,-1-2-3,-7 1-1,2-1 2,-4-2 5,4-2 20,-2-3 26,5-2 22,1-6 19,6-2 18,-2-1 2,4-3-10,5-1-27,8-1-20,4-2-36,5-1-51,5-2-67,4-2-71,1-5-62,4 1-55,1-4-41,0-2-19,0-2-8,-2-5 19,-4-1 42,-4 0 64,-3-1 86,-4-3 93,-5 2 92,-1-1 73,-3-2 42,-3 2 12,-1 0-14,-3 0-17,-2 1-9,-2 1-3,1 4-6,-5 1-5,-1 4-9,1 4-8,-4 2-3,-2 4-9,-1 3-7,-3 4-9,0 4-4,2 1-7,1 2-9,2 5-10,1-1-6,3 1-4,2 2-6,4 0-6,1 0-5,1 0-6,6 2-3,-1 1-1,3-2-2,2 2 2,1 0-2,2 0 1,0-1-1,0 0 4,-3-2 0,2-1 2,-7 0 0,1-4 2,-6-3 0,-1 3 5,-1-4-1,-8 1 1,-1-2-1,-3-1 1,-4-1-3,1-2 10,-3 0 11,1-3 7,3-2 6,-1-4 2,2-1 0,2-4-11,4-4-14,6-1-17,4-4-16,5-4-25,6-4-50,5-1-80,6-2-94,3 0-96,0 1-167,0 2-76,-2 4-5,-1 5 47,-2 5 80</inkml:trace>
  <inkml:trace contextRef="#ctx0" brushRef="#br0" timeOffset="991">985 184 161,'2'-5'293,"-1"-1"15,4-1 14,3-1-106,1 2-78,3-2-37,0 3-20,6 2-8,-4 1-6,5 4-4,0 2-2,-3 5 3,-1 4 3,-4 5-3,-2 4 1,-5 2-6,-4 3-8,-1 0-9,-6 3-7,-2-2-7,-7 1-2,2-2 0,-2-2 12,3-4 22,2-1 30,0-4 32,3-4 29,3-2 24,2-2 7,2-2-12,1-3-18,4 0-33,6-2-28,4 1-30,4-4-21,0 1-25,3-2-34,3-3-68,0-1-114,2-4-115,-4-4-191,1-1-95,-3-2-33,1-3 37,-4 3 94,0 0 108</inkml:trace>
  <inkml:trace contextRef="#ctx0" brushRef="#br0" timeOffset="1310">1390 350 144,'2'2'355,"-1"-2"34,-1 0 13,0-2-66,3 0-127,-3 0-116,4-1-106,-3 0-175,2-2-109,3 4-57,1-4-30,6 2 4</inkml:trace>
  <inkml:trace contextRef="#ctx0" brushRef="#br0" timeOffset="1494">1725 176 143,'-2'-7'311,"2"0"22,-3 3 20,2 1-79,-4 3-78,1 2-32,-1 1-13,0 1 1,0 2-3,2 3-6,0 2-13,1 1-23,2-2-13,2 4-12,2-1-10,1 1-3,3-1-7,0 1-5,5-1 0,0 2 2,0 0 9,2 0 6,0 2 6,0-1 5,1 0-1,-4 1-7,1 0-14,0-4-15,-4 2-12,-2-3-14,-1 0-8,-3-1-10,-2-4-16,-2 0-24,-4 0-60,-3-3-88,0 1-102,-10-2-166,-2-1-109,-3 0-37,-4-2 21,3-2 70,2-2 94</inkml:trace>
  <inkml:trace contextRef="#ctx0" brushRef="#br0" timeOffset="1807">1722 304 245,'14'-20'326,"3"2"15,1 2 8,3 1-138,1-1-94,-2 3-58,6 1-56,-1 2-95,0-2-126,-1 0-69,-3 1-33,-1 2-16,0 2 19</inkml:trace>
  <inkml:trace contextRef="#ctx0" brushRef="#br0" timeOffset="1942">2105 110 112,'6'-1'299,"3"-3"21,1 3 16,1 0-73,5 1-90,-2 0-54,3 2-27,-1 5-14,0 2-12,-3 4-14,-1 4-12,-4 2-11,-3 1-11,-3 2-7,-2 1-3,-4-3-1,0 2-2,-3-5 1,0 0 3,0-3 8,2-4 10,2 1 13,2-4 19,1-1 16,0-1 23,4 0 18,1 0 5,3 3-2,1-1-3,1 2-9,-2 0-17,3 2-19,-3 1-17,-2 1-12,-2 1-15,-1-1-16,-5 1-27,1-1-43,-4-1-55,-3-2-68,0 0-77,-1-3-111,0-2-95,1-4-22,-1-1 22,3-3 52,3-3 67</inkml:trace>
  <inkml:trace contextRef="#ctx0" brushRef="#br0" timeOffset="2308">2476 17 93,'29'-13'283,"-1"7"33,4 6 36,-1 6-44,-1 7-57,4 8-19,-6 5 6,1 7 0,-6 6-10,-2 5-29,-4 6-27,-2 3-33,-6 1-31,-6 0-30,-5-1-31,-6 0-37,-7-2-57,-9-1-71,-6-2-84,-6-3-87,-15-5-149,0-1-67,-9-4-8,-1-5 40,-1-8 60</inkml:trace>
  <inkml:trace contextRef="#ctx0" brushRef="#br0" timeOffset="3394">2851 283 135,'0'1'263,"0"1"28,2-2-31,-1 1-51,-1-1-49,5 2-41,-4-2-35,1 0-27,1 0-19,0 0-11,5 0-6,2 0 1,2 0 3,4 1 4,3-1 5,3 0 10,1 0 6,3 0 6,5-1 3,-1 1 0,0-2-1,1 1-10,-1-1-13,-1 1-8,-3-1-13,0 1-9,-4 1-7,-5-3-7,0 3-28,-4-2-36,0 0-51,-4 1-86,-1 1-107,-4 0-52,-4 0-5,0 0 21,0 0 40</inkml:trace>
  <inkml:trace contextRef="#ctx0" brushRef="#br0" timeOffset="3724">3165 89 63,'-4'-9'289,"2"3"25,1 0 18,1 3-63,0 0-88,0 3-55,1 0-7,-1 5 9,2 5 23,0 4 13,0 5 26,2 4 17,-3 2-11,2 7-26,2 1-27,0 3-30,0-1-33,1 1-33,0 1-31,-1-4-47,-2-2-60,0-2-73,-1-4-77,-2-1-129,-5-3-110,0-3-33,-4-4 21,0-5 49,1-3 67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32.6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168 351 193,'-2'-10'251,"1"2"0,-3-1-29,1 1-25,-2 1-18,4 0-25,-6 2-12,6-1-4,-5 1 1,3 1 3,-2 1 3,1 1 3,1-1-6,0 3-13,-2 2-16,-2 2-10,-1 4-11,-4 4-7,2 3 1,-3 3 3,2 3 2,-2 2-3,2 2-7,1 0-9,1 2-19,3 0-13,3 1-13,3 0-8,1 0-14,6-1-9,-1 0-11,5-1-21,2-2-28,1-3-37,0-3-44,3-3-47,3-5-49,-2-2-40,4-4-50,-1-4-83,0-3-28,-1-3 13,-2-3 34,0-1 47</inkml:trace>
  <inkml:trace contextRef="#ctx0" brushRef="#br0" timeOffset="349">460 406 236,'-3'-4'282,"0"-1"23,-3 2-44,2 2-75,0-1-54,-3 4-33,1 0-19,-1 5-12,0 2-9,0 4-10,3 1-8,-1 0-10,1 4-5,1 1-10,3-1-4,0 0-5,3-2-1,1-1-1,1-1 0,1-1 2,0-1 3,4-1-2,-1-2 2,1-4 6,1 2 22,-3-3 29,0-2 33,0-2 32,-2-2 29,2-1 20,-4-5 2,1 0-21,-1-4-27,0-4-32,1-1-31,-4-5-27,1 0-26,-1-2-29,3 0-42,-3 3-55,2 1-60,1 3-69,1 0-83,-4 5-129,2 0-44,2 3 11,-1 1 40,6 3 54</inkml:trace>
  <inkml:trace contextRef="#ctx0" brushRef="#br0" timeOffset="760">820 300 93,'-6'-3'242,"3"3"16,-2 0-18,1 0-64,-1 3-54,-2 1-34,-2 2-17,3 0-13,-2 0-14,1 2-9,1 1-10,3-2-8,2 1-8,1 1-3,0-2-5,1 2 2,7-1-2,0 0 0,0 0 0,1 0 1,5-2 1,-1 1 1,4-2 1,-1 2 0,2-1 6,-2 0 2,1 3 4,2 2 6,-5-1 5,-1 4 3,-1-1 3,-2 1 7,-4-1 2,0 2 8,-3-1 10,-1-1 7,-4 1 0,-1-2-3,-4 0-3,-1-4-9,-4 3-13,-1-3-20,-2-1-29,-2 1-38,2-3-47,2 0-83,-4-2-131,5 0-59,2-3-20,2 0 13,7-3 33</inkml:trace>
  <inkml:trace contextRef="#ctx0" brushRef="#br0" timeOffset="1337">1377 0 75,'-3'1'164,"-5"4"10,2 1 8,-2 4 0,-5 4-8,4 2-12,-3 4-16,-1 3-16,0 2-9,-4 2-2,2 3-6,-1 2-2,0 4-11,2 1-12,3 1-16,3 1-20,5-1-11,3 1-7,5-1-5,4-4-4,5 1-4,-1-4-7,6-3-19,-1-2-28,0-3-40,2-4-51,0-2-79,-4-5-120,0-3-54,-2-3-8,-3-3 17,0-2 40</inkml:trace>
  <inkml:trace contextRef="#ctx0" brushRef="#br0" timeOffset="1715">1443 322 182,'0'-7'298,"-1"-1"17,2 1 8,3 1-107,-1 0-78,3 0-47,1 1-30,3 1-15,2 2-13,2 4-12,-2 2-8,3 2-4,-1 5-2,-4 4-1,0 1 0,-3 4 0,-6-1-2,-1 4 3,-1-1 0,-6 1 2,1-3-1,-2 0 4,0-2 5,0-3 12,-1-1 17,4-2 13,0-3 12,1-2 15,4-1 6,0-1-1,3 1-7,3-3-6,7 1-15,0-1-14,4 0-17,0-1-26,2-1-49,0-1-64,0-1-75,-3-2-142,3-2-87,-3-1-37,-2-3 16,2 0 41</inkml:trace>
  <inkml:trace contextRef="#ctx0" brushRef="#br0" timeOffset="2271">1933 320 40,'4'-4'303,"-3"0"47,-1-1 43,2 2-16,-2-1-58,-2 1-43,2 1-32,-1 2-29,1 0-31,-4 3-31,0 3-34,-4 3-28,0 3-23,-2 4-12,0 1-16,-2 2-14,1 3-15,-1-1-21,2 0-26,1-2-40,-1 2-40,2-1-45,2-2-42,0-3-32,2-2-20,0-2-15,2-4-25,-1-2-35,-2-4-15,2-2 12,-2-2 29,2-5 40</inkml:trace>
  <inkml:trace contextRef="#ctx0" brushRef="#br0" timeOffset="2523">1745 346 65,'0'-7'278,"2"1"22,1 3 13,0 1-61,4 4-71,-2 2-32,3 3-1,2 4 13,2 1 19,-2 3-3,2 1-15,0 3-29,-1 1-30,0 2-35,1-3-37,-2 4-44,2-2-56,-1 0-59,3-2-82,-4-2-139,0-2-78,-2-4-20,-1 0 21,1-4 45</inkml:trace>
  <inkml:trace contextRef="#ctx0" brushRef="#br0" timeOffset="2761">2092 331 196,'8'-15'275,"1"0"16,4 3-28,0 2-82,0 1-61,0 3-39,3 1-21,-3 5-14,-2 2-14,0 5-9,-5 4-9,-3 2-1,-4 5-4,-6 0-2,-2 3-2,0 0 0,-4 0-1,0-1 6,1-2 7,2 0 16,-1-3 10,5-3 11,-1 0 8,4-2 2,1-2-6,4 1-10,3-2-13,5-1-13,3 0-12,4-1-28,1-1-31,3-2-34,1-2-31,0-2-37,2-2-43,-3-4-21,-1-1-15,-1-2 2,-5-2 24,0 0 49,-1-4 69,-5 2 78,0-2 75,0 1 61,-5 0 35,0 1 8,-3-2-7,2 1-17,-2 1-17,-2 1-19,2 1-5,-1 2-10,-3 2-11,3 0-8,-1 3-13,-1 2-16,-1 1-14,-1-1-10,0 3-4,0 2-6,0 1-1,1 1-3,0 3 2,0-1-3,2 2-2,1 1 0,2 1 0,1 1 2,2 1 3,1 1 0,2 1 2,-3 1 0,4 2 0,0 2 0,0 2-2,-3-1 2,0 1 1,-1-2 2,-2 0 0,0-2 3,-6 0-1,1 0-3,-2-1-1,-1-3-7,-2-2-1,-1-1 0,-1 0-1,1-5 7,-1 1 24,2 0 27,2-4 21,-1-1 23,3-3 18,-2 0 10,3-3-12,3-3-18,0-1-24,1-4-21,2-1-26,5-3-42,2-1-59,2-1-75,4-2-80,2 0-97,-1 3-143,0 0-53,-3 0 7,2 5 47,-3 2 64</inkml:trace>
  <inkml:trace contextRef="#ctx0" brushRef="#br0" timeOffset="3463">2530 306 6,'3'-2'215,"3"-1"14,2 2 6,-2 1-63,4 1-56,0 2-25,0 0-10,-2 3-3,2 3-5,-2 3 0,-4 0-4,0 5-6,-6-1-4,-1 2-9,-5 0-9,0 0-5,-3 0-5,-1 0 1,0-1 13,3-2 21,0-3 19,2 0 12,1-3 14,1-2 4,3-1-5,1-1-9,2-1-13,4 1-13,2-2-11,3-2-14,2 2-17,0-3-29,6 0-50,-2-1-63,2-2-66,1-2-110,1-2-120,0-2-50,-1-2 8,-3 1 35,-2-1 57</inkml:trace>
  <inkml:trace contextRef="#ctx0" brushRef="#br0" timeOffset="3732">2770 466 16,'2'-3'292,"-1"3"39,2-1 30,1 1-17,-4-2-75,1 2-59,1 0-46,-1-1-35,1-1-57,1 1-80,3-3-108,1 2-167,-3-3-88,1 1-43,2-3 4,-1 2 36</inkml:trace>
  <inkml:trace contextRef="#ctx0" brushRef="#br0" timeOffset="3971">2952 312 251,'1'-2'294,"3"2"15,-3-1-34,-1 1-91,0 0-65,0 1-39,-1 1-17,-1 1-8,0 1-2,1 2-1,-1 0 8,2 2 5,2-1 0,-1 2-3,3 0 0,0-1-5,4 2-10,2-1-5,-1 0-2,3 0 4,1-1 9,0 1 17,1 1 25,2-1 17,-2 2 14,-2-1 6,-4 2-6,1-1-15,-5-1-19,0 0-21,-4 0-20,0-2-17,-4 0-19,-3 0-30,1-2-36,-6 0-57,0 0-71,1-2-84,-5 1-151,-2-4-84,1-1-20,0 0 22,1-3 54,3 0 75</inkml:trace>
  <inkml:trace contextRef="#ctx0" brushRef="#br0" timeOffset="4299">2936 369 63,'7'-12'265,"3"0"24,2 1 12,0 1-83,2 1-79,4 0-55,-2 1-39,2 1-57,-1 0-100,-2 0-97,0 0-52,-5 1-28,2 0-6</inkml:trace>
  <inkml:trace contextRef="#ctx0" brushRef="#br0" timeOffset="4509">3208 282 111,'10'6'226,"-3"-2"14,1 4-39,-5-1-52,1 2-44,-4 3-30,-2-1-13,-3 2-14,2 1-8,-2-1-11,-1 1-5,5-2 2,-2 0 9,3-3 9,0 1 11,3-2 5,-2-1 5,5-1 0,2 2 3,-1-3 5,1 3 8,-1 0 4,1 1 6,-3 1 2,-2 1-5,-1 0-12,-2 2-15,-3-1-18,-4 0-18,1-2-20,-3 0-29,-1 0-38,0-3-51,1-1-53,3 0-116,-2-4-84,3-2-31,0-3 9,4-2 30</inkml:trace>
  <inkml:trace contextRef="#ctx0" brushRef="#br0" timeOffset="5142">3430 46 150,'9'11'233,"0"2"2,3 4-14,1 5-10,0 2-2,1 6 2,1 5 5,-6 4 1,2 6-7,-3 4-6,-3 4-24,-3 1-28,-4 1-30,-4 1-33,-6-4-34,-5-1-41,-5-3-45,-5-1-52,-3-6-58,-4-3-69,-5-3-118,-4-4-94,-5-4-33,-3-4 11,0-6 34,3-4 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45.02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85 283 190,'-9'3'286,"3"0"26,1-2 6,3 1-61,1 0-24,1-2 31,1-2 29,2 0 10,2 1-10,4-2-32,4-3-51,7 0-68,3 0-59,5-1-35,4-1-20,1 1-15,3 1-26,-1-2-43,-3 2-59,-1 2-67,-4-3-68,0 2-78,-8-1-114,-3-1-57,-6 0 8,-9 0 40,-1-1 52</inkml:trace>
  <inkml:trace contextRef="#ctx0" brushRef="#br0" timeOffset="234">40 79 97,'-18'-4'337,"4"1"29,7-2 16,6 2-46,6-1-134,7-1-81,9 1-52,7-2-26,6 1-23,4-1-40,2 2-65,0-2-153,-3 1-82,-3-1-41,-4 0-14,-4-1 15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9:47.8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2476 462 45,'-2'1'270,"0"1"19,1 2 13,-1 1-54,0 1-92,2 1-42,0 4-18,0-1-3,0 2-1,2 3-6,1 2-9,1 1-13,0 1-11,0 2-14,0-1-10,2 1-7,-1 0-6,2-2-6,-3-1-2,1-1-4,-2-4 0,2-4 0,-2 0 16,0-4 26,-1-1 28,-1-4 18,1 0 11,-2-4 3,-2-6-12,1 0-23,-1-5-27,-1-1-20,0-4-8,0-4-5,1-2-3,1-2-2,1-1-3,1 1 0,1 3 0,1 1 0,2 3-3,-2 4 0,2 4 0,-1 1-3,3 4 1,-1 4-2,3 1 0,-1 4-1,2 2 3,2 3 1,0 3 1,2 3-2,-3 2 0,0 3 2,1 1-2,0 2 0,-3 0 2,2 1 0,-3 0-3,0-2 0,-3 1 0,3-4 0,-5-3-1,0 0 1,-1-3 3,-1-4-1,-1 0 2,2-3-1,-2-1 3,-2-4 2,2-2 1,0-2-1,-1-4-2,-1 0 0,0-2 2,2 0 0,0-1 0,0-4 3,2 2 0,1-3 0,2 3 3,0 2 3,1 1 2,3 1 0,-1 4 1,2 1 0,2 3-2,0 1-2,-1 4-4,0 2-2,0 4 1,1 1-2,-2 4-1,0 2-1,-4 2-2,3 2-2,-2 1-8,-3 1-29,1-1-49,-2 0-60,-1 1-64,-2-1-103,0-1-115,-3-2-38,-2 1 16,-1-5 38,1 2 56</inkml:trace>
  <inkml:trace contextRef="#ctx0" brushRef="#br0" timeOffset="2261">3187 327 253,'2'-26'284,"-1"-1"19,-1 0-45,0 0-86,2-2-51,0 3-27,-1-1-11,-1 1-7,2 2 0,-1 3 4,1 3 4,1 3 1,-3 2 1,0 4-3,1 3-11,-1 1-16,2 2-15,-2 2-13,1 5-11,-1 2 0,-1 8 5,-1 6 8,1 8 8,-5 6 4,3 5 2,-4 5-6,2 2-8,-1 1-7,-2 2-9,0-1-5,0 2-4,0-1 0,-1 1 0,-1-2-2,-1 0 1,0 1 1,-3-3 1,-2 4-4,2-3 3,-2-4 0,4-1 0,-1-1-3,-1-5 1,4-5-2,-1-1 2,5-4-5,-1-4 1,4-2-4,2-4-5,-3-2-9,4-5-27,0 0-35,2-5-41,0-1-39,-1 0-68,-1-3-124,0-4-46,0-2-2,-1-3 23,-3-3 30</inkml:trace>
  <inkml:trace contextRef="#ctx0" brushRef="#br0" timeOffset="9317">3573 597 186,'1'-5'287,"-1"1"22,2-1-5,-2 1-81,0 1-54,0 0-19,0 0-12,0-2-3,0 2-5,1 0-10,-1 0-17,0-1-19,0 1-16,0 1-16,0 1-13,0-1-11,-3 2-7,3 0-7,-1 0-6,-5 2-3,-1 1-4,-1 1 2,-1 4 0,-4-1-1,2 2 2,-1 2 0,2-1-1,0-1 0,2 0 0,2 0 0,2 0-4,0-2 1,3 0 2,1 0-2,0 1 0,3-2 0,0 0-1,4 0-2,0 0 1,3-2-2,1 1 2,3-2-3,-1 1 4,2-1-1,2 0 1,-2 0 1,1-1 0,1 0 0,1 2-1,-1 0 0,0-1 0,-1 0 1,-3 1 1,1 3 0,-2-1 1,-3-1-2,-1 2 3,-4 0 1,0 1 1,-3 1 1,-2-1-1,-3 3 0,1-2 0,-3 2-3,-3 1 1,-1-2 1,0 1-4,-4-1 3,2-1-1,-4 0-1,2-1-1,-4-1-10,1-3-15,-4 3-19,-1-4-26,3-2-36,-1-1-33,2-1-38,1-2-65,0-2-96,2-1-33,4-3-1,0-3 22,10 0 34</inkml:trace>
  <inkml:trace contextRef="#ctx0" brushRef="#br0" timeOffset="9988">3747 297 279,'6'-13'331,"3"3"26,-2-2-1,3 2-110,0-1-62,2 1-34,0-1-18,4 0-16,0 4-12,4 0-16,1 1-16,-2 1-12,1 4-14,-1 1-9,-3 4-10,-2 4-3,-2 2-6,-4 5-6,-5 2-5,-3 2-6,-2 2-2,-6 0-5,0 0-1,2-1 2,-5-4-1,4-1 3,-1-3 3,5-3 5,0-1 1,0-2 5,6-3 6,0 1 2,5-2 1,5-1-2,3-1-8,1-1-29,4-1-49,-2-2-64,-2 1-99,-3 0-143,-4-3-67,-7 3-16,-5-2 24,-6 2 48</inkml:trace>
  <inkml:trace contextRef="#ctx0" brushRef="#br0" timeOffset="10979">246 1231 21,'-6'-1'246,"1"-2"29,2 1 4,-2 1-46,0-1-61,1 0-44,-4 2-33,3-1-22,-1 0-17,-1-1-10,-1 1-7,-1-1-1,1 1 3,0-1 10,-1-1 11,-1 2 5,2-3 6,2 3 2,-3 0-4,1-1-8,1 2-10,2-1-10,-2-1-11,1 2-10,1-1-3,1 1-1,0 0 2,2 0 6,0 0 12,2-2 8,4 2 7,2-1 0,5-1-5,6-1-8,9 0-10,7-1-14,7-2-10,8 0-10,9 0-8,7 0-5,7-2-13,11-1-14,5 0-15,9-1-15,2-1-15,5 1-14,-3-2-12,1 1-4,-6 1 4,-4 1 7,-6 1 10,-5 1 12,-7 0 17,-4 3 12,-7-2 11,-8 2 15,-7 0 9,-9 0 7,-3 1 7,-8 0 4,-7 0 2,-4 0 0,-2 2-2,-4-1-3,-4-1-6,0 3-30,-2-1-74,-1-1-90,-3 2-49,0 0-21,0 0-7</inkml:trace>
  <inkml:trace contextRef="#ctx0" brushRef="#br0" timeOffset="89930">210 489 7,'2'-5'283,"-1"1"29,4-1 21,-4 2-31,2 0-87,2-1-54,0 1-19,-2-2-1,2 2 9,1 0 8,-3 0 7,2 2 2,0-1-7,-2 2-16,0 0-18,1 0-19,-1 2-25,-2-1-22,4 1-16,-5 0-14,0 2-7,-2 0-9,-2 1-1,1 1-7,-4 0-6,1 1 0,-2 0 0,-5 0 0,0 0-2,-1 1-2,-2-1 4,-2-1-5,0 2-4,-1-2 2,0-2 0,3-1 2,-1 2 0,1-4 1,1-1 5,3 0 4,1-1 3,0-2 5,3 0 6,3-2 2,1-1-1,0-2 0,6 1-1,1-4-4,5 3-4,0-4-1,6 3-2,-1-2-3,1 4 0,0 1-6,1 0 3,2 3-1,-1 1 0,0 4-2,1 2 0,-3 4 2,4 2 2,-6 2 0,4 5 5,-5 4 5,1 1 1,-2 2 0,-3 3-4,-3 0-2,0 2-2,-4 0-3,-2 2-1,-1-1-2,-4 1-6,-2-1 1,0 2-1,-3-4-3,-2 1-3,2-4 0,-2-2 4,-1-4-1,1-2-2,-2-4 4,3-3-2,1 0 0,-1-6 2,2-1 3,0-3-1,3-3 5,2-3 6,0-3 1,3-1 0,3-1 1,0-1-1,4 0 1,4 0-1,1 2 1,4-1 6,4 1 3,2 2-1,1 2 2,2 2 3,-2 0-4,-1 4-9,0 0-2,-3 2-9,1 1-16,-2 0-24,-1 0-31,-1 2-38,-3-1-47,0 2-48,0 0-41,0 0-35,0 2-59,-4-4-84,2 1-14,0-4 18,-2-1 34,2-3 46</inkml:trace>
  <inkml:trace contextRef="#ctx0" brushRef="#br0" timeOffset="90676">540 724 379,'10'-9'468,"-2"0"50,-4 3 34,0 0-116,-1 2-125,0-1-102,-1 1-72,-1-1-56,2 1-48,1-1-49,0 1-49,1-1-54,1-1-50,1 2-45,-1 1-50,3-1-98,-4 0-60,1 1-4,-1-3 22,3-1 35</inkml:trace>
  <inkml:trace contextRef="#ctx0" brushRef="#br0" timeOffset="90870">679 390 186,'-4'-18'330,"1"3"19,0-1 9,3 5-97,0 2-121,3 0-63,3-1-32,0 5-13,2-1 1,5-1 6,4 6 16,3-2 24,5 3 22,1 3 26,6 5 15,-2 2 4,2 4-7,-2 2-23,-2 5-24,-1 4-29,-3 4-22,-7 3-17,-3 2-11,-2 2-5,-5 0-6,-4 0-9,-3 0-18,-1 0-22,-7-1-32,2-2-40,-4-2-46,-1-2-41,2-2-69,-6-3-106,-2-3-37,3-7 7,-4-1 26,4-8 38</inkml:trace>
  <inkml:trace contextRef="#ctx0" brushRef="#br0" timeOffset="91163">820 729 208,'5'-13'329,"3"3"13,0-2 5,5 2-113,2-2-114,4 1-68,5 1-36,1-2-22,4 3-20,-1-2-23,2 1-51,-2 1-93,-2 0-70,-4 1-28,0 1-9,-1 1 13</inkml:trace>
  <inkml:trace contextRef="#ctx0" brushRef="#br0" timeOffset="91826">1315 259 55,'0'0'212,"0"0"18,-1-1-25,1 1-28,0-2-29,-2 1-25,2-1-20,0 1-20,0-3-15,0 2-16,2 0-14,-2-1-6,1 0-4,-1 0 3,2 2 2,-2-1 0,0 1 2,0-1-3,0 0-4,0 2-2,0 0-5,0-1-2,0 1-5,0 0 1,0 0-1,0 0-2,0 0 5,0 0 5,0 0 2,0 0 3,0 0 0,0 0 5,-2 0-3,2 0 3,0 0 2,0 0 0,0 0 2,0 0 2,0-1-3,0 1 0,0 0-1,0 0 2,0 0-5,0 0-4,0 0-2,-1 0-4,1 0-5,0 0-4,0 0 0,0 0 0,0 0-2,0 0-1,0 1-2,0-1-1,0 1-1,1 4 3,1 1 5,1 3 7,1 3 6,-1 2 9,2 1 5,0 3 4,0-2 3,0 1 1,2 1-5,-2-2-4,2-1-6,-1 0-10,2-2-6,1 1-7,-1-2-6,0-2-2,0 1-4,0-2-2,-2-1-6,2-1-5,-3-3 1,3 1-4,-2-2 0,1-3 2,1-1 3,-2-2 1,3-5-2,2-1-3,-1-4-3,2-2-6,0-2-4,-2-4-3,2 2-5,-6-4 5,2 4 3,0-1 8,-4 4 11,1 1 8,-3 3 9,-1 3 12,1 3 6,-2-1 6,2 6 6,-2 1 11,1 5 15,3 4 15,-1 4 10,1 8 12,1 5 5,-2 4-3,2 3-15,-2 1-17,4 4-13,-3 2-25,2 1-44,-3-1-71,2 2-104,-6-3-160,-3 1-154,-5 0-74,-4-5-12,2-7 39,-4-7 85</inkml:trace>
  <inkml:trace contextRef="#ctx0" brushRef="#br0" timeOffset="95416">1932 301 118,'0'-4'261,"-2"-2"24,2 1-11,-1 1-62,-1-1-60,0-1-33,1 1-10,-1 0-2,-1-1 2,1-1 0,-1 2 3,2-1 6,-1 0 5,0 0 8,-2 1 6,2 1 3,2-1-2,-3 2-6,3 0-8,0 2-18,0-1-19,0 2-20,0 3-12,0 0-6,0 3 0,0 6 0,3 3 4,-1 6 1,2 5 0,1 2-9,2 5-12,-1 5-7,0 2-12,2 2-6,-2 2-9,2-2-19,-3 0-26,0-2-47,1-4-62,-3-1-74,2-5-73,-2-3-99,2-6-106,-2-3-24,1-6 28,-3-5 53,-1-3 68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0:06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774 240 131,'-6'-23'277,"0"1"22,-2-2 14,1 2-100,1-1-79,-3 1-31,4 2-12,-3 2-3,1 1-9,-2 4-8,-1 3-6,-1-1-14,-3 5-14,-2 2-15,-3 1-7,-3 4-7,-2 4 0,-3 2-5,-1 5 3,-2 5-4,-2 2-1,1 4 3,-4 2-1,-1 4-2,1 2 1,-1 4 1,1 2 2,2 2 2,1 5 4,2-1 5,3 4 2,4 2 3,0-1 1,3 2-1,2-1 3,2 4-1,1-1 3,2 2 5,1 0 3,4 0-1,3 0-3,2 2-3,6-1-8,2 4-4,7-2-7,2 0-1,7 0-6,0-2 3,6-2 0,3 0 0,1 2 0,2-1 6,5 0 6,0 1 2,0 4 6,0-1 6,3 2 3,-1 5 0,-2 2-3,0 1-1,-1 2-6,-2 2-8,-3 0-6,-2 3-1,-8 2-4,0 2 0,-6 2 2,-5 3 2,-4 3 1,-6 0-6,-2 0-3,-8 2 3,1-2 0,-5 0 1,-4 0-1,-3-2 2,-5 2 3,-5 2-6,-3-4-7,-6 1-1,0-4-3,-5-4-5,-1-3 0,1-4 6,1-4 4,4-4-1,-2-3 3,6-6 6,5-1-3,3-7-2,10-2-5,0-6 5,10-3-2,4-2-2,8-4 1,4-4 1,12 1 3,4-2-1,7-2 1,6 2 0,6 0-2,0 3 2,5 0 0,0 3-1,2 1-1,-4 4-2,1 3 3,-6 2 2,1 2 2,-7 3-2,1 3 6,-6 5 2,-2 0 1,-4 6-1,-1 4-2,-5 6 1,-2 2-4,-2 4-1,-5 2-3,0 6 0,-4 2 4,-2 6 2,-3 3 0,-2 4 2,-1 5 5,-3 1 2,0 2 7,0 4 4,-4 2 6,3 2 1,-2 6-1,0 5-4,-5 2-11,4 2 0,-2 3-3,-2 3-5,2 0-1,1-1-2,3-6-2,4 0 4,4-6 5,8-4 9,4-4 11,4-4 10,6-5 9,4-6-4,6-8-1,5-7-10,8-7-7,4-8-12,6-8-38,10-10-93,5-6-128,7-10-191,7-11-100,8-11-52,5-14 3,11-16 76,7-14 116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1:29.15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514 624 52,'-5'-15'290,"0"0"25,-2 1 19,2 3-43,-2 2-89,2 0-41,2 1-17,-3 2 2,3 2 9,1-1 5,1 2 5,1 2-2,0-1-8,0 1-15,0 1-21,0 0-23,0 3-17,0 1-17,0 5-10,0 3-8,1 5-6,-1 1-3,0 4-7,0 1-10,-1 1-9,1 1-4,-2-1-5,-1 0-13,-2 2-10,2-5-24,-2 0-36,0-3-45,-1-2-48,2-2-47,-1-2-37,2-2-35,1-2-46,-3-1-58,2-6-7,3-1 26,-2-4 32,4-2 48</inkml:trace>
  <inkml:trace contextRef="#ctx0" brushRef="#br0" timeOffset="295">373 503 93,'-5'-20'297,"-1"2"28,1 0 23,2 0-63,1 3-84,-2 2-48,2-1-32,1 2-25,1 2-20,0-1-31,0 4-37,3 1-35,1 1-33,1 1-26,2 1-26,1 1-35,2 2-66,-2 2-71,2-1-21,2 2-4,-2 1 13</inkml:trace>
  <inkml:trace contextRef="#ctx0" brushRef="#br0" timeOffset="472">560 443 151,'3'7'266,"1"1"21,-2-1-2,-2 2-85,1 0-59,1 3-29,0 2-18,-1 1-17,1 1-16,0 1-14,-1 2-15,-1-1-8,3 3-5,-1-1-8,1-1-8,-1-1-13,1 2-19,1-4-25,-2 1-37,-1-1-80,1-2-93,-2-4-41,0-1-10,-3-3 9</inkml:trace>
  <inkml:trace contextRef="#ctx0" brushRef="#br0" timeOffset="678">509 483 200,'-3'-21'304,"-2"2"13,2 2 4,2 2-131,1 2-99,1 2-60,2 1-49,3 2-39,2 1-52,2 0-75,4 3-61,0 1-23,2 3 1,3 0 18</inkml:trace>
  <inkml:trace contextRef="#ctx0" brushRef="#br0" timeOffset="793">724 440 126,'9'21'252,"-2"0"25,-2 1-27,-2-1-63,1 2-46,-2-2-38,-2-2-33,0 1-20,0-4-21,0 1-18,-2-1-29,2-1-41,-4 0-98,1-1-82,1-4-38,-1-1-16,0-3 5</inkml:trace>
  <inkml:trace contextRef="#ctx0" brushRef="#br0" timeOffset="964">697 497 175,'-5'-23'288,"2"1"11,-3 2 6,3 0-137,1 2-94,2 2-81,-1 0-120,1 1-87,-2 1-45,2 0-20,-3 6 1</inkml:trace>
  <inkml:trace contextRef="#ctx0" brushRef="#br0" timeOffset="1139">248 169 83,'-27'-7'267,"2"0"20,-1 1 14,6 1-88,0 2-81,5 0-45,0 3-28,3 3-14,3 5-9,-2 4-7,1 6 0,2 8-1,0 9 0,-1 5-3,3 9-1,-2 0-1,1 5-2,0 1-2,2 1 2,5 1-4,3 0 1,6-2-6,6 0-4,4-3-14,6-4-15,5-3-18,8-6-24,2-4-38,2-7-64,-1-7-90,0-8-40,-1-5-11,-1-9 10</inkml:trace>
  <inkml:trace contextRef="#ctx0" brushRef="#br0" timeOffset="1408">1005 37 23,'15'-22'256,"2"8"25,-1 12 18,3 8-53,1 10-82,1 10-41,4 8-25,-1 8-20,-1 9-16,0 8-17,1 5-12,-6 4-16,-3 2-18,-3 0-27,-9 1-38,-6-3-82,-6-1-103,-7-5-50,-6-5-20,-5-5 6,-4-7 28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1:57.74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108 140 28,'0'-15'300,"2"0"30,-2 0 30,-2 0 2,2 3-61,0 0-16,0 2-1,-2 2-2,1 1-14,1 1-36,-2 2-65,2 3-60,0 0-46,-1 2-30,-1 4-15,2 2-5,-3 4 1,1 3 2,-3 4 0,2 5 1,-2 3-1,-4 2-2,4 4-5,-3 2 1,0 2-4,-1 0-2,1-1 1,0-1-3,-1-4-3,4-1 3,0-5-3,2-5-8,1-2-7,1-6-5,-1 0-10,2-5-4,2-3-1,1-1-1,0-6 9,1-3 2,0-4 8,4-2 6,-2-3 5,1-5 3,-1-5 2,2-2 2,0-2 2,-2-5 7,2 2 3,-1 2 8,0-1 8,1 5 12,-3 1 5,0 7 5,0 1 3,-1 5 2,-1 1-3,-1 3-9,-2 3-8,1 1-11,1 2-9,0 3-5,1 5-5,3 4-4,1 4 2,3 6 4,0 4 3,4 4-2,-3 2-2,2 2 0,-1 1-5,1 1-15,1-2-29,-1-1-44,0 0-66,1-3-69,-1-2-64,-1-3-63,-2-3-89,-2-4-51,-3-3 12,-5-3 45,-2-4 52</inkml:trace>
  <inkml:trace contextRef="#ctx0" brushRef="#br0" timeOffset="571">60 357 55,'-3'-1'262,"3"0"19,3-2 10,2 1-74,5-1-81,5 0-52,0-2-29,7 1-15,1 0-9,4-4-11,-1 1-8,1-1-6,1-1-5,-3 2-1,-1-4-1,0 1-1,-7 1 1,2 0 1,-6 0 2,-1 1 9,-4 1 15,-3 2 16,0 2 14,-2 0 7,-1 2 7,-1-1-4,1 4 1,-2 1 0,3 2 5,-2 5 5,-1 1 4,2 5 3,-1 0-3,3 1-13,-1-1-15,0 4-12,2-4-10,0 2-9,4-3-7,-1 2-4,0-4-5,2-2-2,0-1 1,0-2-2,-2-1-2,1-4 0,-1-2 1,-1-2 1,-1-5 0,3 0 4,-4-6 1,0-1 9,1-2 16,1-3 27,-3 0 27,1 3 27,-2 1 18,-1 2 11,-1 3-13,1 3-20,-2 3-32,0 3-28,1 2-21,1 4-14,0 1-9,3 4-2,-1 2 1,5 1-2,1-2-1,3 1-4,1-1-4,-1 0-7,4-2-5,1-2-8,0-2-13,1-3-14,-1-3-14,2-1-12,-2-4-10,-1-1-3,2-3 7,-3-1 14,-2-4 19,-3-2 15,-3-2 19,-3-2 18,1-2 18,-6 1 25,0 0 24,-2 3 23,-2 3 14,1 3 3,1 1-4,-1 4-18,1 2-24,1 4-20,-2 2-15,1 4-10,0 5-3,2 4 0,0 3-1,0 5 6,2 2-3,3 1 0,-2 2-4,3 2-3,2 1-2,3-1 1,-1 5-5,5-1-5,-2 0 1,1 1 0,-4 2 0,1-1 2,0-2 2,-5-3 7,-4-2 0,-2-2-3,-2-4 1,-3-2-5,1-4 1,-2-4-3,1-3 0,0-4-5,0-4-6,-1-4-11,3-4-9,1-5-17,2-5-26,2-4-27,2-4-31,4-4-33,2-4-22,4-4-10,1-2 7,2-3 22,-1-3 32,4 1 40,-5 2 37,0 3 39,-2 5 33,-1 7 19,-5 4 13,-2 7 5,-2 5-1,0 7 2,-3 5-5,0 7-2,-3 4 1,1 6 1,-1 1-2,0 4-7,3-1-8,0 2-9,3 2-3,4-4-9,2 1-2,2-4-2,3-1-8,5-3 1,0-1-7,0-7-1,3-3 0,-1-2 0,-4-5 1,0-3 3,-2-4 1,-1-2 1,-5-6 5,1-3 0,1 0 17,-3-2 32,-2 2 42,-1 3 35,-2 5 22,-1 2 15,2 4-8,-4 4-24,0 1-35,0 7-33,0 2-22,0 5-15,2 1-6,1 4-12,0 1-14,2 2-26,2-1-42,3-1-66,3 0-80,4-3-81,-1 2-111,2-4-112,-4-2-30,3-2 25,-4-6 60,-2-2 74</inkml:trace>
  <inkml:trace contextRef="#ctx0" brushRef="#br0" timeOffset="1733">1577 206 203,'1'-48'399,"1"6"75,-2 8 74,0 7-36,0 4-82,2 7-73,-1 5-60,1 6-59,1 7-61,3 7-51,0 8-40,2 5-20,2 7-16,2 4-25,0 4-30,3 3-51,0 1-89,2 1-116,-1 0-148,4-3-151,-4-3-67,0-1-4,-2-7 65,-1-2 99</inkml:trace>
  <inkml:trace contextRef="#ctx0" brushRef="#br0" timeOffset="2001">2050 478 189,'1'0'249,"2"0"19,2 0-64,-2-3-63,3-2-44,1-1-32,2-3-23,-1 0-16,3-3-6,-3-1-5,3-5-3,-5 0 2,1-3 3,-2-4 9,-2 2 10,-3 0 30,0 1 43,-2 4 55,1 1 40,-4 5 25,0 3 11,-3 5-3,-3 4-22,-3 6-33,1 4-30,-3 7-24,2 3-15,0 3-19,1 4-25,2-2-22,3 3-15,4-1-15,2 0-8,2-3-10,3-2-5,2-1-6,0-3-11,2-4-6,0-2-9,-1-5 3,2-1 2,0-4 7,3-5 10,-3-3 7,0-3 0,1-5 4,-1-2 8,0-1 14,0-1 16,-2 4 19,-3 1 27,-1 4 8,0 2-1,-2 2-11,-2 3-12,2 2-22,-2 5-18,1 1-12,-1 5-15,2 1-3,3 1-28,1 1-39,0-1-65,3-1-85,1-1-74,3-1-78,-2-1-74,1 0-87,2-3 2,-4-3 47,0-3 67,3-3 71</inkml:trace>
  <inkml:trace contextRef="#ctx0" brushRef="#br0" timeOffset="2447">2280 430 142,'5'-12'317,"0"1"35,-2 5 9,0 2-64,-3 4-67,0 3-61,0 3-42,0 1-29,0 4-22,0 2-22,0 0-25,0 1-16,0 0-11,0-1-8,3-1-5,-1-1 1,-1-4-3,1-1 6,-1-3 2,1-3 7,1-1 7,-1-7 9,1-1 10,2-3 11,0-3 11,2-3 7,1-3 11,2 0 14,2 2 11,1 2 9,0 3 1,3 4-1,-4 6-11,2 4-19,-1 3-14,-2 6-14,-3 3-8,-2 6-1,-1 0-8,-1 4 0,-3 2-7,-1-2-3,0 1-4,2 0-2,-1-2 3,5-3-2,-1 0 0,0-5-11,5-1-46,3-3-99,5-3-128,4 0-179,5-5-94,5-1-44,6-2 19,12-3 80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0.7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51 297 203,'-13'-24'344,"0"2"47,4 4 55,1 3-80,3 1-67,4 5-49,-1 5-31,5 4-28,2 4-38,3 8-35,1 6-29,3 5-9,-1 2-19,3 2-21,-3 2-13,3 1-7,-3-3-4,0-2-3,2-2 8,-4-2 12,-2-7 21,-1 0 25,-3-5 23,0-3 12,0-3 1,1-4-7,-1-5-21,3-5-22,-1-3-27,4-2-20,1-5-21,1-1-24,3-4-42,1-1-84,3-1-104,0 0-98,1 3-125,-2 4-112,-1 3-29,0 6 46,-2 6 84,0 6 91</inkml:trace>
  <inkml:trace contextRef="#ctx0" brushRef="#br0" timeOffset="287">385 387 151,'-2'18'286,"2"-3"28,3-1 19,-1-4-81,4-1-62,0-3-37,5-1-30,3-2-24,2-3-34,5-3-25,-2 0-21,1-3-13,1-3-12,-3-2-3,0-2-7,-5-4-3,1-1-2,-4-4 2,-5-2 3,-2-3 9,-5-2 14,-3 1 29,-1 2 43,-2 3 44,-3 7 37,0 6 38,-2 5 24,-3 8 0,-1 9-18,1 6-24,-1 8-29,6 2-32,1 4-33,5 1-26,4 1-18,4-1-19,5 0-9,3-1-8,6-6-15,1 0-18,6-3-49,-1-5-83,4-5-102,0-4-110,-3-1-150,-2-7-70,0-2 0,-3-7 64,3-4 86</inkml:trace>
  <inkml:trace contextRef="#ctx0" brushRef="#br0" timeOffset="616">773 162 18,'-5'-43'405,"1"7"99,-1 7 74,2 7 48,0 5-130,1 5-105,-1 8-91,1 5-85,2 10-67,2 8-40,1 5-25,2 9-26,4 5-24,-1 4-17,4 1-17,0 2-25,1 0-53,-2-1-78,6-2-107,0-2-133,-2-2-149,0-5-65,-3-4 1,-1-6 54,1-5 96</inkml:trace>
  <inkml:trace contextRef="#ctx0" brushRef="#br0" timeOffset="841">1045 324 56,'-3'-3'252,"-5"5"23,-3 5 17,1 5-80,-2 5-60,1 0-36,4 5-22,-2 0-15,6 2-18,2-1-15,2-3-15,7 0-10,0-2-6,1-3 3,4-4 9,-2-4 25,2-1 33,-1-6 47,-2-2 44,-2-5 42,1 0 23,-4-5 3,-2-5-18,-1-1-39,-2-1-46,0-4-49,0 1-49,0-1-61,1 1-83,4-1-99,3 5-92,4 2-124,1 0-110,4 5-29,1 3 27,7 2 70,-1 5 82</inkml:trace>
  <inkml:trace contextRef="#ctx0" brushRef="#br0" timeOffset="1102">1401 282 142,'3'-1'322,"-3"1"35,-3 0 37,-3 1-60,-1 4-50,-5 1-40,2 1-27,-1 5-22,0 0-29,3 5-40,3-1-50,4 1-36,1-1-32,5 2-24,3-3-28,4 2-33,3-4-30,3 1-34,3-4-27,0-1-21,2-1-5,-2-2 6,-2-3 11,1-2 22,-1-4 29,-5-1 34,-1-6 36,0 0 44,-5-3 47,-2-1 55,-1-1 62,-1 2 69,-2-1 64,-2 0 50,0 6 20,0 0-9,-2 2-41,2 3-58,0 2-72,0 2-59,2 4-42,-2 4-26,3 2-12,-1 6-10,1 1-8,2 2-13,0 0-14,-1 2-24,2 0-44,-3 1-97,2-4-114,-1-1-153,-3 0-132,2-3-54,-6-2 1,3-3 74,0-6 107</inkml:trace>
  <inkml:trace contextRef="#ctx0" brushRef="#br0" timeOffset="1500">1589 351 6,'-3'-32'333,"0"4"32,5-1 15,2 4-4,5 0-146,1 2-116,3 2-71,4 3-42,2 1-20,2 3-11,-1 2-6,2 1 8,-4 2 19,-1 0 27,-4 3 44,-1 2 42,-4-1 48,-3 2 32,-2 1 23,-1 1-4,0 1-11,-2 1-5,0 6-17,0 2-18,0 3-15,1 3-5,1 6-17,1 3-28,3 3-22,0 4-17,2 1-14,2 2-12,-1 1-8,2-3-13,-1 2-23,-2-4-38,-2 0-69,0-5-96,-4-2-89,1-2-79,-1-3-71,-4-5-64,-1-1-5,-2-6 59,-1-3 68,-2-4 75</inkml:trace>
  <inkml:trace contextRef="#ctx0" brushRef="#br0" timeOffset="1778">1850 518 63,'0'-15'204,"2"-2"50,2 0 11,3-2-22,2 1-20,2-3-16,2 2-10,3 1-11,-2 3-12,0 1-21,-1 4-19,-1 4-20,1 1-21,-3 5-21,-1 5-22,-1 2-11,-2 2-12,2 2-10,-2 1-5,2-2-4,0 2-4,0-3 1,2 0-2,-1-3 1,1-1-2,2-4 2,-1-2 2,2-4 16,1-1 24,-2-4 32,0-2 29,-2 0 32,-1-2 18,-4 1 6,2 2-11,-3 2-20,-3 1-30,1 6-28,0 0-19,-1 6-14,-1 7-13,0 7-2,0 6 0,0 8 6,0 4 5,0 3-1,3 6 4,-1 1-6,3 2 1,-2 0-8,-1 0-9,-2-1-5,-2 1-11,-3-3-7,-1-2-14,-6-3-9,-1-2-7,-2-3-5,-4-5 0,3-5 7,-3-5 10,1-7 11,2-4 8,-2-6 6,4-6 5,0-7 2,4-7-1,4-7 0,3-6-3,4-6-7,4-4-5,6-5-15,7-5-13,4-1-29,3 0-62,10-1-103,4 2-100,4 5-145,9 6-118,8 5-40,5 7 30,11 4 87,6 7 94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3.19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206 361 56,'0'-21'303,"0"2"48,-3 2 50,0 2-30,-4 5-53,1 2-27,-6 2-30,-3 5-23,-2 3-28,-1 6-32,-2 2-31,-2 4-31,4 4-26,1 0-26,1 2-22,2-1-14,4 2-8,4-3-9,4 0-6,2-1 2,4-2-2,2-3-3,5-3 1,3-2 1,2-4 4,1-3 7,-2-3 11,1-3 8,-4-1 7,-1-4 0,-4-1 1,-3-4-8,0-1-9,-3 1-6,-1-2-15,0 0-22,0 1-37,5-1-64,4 3-70,4-2-69,7 1-50,6 1-27,-1-1-1,5-2 39,-1 0 59,-2-2 71,-2-1 68,-5-1 66,-4 0 66,-3 0 60,-7 3 55,-4-1 45,-6 2 39,-2 2 30,-3 2 8,-1 2-9,-1 5-20,-1 2-34,0 4-39,3 5-38,-2 5-31,3 11-21,3 5-16,2 5-13,1 8-10,4 2-8,1 2-10,5 3-10,0-1-18,3-1-29,-1-1-60,-1-1-81,2-2-98,0-2-116,0-5-149,-3-1-60,-3-4 9,-4-3 54,-4-1 87</inkml:trace>
  <inkml:trace contextRef="#ctx0" brushRef="#br0" timeOffset="485">295 640 209,'-12'-12'439,"4"-1"53,4-1 34,-1 1-48,7 1-144,5-2-130,3 1-101,6-1-107,3 1-116,1 2-172,4 1-131,2 0-65,-1 3-18,7-2 36,2 0 77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3.98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236 114 122,'-8'-22'335,"0"1"68,5 2 58,-2 4-46,4 3-46,-1 1-47,2 4-45,-3 2-52,3 3-39,0 4-32,0 6-24,0 5-22,0 3-13,0 6-8,0 2-22,3 3-18,2 3-21,0-2-24,1 4-34,2-2-51,1 0-76,-1-3-95,0 0-103,-3-2-149,-2-4-68,-3-1-2,-4-5 52,-3-5 77</inkml:trace>
  <inkml:trace contextRef="#ctx0" brushRef="#br0" timeOffset="244">0 332 18,'-3'-6'254,"6"0"18,5 0 7,5-1-63,6 0-92,3 0-62,3 1-34,5-3-19,4 2-14,0-4-13,4 2-10,1-3-8,-1 0 1,-1-3 1,-4 0 8,-1-1 15,-4-1 25,-5 1 31,-3-1 50,-4 2 74,-5 2 77,-6 2 62,-2 1 33,-3 1 18,-1 1-22,-3 2-54,0 2-66,-1 1-60,0 3-46,-1 1-34,0 5-24,1 2-13,0 4-10,2 3-5,1 1-9,0 4-1,2-1-4,2 2-8,1-2-5,1 1-7,0 0-7,4-4-2,1 1-9,-2-4-1,4 1 2,2-4 0,-1-2 4,1-4 2,3-4 6,1-1-1,-1-4 2,1-4-1,-1-1 2,0-4 1,-3-1 1,-4 0 5,0 2 7,-2 2 10,-4 2 4,2 3 3,-3 2 0,-1 4-3,-1 1-5,2 6-6,-1 3-5,1 3 0,4 1 0,0-1 0,4 2 0,0-1 2,2-2-1,3 0 1,0-5 1,1-1 0,4-3-3,-1-1 0,2-4-6,1-1-3,0-3-3,-1-1-7,-1-3-6,-1 0 1,-3-2 3,-3-2 2,-2-2 4,-5-2 8,-2 0 10,-3-1 13,-2 2 13,-3 2 9,-1 3 3,-4 3 7,-2 5-1,-2 2-9,-1 7-9,1 2-7,1 2-1,2 5-7,4-1-5,6 5-9,2-1-7,4-1-10,3 1-25,4-3-57,4 0-116,4-2-111,1-2-162,3-2-110,2-2-39,2-1 24,2-5 100,2-2 107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5.12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168 109 193,'0'-19'307,"0"2"54,0 1-5,0 3-29,-1-1-24,-4 4-15,2 1-27,-2 3-26,0 1-28,-3 5-29,-4 2-24,-1 5-24,-4 7-18,3 4-17,-5 4-17,3 4-12,0 2-19,3 2-12,4 0-14,1 2-10,3-1-18,7-1-23,3-2-36,5 0-53,7-6-62,5 1-66,3-4-54,5-2-52,3-4-46,0-4-47,0-1 0,-1-7 33,-3-4 47,1-3 60</inkml:trace>
  <inkml:trace contextRef="#ctx0" brushRef="#br0" timeOffset="214">373 378 18,'9'-16'240,"-3"1"66,-1 0 49,-5 1-15,0 4-45,-3 2-30,-2 4-21,0 1-27,-2 4-30,-2 3-26,3 4-26,0 1-29,0 3-28,2 0-24,1 0-17,3 2-11,2-2-12,1 0-7,5 0-5,-4-4-2,4 0-7,2-2 2,1-1 1,0-4 2,0-2 4,0-2 4,0-3 11,-1-2 3,1-2 6,-2-2 10,-1-2 13,3 1 14,-3-1 15,-1 2 7,-1 2 1,0 2-6,-3 4-13,2 1-12,-2 4-17,0 3-15,1 6-12,-1 0-5,0 2-4,0 2-8,2-3-4,-2 3-1,0 0-4,3-4-3,-2 1-3,1-4 1,-1-1 2,2-1 4,-1-4 4,1-1 6,-1-3 5,-1-1 2,0-4 4,2-2 7,-1-1 6,1-3 4,-1 3 10,2 0 13,-1-1 11,-2 3 8,1 2 3,-1 2-4,-3 2-7,2 0-16,-1 3-12,1 4-24,2 1-16,1 3-24,-1 1-17,1 1-31,4 1-51,1-2-67,1-2-68,4 1-60,0-1-73,1 1-109,-1-4-35,0-1 28,-2-1 52,2-4 64</inkml:trace>
  <inkml:trace contextRef="#ctx0" brushRef="#br0" timeOffset="732">896 321 97,'5'-18'292,"1"2"47,-3 2 36,0 2-79,-1 3-79,-1 3-53,1 3-38,-1 5-45,1 4-29,-2 1-18,0 4-10,2-1-4,-2 2-8,1 0-5,-1 0-2,2-1 0,-2-3-2,1 0 4,-1-2 12,0-1 26,2-2 26,0-3 31,-1-2 26,4-2 28,-1-2 18,1-4 3,2 0-6,-1 0-15,3-2-10,1 0-15,-2 1-23,0 1-13,1 4-18,-2 1-13,1 2-15,-4 5-13,2 2-12,-1 2-12,-2 3-12,-1 2-15,0 0-18,-1 2-40,-1-1-73,3-2-107,2 2-112,-3-1-172,1-2-78,3-2-13,-1 1 50,4-4 90</inkml:trace>
  <inkml:trace contextRef="#ctx0" brushRef="#br0" timeOffset="1069">1173 357 268,'7'-4'295,"-1"-2"19,1 0-40,-1-1-84,2 0-65,3 0-41,0-1-22,2-1-21,-2 0-15,2-1-11,-1-1-9,-1-1-5,2-1-1,-2-2 0,-1 0 6,-1-2 8,-3 0 27,-1 3 34,-2-1 45,-1 1 40,-4 5 28,-1 2 13,-2 5 1,-4 4-15,-2 4-28,-5 6-28,2 3-20,-1 3-19,0 4-22,2 1-23,2 1-13,3 0-12,5 1-22,5-1-26,2 0-24,4-1-39,6-4-57,2-2-64,5-4-53,2-1-69,-2-3-118,1-3-40,0-3 13,2-4 41,0-2 53</inkml:trace>
  <inkml:trace contextRef="#ctx0" brushRef="#br0" timeOffset="1388">1612 188 151,'1'-18'378,"-2"3"42,-4 6 46,-3 3-17,0 6-80,-4 4-69,2 5-45,-1 4-28,5 4-39,-2 3-50,7 2-51,2 4-42,2-2-32,6-1-30,1-1-38,3-1-53,4-3-61,2-4-51,0-1-46,3-6-31,0-2-18,-1-5-12,-1-3 7,-1-5 14,-1-2 23,-1-5 38,-4-5 63,1-2 105,-4-2 103,-2-3 94,-2-2 76,3-1 51,-4 2 28,-2 1 12,0 1 14,-3 8 8,0 2-8,0 5-13,0 4-21,-1 5-28,-1 7-42,1 5-44,1 7-26,0 5-21,0 4-23,3 2-32,0 4-21,0-1-26,2 1-47,1-1-73,-3-2-101,4-2-112,-1-3-186,-3-2-86,0-4-20,-3-1 43,-3-5 82,0-5 109</inkml:trace>
  <inkml:trace contextRef="#ctx0" brushRef="#br0" timeOffset="1786">1848 373 108,'6'-7'288,"3"0"21,2 1 7,1 1-86,2 1-97,0-1-61,0 0-32,1 3-19,-2-1-12,4 0-3,-4-3-5,-1 1 2,-1-1 13,1-1 28,-2 1 41,-2-2 51,0 2 62,-4 0 57,-2 3 30,0-1 0,-2 2-26,0 2-41,0 2-50,-2 2-50,0 4-40,1 2-21,-1 4-8,2 1-11,0 3-13,0 0-16,0 1-17,0 1-36,0-2-82,0-2-110,0-1-137,0-3-159,0-3-74,-1-3-12,-1-3 51,2-3 100</inkml:trace>
  <inkml:trace contextRef="#ctx0" brushRef="#br0" timeOffset="2089">2013 227 237,'3'-18'348,"2"3"19,2 0 11,2 4-127,2 2-108,0 2-83,2 3-59,1 3-35,1 2-23,0 3-13,0 2-3,-1 0 13,-1 0 24,-3 1 25,-2 2 30,0 0 34,-4 3 30,-1 2 25,-3 2 12,0 2 6,-2 2-8,-1-1-15,1 2-25,-1-2-21,3 1-18,0-2-14,0-1-11,0-2-6,3-3-2,2-2-4,-2-2 1,5-4-1,-2-2 0,1-4-2,-1-2 1,3-5 3,-1 0 4,-1-5 7,-1 2 14,3-3 28,-2 0 36,-1 2 41,-1-1 33,-2 5 18,0 0 0,-1 5-19,-2 1-32,3 4-41,-3 2-37,5 5-23,-4 2-16,2 4-7,-1 2-15,1 1-38,0-1-76,-1 0-115,-2 0-157,0-3-147,0 1-69,0-5-9,-2-2 55,2-4 101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8.21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75 294 241,'-7'-10'405,"-1"1"78,1-2 77,2 4-58,0-1-68,0 2-63,2 2-63,0-1-68,1 4-67,2 1-62,-1 3-45,1 3-27,0 3-15,1 3-11,-1 4-5,2 0-6,-1 3-7,1 0-15,-2-1-33,0-1-62,-2-2-89,1-3-88,-1 0-84,-2-3-108,-1-3-79,0-5 5,-3-1 59,3-4 76,2-2 81</inkml:trace>
  <inkml:trace contextRef="#ctx0" brushRef="#br0" timeOffset="203">16 315 75,'10'-16'221,"4"-2"22,-1 3-21,2 0-27,1 0-20,2 1-16,-2 1-11,2 2-13,0-1-10,-4 2-2,2 1 9,-5 1 8,-1 4 4,-4-1 11,1 4 22,-2 2 15,-1 5 2,-4 3-2,0 3-8,-4 5-14,1 1-25,-2 1-31,-2 2-30,0 0-30,3 1-19,0 0-13,3 0-16,1-1-16,3 0-12,2-1-17,4-4-29,2-1-35,5-3-39,0-3-36,1-4-37,2-4-29,2-4-14,-4-3 3,5-1 24,-1-4 20,-4-2 34,2-4 35,-4-1 40,-2 0 36,-3-1 40,-3 2 44,-3 1 40,-4 4 36,-4 4 32,-3 2 21,-1 6 11,-6 3-9,1 5-17,1 2-19,1 2-26,3 1-28,3 4-26,3-2-15,4 0-8,1-1-5,5-1-3,3-2 0,2-1 1,1-2 2,0-4 4,2-1 14,-2-3 21,-1 0 23,-2-4 18,-2-1 10,-2-3-1,-4 0-11,0-2-24,-1-1-37,0-3-51,-2-1-63,3-2-71,4-1-83,0 1-155,4-3-90,4-1-26,2 2 24,6-4 51,2 1 72</inkml:trace>
  <inkml:trace contextRef="#ctx0" brushRef="#br0" timeOffset="726">843 26 237,'8'-11'376,"-1"4"32,-1 1 30,-5 4-80,2 5-74,-3 5-46,2 5-19,0 7-2,-2 2-13,1 4-25,2 2-33,-1 2-38,1 0-35,2 0-28,-2 0-31,3-1-31,1-3-33,-1 2-36,1-6-36,2-1-37,-3-3-14,0-4-5,1-4 5,-2-1 15,1-4 20,-5-5 17,2-3 21,-3-3 12,-3-2 17,-3-4 16,-2-3 19,-1-1 25,-5-2 26,-1 0 30,-4 1 36,-1 5 37,-2 2 35,-4 4 28,0 4 21,-1 5 9,1 3-6,1 5-12,4 1-25,1 3-28,9 0-34,4 3-28,7 0-23,5 0-19,6 0-18,8-2-22,6-2-51,2-4-108,8-2-125,0-7-201,1-4-101,-1-1-45,-3-7 19,-2-2 86,-2-4 116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09.9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646 300 33,'-2'-5'227,"1"-1"31,-1 2-10,1-1-21,-4-1-14,4-1-13,-2-1-7,-1 1-7,1-2-5,0 0-14,-2-2-10,3 2-2,-1 0 2,-1 2 6,2 1 0,-1 0-6,2 1-13,1 2-21,-4 2-24,4-1-32,-3 5-14,-2 3-8,0 5-8,-1 4 3,-1 4 0,-2 2 0,1 5-7,4-2-7,-4 3-4,5-2-9,0 1-5,3-1-6,1-1 0,2-1-2,2-2 0,4-3 0,-1 0 0,2-4 0,2-3 2,1-2 0,4-4-3,-2-4 2,2-2-1,1-4 0,1-1-3,-3-4-4,1-2 3,-3-5 0,0-1 2,-1-1 2,-1-2 2,-4 0 5,-3 3 0,0 3 0,-2 2 0,-3 5-2,0 3-4,0 2 0,-1 6 0,-2 3-3,-1 3 1,4 3-2,2 2 3,1 1-1,5-2-3,0 2 2,3-1 0,3-2 1,0-3 0,5 0 3,0-5 2,3-1-7,0-4 3,-1-1 0,0-4 0,-3-1-2,0-4 2,-1-2 3,-4-4 4,-2-2 0,-5-5-1,-1-5-2,-3-1-4,-4-4 1,-3-1-5,-1 2-7,-5 3-10,2 3-29,-3 6-68,0 5-98,1 4-114,3 3-174,-3 6-91,1 6-21,4 3 43,1 4 82</inkml:trace>
  <inkml:trace contextRef="#ctx0" brushRef="#br0" timeOffset="821">1471 423 42,'5'-9'264,"0"0"58,-2 3 36,-3 0-18,0 0-29,-1 1-14,-3 4-4,0-2-17,-7 1-19,0 2-24,-5 5-30,-2 2-27,-4 5-35,-1 5-28,-1 2-22,-2 2-25,4 3-13,2-1-12,6 2-9,2 1-8,5-2-3,5 0-6,5-1-3,5-3-8,3-2 1,6-1-4,3-2-15,2-5-18,1-1-50,0-3-79,0-3-108,-1-3-104,-4-1-158,-2-4-73,-5 1-2,-4-4 61,0-1 88</inkml:trace>
  <inkml:trace contextRef="#ctx0" brushRef="#br0" timeOffset="1444">254 10 24,'-6'-6'247,"-2"2"24,-3 0 19,0 4-41,-3 4-28,-1 5-7,-2 4 5,-1 5 12,0 6 16,-2 6-11,2 4-19,-3 7-21,3 4-19,-2 3-23,3 3-26,4 3-30,7 3-24,2 1-26,8 3-19,5-1-15,10 0-17,5-2-19,7-1-27,7-1-38,4-5-48,6-5-49,2-6-47,3-5-36,3-8-36,-1-7-72,-3-10-52,4-5-1,-3-9 27,2-4 39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12.5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129 282 175,'0'-15'310,"0"2"38,-1 1 8,-1 1-61,0 2-47,-1 3-32,2 0-29,-4 3-26,0 0-21,1 3-18,-3 2-14,-1 2-11,-3 4-9,2 2-5,-1 5-7,-1 2-12,0 2-10,1 2-14,0 1-13,2 1-10,1 0-8,4-1-4,3-1-5,2 0 0,1-4 0,3-2 0,2-2 5,1-4 5,0-1 10,-1-5 4,1 0 3,-3-5 3,2-1-1,0-3-5,1-1-5,-1-4-3,0-2-4,-3-2 2,2 0-5,-1-3-1,-2 0-4,0-2-12,-1 2-22,2 0-32,-4 2-42,3 2-54,-1 4-56,1 0-41,1 5-22,1-1 3,2 3 26,0 0 47,1-2 51,-1 4 58,-1-1 53,-2 1 43,1 1 30,-3 0 26,-3 1 31,0 2 28,-2 3 23,1 2 17,-4 2 13,2 4 8,2 2-6,-1-1-23,0 3-29,2 0-28,0 0-28,0 0-26,0-1-36,2-2-43,1 0-51,-1-3-47,-1 0-47,4-3-34,-4-2-12,2-2 2,-3-2 22,2-2 33,-2-2 47,2-2 47,-2-4 43,1 0 47,1 0 37,0-4 25,2-2 6,0-1 0,0-1-5,4-1-6,-2-1-3,2 1 0,-1 1 6,0 1 6,1 2 7,-1 3 6,-2 0 7,-1 3 2,1 1-2,1 3-5,-3 0 1,-1 4 6,0 2 8,-2 5 7,0 5 14,0 4 9,0 3-2,0 0-10,0 3-14,1 0-15,2 0-17,2 1-13,6-1-15,-1 0-9,4-1-10,2-2-11,1-2-5,2-1-9,-2-4-21,3-3-50,-2-4-79,0-3-93,6-4-89,1-1-123,2-5-116,-1-2-26,0-2 42,-1-2 71,2-5 80</inkml:trace>
  <inkml:trace contextRef="#ctx0" brushRef="#br0" timeOffset="822">1061 204 14,'8'-7'288,"-1"0"49,0 2 39,-3 0-12,0 2-73,-3 0-46,-1 1-25,-1 2-9,-3 5 1,-2 1-5,-2 6-2,-3 2-5,2 1-15,-1 1-27,-1 4-36,2-1-30,-1 2-30,1 0-21,2 0-14,3-1-9,0-1-8,4-1-9,2-2-2,3 1-7,1-2-4,6-1-9,1-4-9,1-1-5,2-3-13,3-3-8,-1-3-7,1-3 0,-2-4-3,2-4 0,-2-3 9,-4-2 10,3 0 15,-7-2 16,-2 3 21,-2 1 17,-2 4 8,-2 4 0,-1 3 0,0 3-3,-3 3-8,2 1-2,1 4 5,0 0 4,3 2 0,2-2-1,4 2-1,0-2-3,5 2-3,1-4-2,2 0-5,1-3-1,0 0 4,0-3 1,1-3 7,-5-2 0,0-2 4,-2-4 1,-3-4 2,-3-4-3,-4-5-4,-1-6-4,-2-3-1,-1-2-2,0-2-6,-1-1-4,-1 4-14,-1 4-30,0 3-67,1 6-111,-1 4-118,1 4-180,0 7-88,-1 4-24,2 4 42,-2 4 90</inkml:trace>
  <inkml:trace contextRef="#ctx0" brushRef="#br0" timeOffset="1508">1794 306 244,'3'-6'330,"1"-1"57,-3 2-1,-1 1-51,-1 2-42,-6 2-28,2 2-36,-4 4-37,-4 4-30,2 4-25,-3 1-21,1 3-14,-1 1-16,5 1-17,-3 1-17,6 1-8,0-1-8,6 0-7,2 0-5,4 0-3,3 0-1,4-1-8,4-1-17,1-2-39,2-3-52,4-1-73,1-4-72,-1-3-65,3-2-61,2-4-61,-3-3-39,-2-3 21,-1-3 44,-2-5 55</inkml:trace>
  <inkml:trace contextRef="#ctx0" brushRef="#br0" timeOffset="1731">2084 485 123,'9'-20'279,"-4"2"53,-1 3 26,0 2-31,-4 2-38,1 4-24,-1 2-25,0 2-35,0 2-17,0 4-16,0 3-17,-1 3-12,1 4-7,0 4-5,0 1-23,0 3-25,0 0-27,0 0-34,0 0-49,0 1-75,0-1-89,3 0-86,0 0-121,0-3-122,3-1-37,-4-4 30,-1-4 61,1-1 72</inkml:trace>
  <inkml:trace contextRef="#ctx0" brushRef="#br0" timeOffset="1940">2106 573 71,'-2'-27'309,"2"-1"46,2-2 34,1 1-53,2 2-64,2 2-38,3 1-41,1 4-29,3 4-23,1 2-23,0 3-25,1 7-17,1 1-14,-4 3-13,1 3-7,-4 3-5,-4 3-5,-2 2-10,-4 2-7,-4 1-6,-1 1 1,-3 0-6,-1 1 1,0-1-2,-4 0-2,-3-1-4,3-1-3,-4 1-2,1-2-3,1-2-1,2-1 3,0-3 1,4 0 4,2-3 6,2 2 15,2-4 12,2 1 13,1-1 10,1 1 4,2-1 2,2 4-6,3-1-3,5 2-10,-4 3-5,4 3-4,3 2-2,-3 1-6,4 3-9,-1-2-9,1 1-29,1-2-53,0-2-80,4-2-87,4-1-126,-4-6-129,7 0-51,-3-6 14,1-2 61,-2-2 73</inkml:trace>
  <inkml:trace contextRef="#ctx0" brushRef="#br0" timeOffset="2392">2649 3 94,'5'-6'276,"2"5"17,-1 4 16,6 6-78,1 5-55,1 6-8,2 7 18,3 6 33,-3 8 38,3 5 30,-1 10-5,-4 5-20,-3 5-33,-2 3-38,-4 2-43,-7 1-41,-4-2-34,-5-1-25,-9-3-21,-6-3-25,-10-4-44,-5-5-77,-5-5-106,-5-5-129,-1-10-168,0-5-79,-8-10-16,-5-8 48,-9-11 86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17.74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115 11 182,'-1'-4'247,"-2"1"37,1 1-32,0 0-50,1 2-27,-1 2-12,-1 0-6,-1 4-20,-1 4-17,-2 2-8,-1 6-2,0 5-1,-4 2-5,2 4-3,-2 1-5,2 1-3,2 1-8,0-2-1,2-1-11,3 0-7,3-2-8,3-1-15,3-1-8,2-2-11,2-1-8,4-2-5,0-4-4,7-2-3,0-2-2,2-5-1,4-3-3,0-2 0,-2-4-3,2-3 1,-5-4-2,0-2 0,-3-4 2,-3-1 2,-3-3-2,-4 0 4,-1 2 7,-1 1 7,-3 4 2,-1 1-1,-1 6 4,-1 0-5,-1 5-5,-1 3-7,1 4-1,1 4-1,1 1 0,1 2-3,5 2 0,2-1-1,2-1-3,4-1 0,3-1 1,2-1 5,1-4-1,2-4 2,1-3 2,0-3-1,2-4 3,0-4 0,-5-1 6,2-3 8,-5-1 5,-3-4 6,-2-1 4,-6-3 2,-4-3-4,-4-3-8,-3-3-5,-2-1-8,-4-1-10,-2 2-13,1 3-21,2 6-45,-2 5-65,3 5-74,2 7-90,4 5-146,1 5-62,3 5-1,0 4 41,4 3 65</inkml:trace>
  <inkml:trace contextRef="#ctx0" brushRef="#br0" timeOffset="632">1145 317 210,'-6'-7'342,"-3"1"36,0 4 19,-3-1-67,-3 3-69,1 3-44,0 0-17,-2 3-13,0 5-13,0 1-14,0 3-14,-1 3-17,3 1-21,1 4-22,2-1-13,1 4-20,6-2-19,-1-1-9,5 2-8,6-1-9,1 0-13,2-2-21,5-1-41,2-3-56,3-3-69,6 0-71,-1-3-112,3-4-112,2-3-32,-1-1 18,4-4 50,-1-2 64</inkml:trace>
  <inkml:trace contextRef="#ctx0" brushRef="#br0" timeOffset="928">1711 506 133,'3'-2'347,"-2"1"34,4-2 22,0 2-64,3-4-99,1 1-81,4-1-50,4 1-31,1-2-22,2-2-21,2 2-28,-1-1-37,1 1-39,-3 0-49,0-2-65,-5 2-106,-6 0-66,-4 2-17,-8-1 11,-4 2 33</inkml:trace>
  <inkml:trace contextRef="#ctx0" brushRef="#br0" timeOffset="1067">1806 415 252,'-26'3'352,"4"-2"37,6 1 15,1-1-80,5-1-93,7 2-77,3-2-57,6-2-50,11-1-64,6-1-84,1-1-153,4-1-98,2 0-47,3 0-11,10 0 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2:48.4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164 431 143,'0'2'171,"0"-2"-35,0 1-51,0 1-39,0-2-21,0 1-1,0 1 2,0-1 4,-2-1 7,2 0 4,0 2 2,0-2-8,-1 0-8,1 1-7,0 1-6,-2-2-5,-1 1 0,2 1 0,1-1 3,-3-1 0,3 1 3,-4-1 2,4 0 3,0 2 3,-1-2-2,1 0 2,0 2-3,0-2 0,0 0-6,0 0-4,1 1-2,1-1-5,1 0 3,0 3 2,5-3 3,-3 3 5,3-1 4,1-1 2,4 2-3,0-2-6,4 1-2,-3 1-4,5-1-2,-1-1-3,4 1 0,0 1 1,3-3-3,2 1-1,0 1-1,6-1 0,-4 0 2,5-1 0,-1 2 0,0-2 0,2 0 0,2 0 2,-4-2 1,0 2 0,1-1 3,-1 0 1,-2-1 0,-1 2 0,2-1 0,-4 1-1,3 0 2,-1 1-6,-2 2-1,0-2-1,2 1 1,-1 0-1,-2-1-4,1-1 4,0 3 0,-1-3 0,-1 0 0,1 2 0,0-2 2,-2 1-1,2-1-1,-2 2 0,2-1-3,-2 1 1,4-1 1,-2 1-1,-1-2-1,3 1 3,-2 1 0,1-2 2,0 0-1,1-2-1,3 2 0,-2-1 0,3-2 0,-2 0 0,3 0-3,1 1 3,-2-1 0,2 0 0,-4 0 0,3 0 0,-1 2-2,-2-1 2,-1-1 0,2 2-1,-3-1 1,-1-1 1,-1 1 4,-2 1-2,-2 0-1,-2-1 0,0 1 0,-2-1-1,-7 1-3,1-1-3,0-1-7,-5 2-22,-3-1-53,-5 2-100,-9-2-48,-3 0-27,-9-1-8</inkml:trace>
  <inkml:trace contextRef="#ctx0" brushRef="#br0" timeOffset="1222">395 259 65,'-2'-2'223,"1"2"11,-1-1-15,0 1-85,1-2-57,-1 2-29,1 0-13,-1 0-1,0 2-5,2-2 2,-1 1-2,1-1-5,0 0-4,-2 2-7,2-2-2,-1 1 0,-4 0 3,1 3-2,-3 0 0,-1 4 5,-3-2-1,2 3-1,-4 3-2,-3 0-5,3 1-2,-4 1-4,1 1 1,-3-2-3,3 2-3,1-3 6,0 1 0,0 0-2,-1-1 1,2 0 1,-2 0 2,0-2-2,2 2 2,-4-1-3,4-1 0,0-1-3,3-1 1,-2-1-1,5-1 0,0-1 0,3-2 1,1 1 0,-1-2 0,4 2-3,1-1 3,1 2 0,1 2 2,2 1 1,3 1 3,2 3 6,5 1-1,2-1 2,5 3 0,0 0 1,5 2 0,1-2-4,3 1 2,2 2-5,0 0 2,-2 0-11,1 0-29,-2 2-117,-3-4-83,-7 1-43,-11-2-26,-9-5-2</inkml:trace>
  <inkml:trace contextRef="#ctx0" brushRef="#br0" timeOffset="28211">1486 1552 185,'-6'0'205,"-1"0"-28,1 1-37,-1-1-26,3 0-18,-4 0-7,2 0-11,1 0 0,2 0-7,-1 0-2,3 0-7,-3 0-5,4 0-6,-1 0-10,-1 0-6,2 0-9,0 1-4,0-1-10,0 0-6,0 0-2,0 0-4,0 2 3,0-2-2,3 0 2,-3 0 0,4 0-1,-3 0 1,3 0-1,-1 0 0,2 0-1,1 2 5,2-2-4,0 1 1,1-1-1,2 0-1,0 2-1,1-2 0,0 1 1,1-1-2,-2 2 0,3-2-1,-1 0 2,2 0-1,-2 0-1,-1 0 4,3 0 1,-1 0-1,-1-2 2,0 2-3,1-1 1,-1 1-1,0 0-1,0 0-1,3 0-1,-2 0 1,2 0 1,-2 0 0,0-2-3,1 2 0,0 0 3,1-1 0,2 1 0,-1-2 0,0 0 2,3 1 2,-2 0-4,3-1-1,0 1-1,-1 1 1,1-2 0,-1 2 0,-1 0 1,2 0 0,-5 0-2,2 0 2,-3 0-3,0 0 3,-2 2-1,1-2 1,1 0-2,-2 0 0,-1 0 1,1 0-1,1 0 2,-1-2 0,1 2 0,0 0 2,3 0-5,-1 0 1,5 0-3,-2 0 0,3 0-2,2 0 2,1 0 2,-3 0 0,4 0 0,-1 0 2,0 0 0,0 0-1,-1 0 1,0 0 0,1 0-1,-1 0-2,1 0 1,-3 0-5,0 0 1,2 0 1,-2 0-1,-1 0 2,1 0-3,0 0 4,-1 0-1,1 0 0,1 0 5,1 0-1,-2 0 0,4 0 0,-4 0 0,1 0 0,0-1-2,-1 1 3,0 0 0,0 0-5,-3 0 5,1 0-1,1 0 0,-2 0 0,1 0 2,-2 0 0,2 0-1,1 0-1,-3 0 1,-1-2 0,-1 2 1,-1-1 0,0 1 4,-1-2-1,-3 2-2,-1 0-1,-1 0-2,-1 0-9,-3 0-12,-1 0-30,0 0-60,-4 0-103,0 0-50,-8 2-22,-8-2-3,-3 0 22</inkml:trace>
  <inkml:trace contextRef="#ctx0" brushRef="#br0" timeOffset="29582">1770 1361 28,'-1'-4'250,"-4"-1"9,2 1 9,-3 1-79,3 0-74,-1 1-44,3 1-26,-1-1-6,0 2-5,2 0-6,0 0-4,0 0-7,0 0-4,0 3 1,0 0 6,0 3 8,0 2 6,2 2 6,0 4 4,-1 2 4,3 2-7,-1 3-4,3 2-6,-2-1-6,1 1-4,2 1-7,-2-2-2,1 0-5,0 1-1,0-2-2,-1 0-3,0-3-2,-3 0-7,1-3-12,-3 0-12,-2-1-20,1-4-29,-3-1-66,-2-1-100,1-5-45,0-2-17,-1-2 5,6-4 21</inkml:trace>
  <inkml:trace contextRef="#ctx0" brushRef="#br0" timeOffset="29966">1739 1363 84,'1'-8'256,"-1"2"15,2 0-1,-2 0-90,-2 3-76,1 2-44,-1-1-28,-1 2-15,0 0-8,-3 2-4,-1 1 0,-1 0-4,-1 3 3,-4 1 0,-1 2 4,-2 2-1,-1 1 0,-5 3 1,-2 1 1,-3 1-4,-3 2-1,-1 1 0,-3 1 1,3-2 0,1 1 0,1-2 0,2-2 0,6-2 1,3-2 1,5-2 1,-1-2 3,6-2 2,1-2 7,3-1 8,-1-1 12,4 1 11,2-3 7,4 0 6,-1 0-2,4 0-3,5 0-7,4 0 0,5 0-1,4 1 4,4 2 0,3 0 7,3 2-4,2 1-3,4 3-12,-2 0-9,-1 1-12,-1 1-22,-3 2-38,-1-1-57,-4-1-158,-4 1-102,-9-3-50,-11-3-19,-11-2 18,-4-2 44</inkml:trace>
  <inkml:trace contextRef="#ctx0" brushRef="#br0" timeOffset="31956">2910 1097 191,'-1'-7'262,"-3"-1"13,4 2-23,-1 2-92,-1 0-46,1 0-18,1 3-6,0-2-4,0 1-8,1 2-3,1-1-12,-1-1-12,-1 2-12,2 3-6,0-1-3,3 2-4,-2 4-3,2 2-3,1 2-1,0 3-2,0 3-4,2 2-5,-1 1-4,2-2 1,-1 1-3,0-2 0,-2-2-2,4 1 1,-6-5 1,1 0-2,-2-3 0,1-2 2,-3-1-1,2-1-1,-3-3 1,4 2 1,-4-4 3,0 1 0,0-1 2,0-1 2,0-3-2,0-1-2,0-1-1,-2-3-4,0-3-4,2-2 0,0 1-2,-1-5 4,-1 0 0,1-2 1,1-1 1,-2 0-2,2 0 4,0-1 0,2 1-1,-1-1 1,2 5 0,1-1 4,2 1 0,0 2-2,0 5 0,3-1 0,0 4-2,-1-1-4,1 5-1,1 0 0,2 3 0,1 0 0,3 3 1,-3 3-2,4 2 4,-3 2-3,2 2 2,0 3-3,-1 1 2,0 3 1,0 0-1,-2 2 0,0 0-2,-2 0 1,-1 2-4,-1-2 2,-5 0-1,1-3-1,0-2 4,-2-4 1,-3-1 2,0-4 3,0-2 4,-1-4 1,-2-1 2,-2-4 4,0-3 2,-3-4 7,4-3 4,-3-2 1,1-4 5,2-1 4,1-1-1,2-2-2,2 0 0,2 0 5,2 1 1,3 4-3,0 1-3,6 1-3,2 4-9,3 2-10,2 4-6,-1 2-4,4 5-4,0 3-2,-1 5-3,-2 5 1,0 4 0,-3 5-2,-3 2-6,-4 2-20,0 0-19,-6 3-25,-1 1-24,-4-1-23,0-1-27,-1-1-40,-4-1-105,0-6-43,-2-2-13,-1-2 10,1-6 26</inkml:trace>
  <inkml:trace contextRef="#ctx0" brushRef="#br0" timeOffset="32838">3813 1169 138,'5'-4'251,"-2"-1"12,2 1-26,-2-2-83,-2-1-61,1 0-33,0 0-19,1-1-6,-3 1-7,0-3-5,0 2-4,0-2-3,0 2-5,0-2-2,-3 0 1,-1-2 1,1 2 5,-4-2 5,0 1 5,1 1 6,1 0 4,-1 5 1,0-1-5,-1 3-2,1 1-8,-4 2-7,-2 3-2,1 3 0,-5 3 0,2 2 3,-4 2 0,2 1 2,2 2-5,1-1-3,4 0-1,0-1-3,4-1 0,3-1-3,2-1 2,4-2-1,5 0-2,-1-2-2,3-2-2,3-3-1,0 0-1,3-4 0,-4 0 3,1-3 0,-2-2 2,-4 1 6,0-3 6,-2 1 11,-2 2 10,0 0 7,-3 3 5,1 0-2,-2 1-4,0 2-9,0 4-9,1 2-2,6 0 0,-2 4 1,5 1-2,3-1 1,1 2-3,2-1-9,1-2-14,3 1-21,-1-2-27,1-2-39,-2 0-57,2-2-136,-6-3-65,0-1-19,-7 0 2,-2-2 28</inkml:trace>
  <inkml:trace contextRef="#ctx0" brushRef="#br0" timeOffset="33743">3217 265 14,'-2'-5'251,"1"2"18,-2 0 8,1 2-66,-2 1-89,0 0-53,0 1-27,-1 2-14,0 1-1,-1 3-1,0 0 4,-1-1 3,1 2-5,-2-1 0,-3 1-6,1-1-3,-1 0-5,-3 0-3,0-1 1,-3-1-2,0 0-2,-1 0 4,2-4 2,-3 1 4,2-4 3,1 1 5,-2-4 2,6 0 3,0 0 1,0-3-2,2-1-2,4-3-2,0 0-1,4-4-4,2-1-1,5 1-7,-1-2 1,5 2-5,0 2-2,3 2-1,1 3-1,1 1-4,2 5-1,2 0 0,-2 5-1,2 1 1,2 2 1,-2 5 2,1 0 2,-1 4-2,1 1 1,-3 4 2,-1-1-4,0 3 1,-1 2-1,-3-1-2,-1 2-3,-3-1-7,-4-1-5,-3 0-10,-1-2-7,-2-2-11,-3-3-8,1-3-10,0-4-16,2-4-33,0-4-63,-1-4-80,1-4-37,0-4-13,1-2 12</inkml:trace>
  <inkml:trace contextRef="#ctx0" brushRef="#br0" timeOffset="34173">3192 310 35,'5'-14'243,"-1"2"21,4 3 3,0 2-64,-2 2-75,3 1-46,0 2-28,-1 1-14,0 2-10,-2 2-5,2 2-4,-2 1-7,-1 1-3,0 2-5,0 0-3,-1 0-3,1 0 1,-5-1-1,0-2 8,0-2 6,-5-1 14,2-2 7,-2-1 9,0-4 11,-1 0 7,0-6-3,0 0-2,1-2-3,2-1-3,3-1-8,1-1-6,3 2-3,0-1-5,4 1-4,0 2-6,3 2-7,3 5-5,1-1-6,3 5-1,2 5-2,-2-1-1,4 7-2,-4 1-1,1 1 0,-5 5-7,3-1-4,-5 2-5,0 2-6,-2 0-5,-2 0-7,-5-1-2,1-1-4,-2-4-5,-2 0-15,0-3-26,0-1-59,-2-5-96,1-3-46,1-3-21,-5-2 6,4-2 27</inkml:trace>
  <inkml:trace contextRef="#ctx0" brushRef="#br0" timeOffset="35453">3549 225 131,'-2'5'268,"0"1"13,4-3 8,0 0-108,1 0-67,0 0-30,1-1-11,2-2 0,0 0 1,7 0-7,-4-2-10,1 1-12,2-1-13,-4-1-12,2 0-9,-1 0-4,-2-1-1,1-3-4,-3 2 2,-1-3-2,-2 1 3,1-2-2,-3-2 1,-5 1 2,1-1 1,-1 1 0,-3-1 1,0 2 4,-3 2 2,3 1-4,-3 1 3,0 4 2,0 1-2,1 1 4,-1 5 2,2 2 1,-1 2 3,2 2-1,4 2 3,0 1 1,1 0-3,5 0 0,-1 1-3,6-1-3,2 2-6,2-4-2,2 1-6,3-2-9,1-2-11,0-1-15,4-3-14,-3-1-20,-1-2-16,-1-3-7,-2-3-9,-3-2-2,-3-2 4,-1-4 10,-5-1 16,0-1 17,-4-1 19,0 2 22,1 0 20,-2 3 15,-2 1 7,2 3 3,2 2-1,-3 0-4,3 1-6,1 4-2,1 1 1,-1 3 1,4 1 1,-1 4 2,3-1-5,-3 2-3,2 0-6,-2-1-6,2-1-3,-2-1-2,0-1 0,-1-4 0,-1 1 2,1-4-2,0-1 4,-2-3-3,0-1 7,0-5-1,2-2 6,-2-2 2,2-1-1,0-1 2,1 0-1,-2 1-1,3 1 0,-1 1-4,-2 3 5,3 2-3,-1 2-4,-2 2-3,4 3-3,1 3-5,1 2 1,1 2 2,1 2 2,4 3 1,0-1-3,4 2 0,-4-1 0,0-1 0,0-1 0,0-2 0,-4-2 0,-1-2 5,2 1-4,-2-5-1,0 0-5,-4-3-5,1-3-8,-2-2-7,-3-2 0,0-4-3,-1-1 4,-2-1 6,-1-2 5,0-2 7,0 1 3,0-2 2,-4 1 3,3 2 6,-1 0 5,-1 3 9,2 1 7,1 6 4,-1-1 4,4 3-2,-2 1-4,3 2-7,0 2-6,3 1-3,3 1-4,-2 4 1,5 4 2,2 0 0,1 1-3,3 4 1,-1 1-1,2 3-5,-2 0-5,0 0-8,2 3-14,-4-3-14,0 1-26,0 1-22,-2-2-42,-2-2-69,-2-4-84,-6-3-37,-5-3-6,4-3 13</inkml:trace>
  <inkml:trace contextRef="#ctx0" brushRef="#br0" timeOffset="36335">4057 241 74,'-4'-5'269,"0"1"25,2-1 14,0 1-75,2-2-88,2 1-47,1 2-31,0-1-19,4-2-12,1 3-6,3-2-6,-2 0-4,5 0-1,-1 0 3,2 1 8,-1-2 10,-2 1 12,2-1 19,-1 1 15,0 1 12,-4 1 5,-1 0-5,-1 2-11,2-1-16,-4 2-15,1 3-20,1 2-14,-1 0-7,1 5-5,0 0-3,-1 1-2,1 1 0,0 0-5,0 1-16,-1-1-23,1 0-36,-1 0-42,1-1-46,-2-1-64,0-2-113,-2-5-47,-3-3 0,-4-2 21,-5-2 37</inkml:trace>
  <inkml:trace contextRef="#ctx0" brushRef="#br0" timeOffset="36636">4152 74 151,'-2'-12'276,"4"0"14,2 2 9,6-1-124,2 2-78,7 2-43,4 2-27,2 1-27,5 0-39,-2 4-100,1 0-79,-2 2-41,-2 0-20,0-1 2</inkml:trace>
  <inkml:trace contextRef="#ctx0" brushRef="#br0" timeOffset="36813">4620 17 218,'-2'0'258,"-1"-1"8,1 1-50,1 0-68,-3 0-52,3 0-28,-2 1-20,-1-1-8,0 1-7,-2 4-5,-2-2 3,0 3 2,-5 2-2,2 1-4,1 1-3,0 2-3,2-1-3,1 0-6,4 2 2,1-3-1,6 1-3,-1-1 1,2-1-5,3-1 2,1-1-5,-1-2-1,3-1 2,0-2-1,-2-2 1,0-2 3,0-2-1,-3-1-1,-1-1 0,0-1-1,-4-1 2,1 0 2,-2 1 8,0 1 10,0 0 3,-2 2 3,2 2-1,0-1-4,0 3-5,2 0-10,0 5-7,-1 1-2,5 1-3,0 5 1,2 2-1,4 1-5,2 1-11,0 1-18,3 2-24,-1 1-37,2-1-82,-7 2-97,0-1-44,-5-1-12,-1 2 8,-2 0 30</inkml:trace>
  <inkml:trace contextRef="#ctx0" brushRef="#br0" timeOffset="37298">4251 485 54,'-8'-4'254,"2"-1"18,-2 2 7,-1 0-83,1 3-73,-2 0-42,-1 3-23,0 2-10,0 2 1,-2 1-4,5 1 1,2 1-3,3 3 2,0 1-1,3 3-2,3-1-1,0 4-4,5 1-2,2 0-3,0 1-1,6 1-6,2 2-6,-2-2-6,2 0 0,0 0-8,-5 0-10,-2-1-10,-2-2-20,-8-1-21,3 1-37,-8-2-73,-5-5-100,-3 1-49,-7-2-12,-2-5 8,-3 1 24</inkml:trace>
  <inkml:trace contextRef="#ctx0" brushRef="#br0" timeOffset="37565">4035 836 186,'17'-12'231,"3"0"5,1 2-59,4-1-80,4 1-44,1-1-25,1 2-15,3-2-5,-1 3-9,2-1-9,-5 0-8,-2 1-8,-4 1-3,-4-1 5,-5 2 13,-6 2 11,-1-1 13,-7 2 16,-2 0 10,-2 2 4,-2 1 0,-1 0 3,-2 3 3,-2 1 1,-2 2-2,1 2-2,-2-1-8,5 2-8,0 2-8,2-1-2,3 1-2,1-1-6,4-1-1,1 0-1,2-1-3,3-2 0,0-2 0,2-1-3,3-1 3,1-1-4,-1-2-1,0-2 1,1-2 0,-3 0 3,1 0 1,-3-3 5,-1 2 7,1 0 8,-1 0 9,-5 3 3,0 0 4,-1 0-2,-2 3-9,1 0-7,-1 4-13,0 1-5,-1 3-4,-2 2-1,1 1-4,0 2-8,1-1-8,1 3-9,0-1-8,0-1-11,1 1-14,3-5-8,-3 1-10,2-1-10,1-3-18,0-1-20,2-4-18,1-1-2,-2-5 15,-1 0 24,1-4 42,0-3 48,3-2 49,-4-1 37,3-1 18,1-2 6,-3 0-1,2 1-1,0-1-6,1 5-9,-2-1-3,2 4-10,-4 0-10,4 3-10,-1 1-13,-1 1-8,2 3-8,-2 0-1,-1 4-1,2 0 3,-3 5-1,4 2 0,-2 4 3,1 1-1,1 0-2,1 3-6,-3-2-1,4 2-1,0-4 0,2 0-1,1 0 3,2-1 2,0-3 1,4-2-2,0-2-1,3-2-2,0-3-2,2-2-4,-4-1 2,1-1-1,1-4 0,-4 1-1,-1-4 2,-4 1-2,0-1 0,-1-3-2,-6 1 2,-1 0 0,-2-2 2,-3 2 3,0 2 4,-5 1 6,2 3-2,-2 3 2,1 2 1,-1 4-1,-3 2-1,-1 7 2,0 1 6,3 3 4,3 1 6,3 1 2,1 1 2,11 0-2,3 0-3,6 0-13,6 0-23,3-2-43,-3-1-102,-2-1-130,-1-6-64,-7-3-31,2-6-3,-6-8 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3:04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4513 1643 42,'1'-4'270,"-1"2"23,2-1 12,-1 2-67,-1-1-90,0 0-56,2 2-32,-2-1-10,2 1-9,-2 0-2,1 0 1,-1 0-6,0 1-4,-1-1-11,1 2-6,-2-2-2,0 2-6,-1-2 0,2 1 2,-3 2 0,-1-1-1,2-2 2,-3 1 0,2 1-2,-3-2 4,2 0 3,2-2 2,0 1 2,1-2 4,1 0 1,1-2 6,0 2 6,1-1 2,2-2 5,1 1-2,0 1 1,1-1-7,0 2-5,3 0-10,-2 0-9,1 3-7,-1 0-6,-1 2-1,1 1-4,-3 1 0,-2 2-3,-1 0-1,0 2-1,-1 0-2,-5 2 0,3-2 2,-4 0 1,3-2 8,-5 0 3,0-1 2,1-2 7,-1 0 6,1-3 9,-1 0 4,0-2 6,3-1 10,1 0 3,-1-1-6,5-1 0,-1 1-10,4-2-1,-1 0-8,4 1-2,-4 1-4,2 1-3,2 1-3,-2 0-8,-1 2-7,1 2-5,1 1-4,-4 0-10,0 0-19,0 3-31,0-1-50,-4-1-155,-1 1-84,-6 1-38,-8-2-2,-4 1 19</inkml:trace>
  <inkml:trace contextRef="#ctx0" brushRef="#br0" timeOffset="4255">2581 2004 178,'4'-2'293,"1"0"17,-4 2 1,1 0-111,-2 2-84,-3 0-47,-2 2-26,1 2-15,-3 0-8,-1 1-3,-3 1-4,-2 2-3,1 1-2,-4-1-4,2 2-6,-4-1-11,6-1-8,-4-1-23,5 0-33,-2-1-74,2-1-87,5-2-39,1-1-16,5-4 9</inkml:trace>
  <inkml:trace contextRef="#ctx0" brushRef="#br0" timeOffset="4522">2998 1996 105,'-11'10'257,"-3"1"14,-4 1 6,-3 3-112,1 1-73,-4-1-44,4 2-21,-1-2-15,4-3-9,3 0-24,2-3-48,3-2-101,4-2-52,5-3-28,0-2-14,10-2 10</inkml:trace>
  <inkml:trace contextRef="#ctx0" brushRef="#br0" timeOffset="4711">3107 2053 45,'-5'7'240,"-3"1"-21,-3 2-102,-6 1-145,-7 1-113,-4 1-59,-4 2-31</inkml:trace>
  <inkml:trace contextRef="#ctx0" brushRef="#br0" timeOffset="46951">4778 1660 78,'2'-2'115,"-1"1"-4,-1-2 0,3 1-6,-1 1-7,0-3-11,-1 3-12,2-2-10,-1 2-11,3-1-11,-2 1-8,0-2-5,3 1-8,1 1-2,-3-3-5,3 2 1,-1-1 1,3 1-1,-2-1 3,-1 0-3,1 2 0,0-3-3,0 2-3,-3 0 0,1 1-4,0-1-3,-2 2 0,3-1-1,-3 1 0,2 0 2,0-2 0,0 2 3,0-1 4,2-1 3,1 1 0,-1-2 3,1 0 1,1-2-4,1 2-3,-4 2-2,4-2-4,0 0-4,-2-1-1,2 3 0,2-2 2,1 2-2,0-1 2,-1 1 0,1-2 0,5 0-2,-4-1-1,3 2 2,0-1-1,-1 0 0,2 0 0,-2-2 0,1 2 0,1 0 0,0 0 2,0-1 0,-1-1-2,3 1 0,-2-1 0,3 1-2,1-1 0,-2 0 2,2 1 0,2 0-2,0-1 2,-3 2 0,2-1-1,2-1 0,-1 2 1,0-1 1,0-1-1,-1-1 1,2 2-1,-2-1 1,1 1 0,1-2 1,0 0 0,-1-1-1,1 2 3,1-1-2,0-1 0,0 2-1,0-1-4,1-1 3,2 3-2,-4-2 2,5 0 0,0 0 0,2 0 2,2 0-2,0 0 0,0-1-2,0 1 1,-1-2 1,-1 1 0,-2-1-3,0 2 3,-2-1 0,0 2 0,-2-1 0,-1 2 0,2-1 0,-2 0 2,2 1-1,0 0-1,0-1-4,1 0 4,1 1 0,-2 0 1,1-2-1,2 0 3,-1 0-2,3-2 1,-2 2-2,0-1 0,0 1 0,1-2 0,-1 2 0,4-2 0,-3 3 0,2-1-2,3-2 1,-1-1 0,0 1-1,1 0 2,-1-1-1,-1 0-1,0 0 2,2-2 0,-2 2 0,0 0-2,0 0 2,-3 2 0,3-1 0,-3 2 0,2 0 4,-1 0-3,0 2 2,-2-1-2,0 2 3,-2 0-1,2-1-3,-1 1 1,-3-2-1,4 1 0,-1-2 0,-1 1-2,4-1 2,0 0-2,-1 2 0,2-1 2,2-1 2,0 2-1,2-1 0,-2 0 1,-1 1-2,1 1 0,-4-1 1,3 1 0,-4-2-1,1 2 0,2-1-1,1-1 1,-1 0-1,-1 0 0,-1 0 0,1-1 1,-1 2 1,0-1 0,-1 1-1,-2-2 1,0 1 0,-1 1-1,-3-1 0,2 1-1,-3-1 2,2 1-1,-1-1 1,0 1 0,3 0 0,1 0 1,2 1-4,0-1 2,0-1 0,0 2 0,0-1-1,2-1 1,-4 2 0,2 0 0,1-2 0,-1 4 0,-2-2 1,0 0 1,1 2-2,1-4-2,1 2 1,-1 0 0,2 0 1,1-1 0,1 1 1,-4 0 0,0-2 3,0 2-2,0 0-1,0 0 0,1-1 1,-1 1 0,2 0-2,0-2 0,1 2-2,2-1 1,1-3-1,2 3-1,3-2 1,0 2 2,1-2 0,2 1 0,-3-1 2,1 0 1,0 2-3,-3-1 0,2 1 0,-1-2 1,-4 1 0,2-1-1,0 2-1,1-2 2,-4 1 0,0-1-1,2-1 2,-1 1-2,2 0-2,-4-2 1,5 1-1,-1-1-1,0 2-2,-1-1 4,3 0-1,0 2 0,0-1 2,-2 1-1,-1 1 1,-2-1-1,0 2 0,-4-1-1,2-1 0,1 2 2,-3-1 2,2-1 0,0 1 0,-1-1 4,1-1-5,0 2 3,1-3-3,-1 3-1,0 0 0,0-1-3,2-1 1,0 2 1,3-1 1,0-1-4,1 0 1,3 0-3,2 2-2,-3-4-1,1 2-4,1-1 3,-2-1 1,0 2 0,0-2 3,-1 3 2,3 0 2,-4 1 1,1-1 2,-2 2-1,1 0 0,-2 0 0,-3-1 2,1-1 2,2 1-4,-6-2 0,5 0-1,-1 0 0,0 0-1,0 0 0,0 1 2,1-1 0,1 2 2,2-1-2,-3 2 0,2-1 0,-3 1 0,0 0 0,-3 0 0,-1-1-2,-2 3 2,-2-2 0,-2 2 2,-2-2-2,2 0 0,0 1 2,-2 1-2,2-2-4,2 1 4,-2 0 0,2 1 4,2 0-2,-5-2 0,3 1 2,-2-1-2,2-1-2,-4 0 0,0 2 0,-1-1 0,0 0 0,-3 0 0,1 0 0,-1-1 0,-3 3 0,5-2 0,-4 2 0,2-1 0,1 2-1,1-1 0,3-2-1,0 1 2,-2 1 0,0-3-1,2 3 0,-2 0 1,0-2 0,-1 1-2,-3 1 2,3-2 0,-5 0 0,3 0-1,-3-1 1,-1 3 1,0-2-1,2 2 0,-1-1 0,-1 1 0,2 1 0,-4-2 0,0 2 0,1-1 0,-2-1 2,-3 1 4,4-1 1,-5 0 0,1 1 0,-1-2 0,5-1 5,-4 1-4,4 0 1,-1-2 3,6-1-1,-2 0 1,4 1-3,-1 1 3,3-2 2,2 3 0,1 0 0,-1 2 1,5-1-3,1 1-2,0 2-3,0 1-1,1 1-4,1 0-9,-2 0-10,-3 1-42,-3-1-125,-10-2-67,-7-1-33,-14-2-14,-11-1 3</inkml:trace>
  <inkml:trace contextRef="#ctx0" brushRef="#br0" timeOffset="55045">15593 241 138,'0'-6'285,"0"0"21,0 0 19,0 0-96,0 1-57,0 1-27,0-1 4,0 2 8,0 0 14,0 2-3,0-1-7,1 1-16,-1-1-19,4 2-21,-3-1-25,1 1-19,-1 0-20,3 0-10,-3 1-17,4 2-10,3-1-4,-2 2-3,2 4 3,0-2-2,3 3 3,-2 0-1,3 0-2,-2 1-1,2-1 3,-1 0 0,1-1 1,0-2 4,-2 0 1,2-3 2,-4-2-1,2-1 5,2-3 5,-1-4 8,3-1 15,0-2 14,3-4 14,-2-1 3,4-3 0,-3-1-9,3-4-9,-1 1-29,-2-4-38,1 2-50,-2 0-82,-3 2-83,-2 4-110,-2 1-147,-5 7-53,-4 2-3,-7 3 49,-6 5 69</inkml:trace>
  <inkml:trace contextRef="#ctx0" brushRef="#br0" timeOffset="55899">14519 157 80,'-1'-5'235,"-3"1"10,3 1-12,-2 0-69,-2 0-60,4-2-28,-1 1-12,-1 1-6,1-2-5,2 1-4,0-1-4,0 1-3,0 1-10,0 0-2,0 1-7,0 1-2,2-1-3,-2 2-8,0 0 0,0 0-4,2 0-1,-2 0-4,1 0-1,-1 0-2,2 0-1,-1 2 2,2-1-1,0 1 5,0 1 1,2 1 4,2 1 3,1 1 5,-1 1 7,5-1 2,-1 2 6,1-1 3,3 2 0,0 0-1,1 0-5,3 0-6,-1 2-4,-1 1-5,2 0-6,-5 0-3,2 1 1,0 2-2,-2-1-2,-5-1 2,3 0 3,-3 1 1,-1 0 2,0-2 0,1 1 4,1-1 2,-1 0-2,-1 0-2,3 0 0,-1-2 1,-2 1-5,0 0 0,1-2 0,-1-1-1,0 2 1,1-2 0,-1 2 0,0-2 0,2 2 1,0-3-2,0 2-2,1 0 1,0 2-1,0-2-3,1 1-1,-2 0 2,-2 1-2,2 0 0,-1 1 0,-1-2 2,-1 2-1,-1-1-1,2 1 1,-4-2-1,1 2 0,0-1 0,2-1 0,-3 0 2,5 1-2,-2 0 0,1 1 2,0-2-6,-1 2 2,2-3 0,-1 3 2,2 0 0,-2-1-2,0 0 4,2 0-2,1 0 0,-3-1-2,1-1 2,1 2 0,-1-1 0,1 1 0,1-1 0,-3 2 2,1-1-2,-1 1 2,5-2 2,-5 2 0,0-2-1,1 3 0,1-1-1,-2-2-2,1 1 0,-1-1-2,0 1 3,0-1-1,-1-1-1,1 2 1,-1-2-2,1-1 0,-1 2-6,0-2 1,-1 3-2,1-2-1,1 0-2,1 2 1,-1-1 1,2 1 2,-1-2 3,0 3 3,1-2 2,1 1 2,-3-3 1,0 3-2,1-1-1,0 1 0,3-2-1,-3 0-2,2 2 1,-1-2 0,-1 0 1,2 0-1,-1 0 1,-4 0-1,2-2-2,0 2 0,-2 0-3,1-1-2,-1-1 3,0 1-2,-1 1 2,0-2-1,1 1 4,1-1-3,-3 1 3,5-1-3,-4 0 3,3 1 0,-1-2-2,-1 2 3,0-2 1,-1 1 1,0-1 0,0-1 0,-1 1 1,2-2-1,-3 1 2,2-1 0,-1 1 0,0-1-1,0 1-2,-1 1-14,0-2-17,1-1-20,1 2-42,-5-1-107,-1-1-90,-3 0-38,-3-3-10,-1-1 9</inkml:trace>
  <inkml:trace contextRef="#ctx0" brushRef="#br1" timeOffset="81974">4127 1519 42,'4'-5'210,"-2"-2"19,-1 1-24,1 1-46,-2-1-35,0 2-15,0-1-8,0 1 0,-2-1-4,1 2-2,-1-1-3,1 0-7,-2 2-10,3-1-10,-2 1-9,2 1-13,0 1-6,0-2-7,0 2-1,0 0-3,0 0 1,0 0 0,0 0 0,0 2-1,0-1 1,0 2-2,0 1 6,-1 1-2,-1 1 3,1 1-1,-3 3 1,1-2 1,0 2-5,1 2-2,-1-2 1,1 2-1,-1 1-5,3 0-3,-1 0-3,-1 1-2,-1-1-3,2 1-4,-1-2-3,1 1 2,1-1-4,0-1-1,-2 1-1,0-2 3,2-1 1,0 0-1,0 0 3,0-1 0,0-1-1,2 2-1,-2-1-1,2 1-1,-2-2 0,0 2-1,0-1 0,0 1 0,0-2 2,0 1-4,1-2-1,-1 0 1,0 0 1,2-2 0,-1 1-4,2-1 3,-1 1 1,-2-2-2,1-2-4,-1 2 1,0-1-2,2-2 3,-2 1-2,0-1 0,0 1 3,0-1 1,-2 0 3,2 0-5,0 0 1,0 0 1,0 0-2,0 0 0,0 0 0,0 0 1,0 0 0,0 0-1,0 0 0,0 0-1,0 0 0,3 0-2,-1 0 1,1 0-2,0 0 3,2 0 1,2 2 0,0-2 4,1 0-2,0 2 3,2-1 0,2 1-1,-2-2 1,0 1 1,4 1-2,-2-2 1,2 0-1,-1 0-3,3-2 1,-2 1-3,3 1 2,0 0-3,0 0-1,-1 0-2,-1 0-2,1 0-6,3 0-4,-4 0-7,3 0-6,0 0 0,-2-2 1,1 1 1,1-1 2,-3-1 7,3 2 3,1-1 0,-5-1 4,3 2 3,0-1 1,-2 1 0,-1 1 1,0-2 3,-1 2-2,1 2-1,-3-1-1,2 1-3,-5 1-2,1 0-4,-1-1-2,0 0-5,-2 1-5,-1-1-10,2 1-10,-4-2-3,0-1-4,1 3-5,-1-3-5,2 0-16,0 2-37,-2-2-59,2 1-56,-5-1-23,0 0 0,0 0 19</inkml:trace>
  <inkml:trace contextRef="#ctx0" brushRef="#br1" timeOffset="83185">4044 1481 70,'-3'0'234,"2"-2"23,-4 2-27,5-1-47,-3 1-51,3 0-39,0 0-28,-2 0-20,2 0-12,0 0-3,2 0-3,-2 0-3,3 0-2,2 0 2,-1-1-2,3 1-1,1-2-3,3 2 3,1-1-1,1 1-2,6-2-4,0 2-4,0 0-1,3-1-6,0 1 0,2 0-2,0 0 0,-1 0-1,4 0 0,-2 0 0,1-2 0,-2 2 0,1-1 2,0-1-1,0 1-1,-1 1 2,-1-4 0,-3 3-2,-1 0 1,-5-2 2,2 1-3,-3 1-1,-4-1-1,0 1 1,-1 1-1,-1-3-3,-1 3 2,2 0-2,1-2-1,-1 2-2,1 0-1,1 0 0,0 0-1,0 2 1,0-2 2,1 1 3,-1 1 0,-1-2 2,-2 0 2,-1 1 0,-1-1 2,-2 2-2,0-2 5,-3 1 2,2-1 5,-2 0 6,3 0 5,-3 0 5,1 0 5,-1 0-1,0 0-3,2 0-1,-1 0-6,-1 0-3,0 0-7,2 0 1,-2 0-5,2 0-2,-1 0 1,-1 0-4,2 0 0,0 0-3,-2 0 4,0 0 3,1 0-1,-1 0-3,0-1 1,2 1 0,-2-2-1,0 2-7,0-1 4,0 1-1,1 0-1,-1 0 0,0 0 0,0 0 2,2 0 0,0-2 0,-2 1 0,1 1 0,-1 0-1,0-2 1,2 2 1,-2 0 3,0 0 4,0 0 4,0 0 5,0 0-3,0 0 2,0 2-4,0-2 0,1 3-7,-1 0-2,2 1-1,-2 0 0,4 4 2,-4 0 0,2-1 1,0 4 1,-2 1 1,0 0 4,0 1-2,0 1 3,0 1 7,0 0 0,0 1 1,0-1 2,0 2 2,0-2-4,-4 0-4,2 0-1,0-2 0,-1-1-4,0 0 0,-1 0 0,1-1-2,2-1-3,-3 1-1,3-1-2,-1 2 2,0-1-4,1-1 1,-1 1-2,2-1 0,-1-1 0,1-1 0,0-1-2,0 1 2,0-4-1,0 2-5,0-3-18,0 2-23,0-4-30,-3 2-34,3-1-48,-2 0-98,-1 0-75,3-2-21,-3-2 6,0 1 19</inkml:trace>
  <inkml:trace contextRef="#ctx0" brushRef="#br1" timeOffset="84397">4002 1448 224,'0'-3'269,"0"0"19,0 2-42,0-1-89,0 2-58,-2 0-34,1 3-16,-1 2-10,-1 2-5,3 4-2,0 2 3,0 2-4,0 3-3,2 3-6,-1 1-3,2 3-5,1-1-4,-2 1-1,0-1-3,0-1 1,-1-1-3,-1-4-2,3 0-2,1-4 0,-1-2 0,0-3 4,3-2 4,4-1 5,-1-3 6,3-1-2,3-2 1,4-2-2,3 1-8,4-4-4,2 2-7,2-1-12,3-2-13,2 1-26,2-1-51,-4 0-114,0 2-67,-5-1-27,-1-1-6,0 3 10</inkml:trace>
  <inkml:trace contextRef="#ctx0" brushRef="#br1" timeOffset="113486">12496 2365 12,'-4'0'192,"1"1"19,2-1-22,-3 2-36,1-1-24,-2 1-22,4-2-18,-4 1-16,2 1-15,2-2-12,-3 1-9,3-1-9,1 0-3,-3 3-3,1-3-5,0 3-3,1-1-1,-3-2-2,3 3-2,-2-2-5,3 1 3,-3-2 3,1 0 1,2 1 5,2-1-1,1 0 0,0 0 0,2 0-4,3 0-2,1 0-3,5 0 0,2-1 2,5 1-2,2 0 0,4-2-1,3 1 0,3-1 0,4 1-2,3 1 2,-1-2-1,5 0-1,1 2-2,0-1 1,-2 1-2,3 0-1,-2-3 0,-1 2 0,-2-1-1,-1-1 4,-2 0-2,-2 2 1,-2-4-1,0 2 2,-3 0-2,-1 0-1,-1-1 0,-2 1-3,-5 1-4,0-1-6,-3 2-11,-3-1-18,-2 1-31,-3-1-57,-6 2-93,-2-1-43,-3 1-17,0 0 0</inkml:trace>
  <inkml:trace contextRef="#ctx0" brushRef="#br1" timeOffset="114187">12571 2435 6,'-7'0'231,"0"2"26,4-2 4,-2 0-59,4 1-59,-1-1-40,0 2-31,4-2-21,0 1-14,2-1-11,3 0-8,5 0-4,3-1-3,7 1 2,3-2-1,6 1 1,8-3 1,3 3-2,7-2-1,2 3 0,1-3-3,2 2-1,-1-1-2,3 1-2,-5-2 3,1 1-1,-5 0 0,-3 1 2,-2 0-2,-4-1 0,-2 1-1,-5 1-4,-2-2-5,-4 2-14,1 0-16,-8 2-50,-3-2-106,-4 0-66,-5 1-32,-6-1-8,0 0 9</inkml:trace>
  <inkml:trace contextRef="#ctx0" brushRef="#br1" timeOffset="134916">7714 1073 126,'0'0'272,"0"0"20,0 2-2,0-2-84,0 0-69,0 1-46,0-1-21,2 2-20,-1-2-11,-1 0-12,4 1-1,-4-1-3,1 0-1,3 2 1,-3-1 4,1-1 3,-1 0-3,4 2 2,-4-2-4,1 1-4,1 0-2,-1-1-5,1 4-4,0-3-3,2 2-2,-2 0-1,3 0-1,-3 1 0,0 0 2,2 2 3,-2-2 2,-1 2 2,1-1-1,1 2-1,0-1-3,1 2 1,-2-1-2,2 1-2,0-1-1,-1 0-3,1 3 2,0-3-2,-1 2-2,1 0 2,0 2 0,-2-2 2,0 0 2,1 1-2,-1 1-1,0-3-1,-1 3 2,0 0 0,2-1-3,-3-1 3,2 2 2,-1-2 5,0 1 0,-2-1 3,1 0 7,-1 2 2,0-2 2,0 0-1,0 1 0,0-2-4,0-1-2,0 2-3,0-1-5,0 1-1,2-2-3,-2 1 0,1-1-4,-1 1 2,2-1-1,-2 1 1,0-1-1,-2-1-1,1 2 6,-1-1-2,2-1-2,-1 2 0,-1-1 5,0 1-4,1-1 1,-1 1-3,1-2 4,1 1-3,-2-1-2,0 0 2,2-1-2,-2 1 1,0 0 2,0-2-3,1 2 0,-1 0 2,1-1 2,-3-1 1,4-1 0,-1 0 3,-1-1 2,2-1-3,0-1 0,-1 0-7,1 0-30,1 0-60,-1-1-175,0 1-93,-1-4-50,-3 0-18,-2 0 16</inkml:trace>
  <inkml:trace contextRef="#ctx0" brushRef="#br1" timeOffset="145023">9 1592 156,'-3'-3'260,"2"0"12,-1 0-27,2 2-90,-3 1-65,3-2-43,0 1-20,3 1-15,0 1-2,0 1-1,2-1 2,3-1 4,0 3 0,3-1 3,0-1-1,2 1-2,1-1 2,3 1-2,3 1-2,3-3-2,4 3 1,3-2-6,6 1 1,4-1-3,6 1 4,1-1-1,5 1-1,0-1 2,1-1-2,1 0 1,-1 1-2,-2 1-1,-2 0-1,-2-1 1,-1 2-1,-2 0-2,-1 0-1,-2 1 0,-3 0 0,0 0-1,-1 1 0,-3-1 1,1-1 0,0 0 1,-2 2-1,3-2 0,-3 1-1,2-1 1,0 0 0,3 0-1,0 2 1,0-2-1,0 0 1,-2-1-3,3 3 3,-5-2 0,4 0-1,-2 0 0,-1 0-1,3 0 1,0-1-2,3-1 2,0 1 1,1 1 2,0-2 1,3 1 0,-2-1 1,0-1-2,0 2-2,3-2 0,0 1 0,3 2-2,3-1 1,0-1-1,0 1 2,0-1-2,-1 1-14,3-2-21,0 1-53,-4-1-110,3-3-60,0 2-26,4-4-6,3 1 13</inkml:trace>
  <inkml:trace contextRef="#ctx0" brushRef="#br1" timeOffset="146356">7562 1669 112,'22'0'208,"-1"1"2,5-1-47,0-1-51,3 1-33,2 0-27,1 0-12,5 0-13,-3 0-9,7 0-10,2 1-9,3 1-6,1-1-6,2 1-2,0 1 4,2-2 5,-2 1 4,-3 1 5,-2-2 3,0 0 4,-2 1 4,-2 0-1,2-1-4,-3-1-1,2 2 1,-1-2-4,-1 0-2,3 0-3,2 0 3,-3 0 6,4 0 2,2 0 4,3 0 6,-1 0 3,3 0 1,0 0-5,-1 0-2,1 0-5,0 0 0,-1-2-6,3 1-5,0-1-4,-1 0 0,1 1-7,2 0-7,0 1-3,1-2 1,2 2-2,-3 0-1,1-1 4,-1-1 4,-1 1 7,1 1 0,-3-3 4,0 1 1,-1-1-1,0 2-1,-5-2-4,2 0 0,2 0 0,-2 0 0,1 0 5,0 0 2,0-2 3,4 2 4,-3 2 1,4-1-1,3 1-9,-1-1-5,5 1-9,0 1-14,-1 0-11,6 0-8,-2 0 2,4 0 7,4 1 12,0 1 20,1-1 18,0 1 17,1-2 8,0 1 2,0-1-2,-1-1-7,-3 1-5,-3-2-8,0 1-10,-3-1-12,-6-1-20,-4 2-36,-5-1-85,-7-1-46,-4 0-19,-9 0-7</inkml:trace>
  <inkml:trace contextRef="#ctx0" brushRef="#br1" timeOffset="147680">7657 1104 182,'0'0'256,"0"0"13,0-1-58,2 1-65,1 0-54,0 0-33,3 0-24,-1 1-11,0-1-10,0 0-1,0 2-6,-1-2-3,1 2 0,0-1-2,-1 1 0,0-1 1,0 1 0,0-1-2,1 2 2,-1-1 1,4 2 2,-3 1-2,-1 1 1,1 1-2,0 1 3,3 1-5,-4 1 4,1 0 0,0 3-3,2 0 3,-1 0-3,1 3-1,-2-1 1,2 0-1,-2-2-1,1 2 0,0-1 3,-3-1-3,0 1 3,1-2-2,-3 0 1,-1 0-1,0-2-1,0 2 0,0-1 3,-1-1-1,1 0-2,-4 1 2,4-2-1,-3 2 1,3-1-2,-2-1 0,-1 2 0,2-2-2,-4 1 2,4-1 2,-1 2-2,1-1 0,1-1 0,-2 0 2,0 2-2,2-2 0,-1 1 0,-1-1 0,2 0 1,-1 0-1,-1 0 0,0-1 0,1-1-1,-1 1-6,0-4-6,2 0-19,0 1-39,-1-2-101,1-3-62,0 0-27,-3-1-13,0-4 10</inkml:trace>
  <inkml:trace contextRef="#ctx0" brushRef="#br1" timeOffset="148346">7706 1177 139,'0'0'233,"0"0"11,0 0-49,0 0-66,2 1-42,-1-1-26,4 3-11,-2 2-6,4 1-3,-1 1-5,2 2-7,0 3-8,0 3-7,-2 2-5,3 2 0,-2 1-3,-2-1-3,0 4 1,-2-1 0,0 2-1,0-1-3,-2-1 0,-1 1 0,0-2 0,0-2 0,-4 1 2,2-2-1,-1-3 0,-2-1-2,2-1-6,1-1-6,-1-3-14,3 0-26,-1-3-44,-3 0-94,3-4-45,-1 0-22,2-2 2</inkml:trace>
  <inkml:trace contextRef="#ctx0" brushRef="#br1" timeOffset="148747">7743 1160 51,'4'8'200,"5"1"11,0 4-29,-1 2-35,1 5-28,-1 2-23,1 2-24,-2 3-22,-1 2-14,1 1-14,-4-1-8,0 2-6,-2-1-4,-2 0-5,-2-2-7,0-1-6,0-1-21,-2-1-39,0-2-76,-2-4-54,-2-2-31,1-4-5,0-4 10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19.51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3 170 58,'0'-2'217,"-3"0"26,3 1-33,0 0-34,0-2-27,0 1-24,3 1-17,-2-2-20,1 1-7,-1 1-14,1-1-8,1-1-3,1 0 1,-3 2 6,2-2-1,1 0 7,-3 1 2,2 1 1,-1-1 4,1-1 1,-2 3 6,-1-1 7,0-1 0,0 1-1,0-1-3,0 2-4,0-1-7,0 1-6,0 0-6,0 0-6,0 0-9,2 0-4,-2 0-8,1 0-8,-1 1-2,0 2 5,0 3 8,0 3 10,0 2 13,-1 5 4,-1-1 0,-2 5-8,2-1-2,-1 2-14,2 0-12,-3-1-6,3 1-4,-1 0-7,2-2-7,3 1 0,-1-2-2,1 0-2,2-2-2,2 1 0,2-4 0,0 1-3,4-2-3,-1-2 0,4-2-1,-2-1-1,5-4-3,-3-1 3,1-2-1,-2-5-5,0-1 2,-2-3-2,1-4 1,-2-2 0,-3-3-1,2 0 7,-5-2 1,1 2 4,-4 2 8,-1 2 1,-1 4 6,1 2-4,-2 2 0,-2 3-3,1 2-1,-1 4-5,2 1 0,-2 5 0,2 0 0,2 2-2,0-2-2,2 1 3,6 1 1,-2-1-4,1 1-2,4-2 1,1-2-2,3 1 0,-1-4 1,3-1-1,-1-1 6,-3-2 1,0-3 0,-3-2 1,-2-1 3,-4 0 1,-1-3-1,-5-3 3,0-3 0,-3 0-2,-2-3-1,0 0-5,0-3-6,1-1-17,-4 1-29,6 0-49,2 1-65,2 2-70,4 3-75,0 4-121,2 3-76,2 2-2,4 3 34,0 3 60,5 3 70</inkml:trace>
  <inkml:trace contextRef="#ctx0" brushRef="#br0" timeOffset="691">687 266 314,'10'9'382,"-3"-2"35,-3-2 37,1-2-111,-5 0-86,-2-3-55,-1 1-34,0 1-30,0-2-50,0 1-84,1-1-97,2 3-132,0-3-157,3-2-85,1 2-27,0-1 25,-4 1 55</inkml:trace>
  <inkml:trace contextRef="#ctx0" brushRef="#br0" timeOffset="998">1258 99 209,'-3'-13'328,"0"-1"16,0 2 10,0 2-115,-1 2-103,0 2-57,0 2-26,-3 1-6,0 3 5,-1 1 10,-2 5 9,0 2 15,-3 5 13,1 2 6,-1 4 4,2 1 1,-2 3-10,2 2-12,5-1-15,-2 2-20,7-1-19,1-1-17,1 0-14,8 0-16,-1-1-18,5-4-25,6-1-28,3-3-36,2-3-40,4-1-46,4-5-69,0-5-92,-1-1-27,-1-6 3,-3-1 26,3-4 46</inkml:trace>
  <inkml:trace contextRef="#ctx0" brushRef="#br0" timeOffset="1246">1577 189 90,'2'-12'306,"-2"3"33,-2 3 24,-5 5-58,1 2-82,-2 2-56,-2 5-29,-2 1-16,2 1-13,0 2-18,1 0-18,4 0-20,2 1-15,1 1-12,2-2-13,5 0-5,0-1-5,4-1-1,3-4-2,-3 0-2,5-3 2,1-2 0,0-1 4,-2-1 5,3-3 14,-5-2 15,0-2 17,-2-2 16,-2-2 7,-3-2 5,-2-1-6,-2-1-12,-2-1-19,-1 1-15,0-1-19,-2 2-36,4 5-47,-1 1-60,4 1-70,-2 2-126,4 0-114,3 0-41,4 2 9,5-1 38,6-1 58</inkml:trace>
  <inkml:trace contextRef="#ctx0" brushRef="#br0" timeOffset="1580">1947 17 227,'-4'-2'308,"-4"5"18,0-1-24,0 4-87,2 1-79,-2 2-51,3 3-30,2 2-15,3-1-15,2 2-11,3 1-4,4 1-3,0 0-2,3-1-3,1 1 4,0 1 2,5-2 1,-6 2 3,4 0 0,-5-1 1,0 1-1,-3-2-3,-5 2-1,-3-3-4,-1 0 1,-7-1-4,2-1-7,-7-1-13,-1-1-23,-1-1-40,1-2-93,0-2-98,3-2-41,0-1-17,6-3 5</inkml:trace>
  <inkml:trace contextRef="#ctx0" brushRef="#br0" timeOffset="1914">2618 18 138,'-6'-7'302,"-4"1"28,-4 3 18,-2 1-78,1 4-77,-5 4-35,2 1-9,-3 2 4,-1 3 7,0 0 5,0 3-2,2 2-3,0-1-11,2 2-16,1 0-15,3 2-21,3 1-18,3-2-18,3 2-15,3-1-13,4 1-9,5-2-9,1-1-5,4 0-4,2-1-1,5-2-5,2-2 0,4-1-2,0-3-3,2-3 0,0-3-3,-2-3 2,-1-1-1,2-5-2,-4-2-4,-5-2-3,0-4-6,1-2-3,-9-2-1,-1-2 2,-3-2 2,-2-4 4,-3 1 6,-3-2 4,-2 1 11,-3 4 2,0 2 3,-4 4 5,-1 4 2,-3 6 2,2 4-1,-3 5-2,2 5 0,1 2-5,6 5-2,2 2-3,4 1-11,2 3-14,5-2-22,2 2-31,3-1-44,3-1-51,2 1-50,2-1-63,-4-1-130,1-1-53,-6-1-1,-3 1 31,-1-2 42</inkml:trace>
  <inkml:trace contextRef="#ctx0" brushRef="#br0" timeOffset="2545">404 828 258,'-9'-3'358,"4"0"19,5 0 12,8-1-122,6 1-117,6 0-71,8-1-39,10 0-20,4 1-8,15-1-5,8-1-4,10 1-3,7-1 0,5 1 5,4-1 4,7 0 6,2 1 4,9-2 3,2 2-1,4-1-1,2 1-4,0 1-3,-4 0-2,-3 0-3,-4 3-4,-2-2-6,-6 0-18,-4 1-26,-9 1-43,-10 0-62,-14-1-115,-9 1-70,-12-2-24,-10 2 4,-6 0 28</inkml:trace>
  <inkml:trace contextRef="#ctx0" brushRef="#br0" timeOffset="2918">1737 912 193,'-9'2'347,"1"-1"22,3 0 12,0 1-90,4 1-112,-1 3-65,2 1-33,2 6-14,-1-1-10,4 4-3,0 2-7,3 0-10,-2 3-8,2-1-5,0 1-5,1 0-6,-1 0-6,-1-2-5,-1 1-2,3-4-2,-2 1-2,-1-6 0,-1 2-2,-2-6 1,0-2 2,-1-2 3,1-5 2,0-2-1,-1-4 2,1-4 0,-2-1 0,1-5 0,0-3 0,-1-4 3,2-1 7,2-1 9,3 0 13,1 0 19,4 4 17,1 2 8,2 3 6,5 5 2,1 4-5,0 3-6,2 4-4,1 4 0,0 2 3,-1 4 3,2 2-5,-4 4-3,-1 2-12,-3 2-12,-1 0-12,-4 3-18,0 0-12,-5 2-17,-4-4-30,-2 2-40,-2 0-48,-2-3-58,1 0-57,-1-1-83,2-2-122,0-2-41,0-1 9,0-3 36,3-1 55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23.13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1202 257,'4'1'364,"2"-1"22,6 0 11,0 0-118,4-1-114,3-1-71,3 1-39,0-1-21,0-1-12,2 0-13,-2 0-22,-1-1-31,-2-1-44,-2-1-87,-4-1-113,-2-1-59,-6-1-15,-5 0 8,-4 0 36</inkml:trace>
  <inkml:trace contextRef="#ctx0" brushRef="#br0" timeOffset="151">74 1085 120,'-22'-2'334,"6"2"27,6 0 13,2-1-67,8 1-116,7-2-89,8 1-68,8-4-73,9 0-165,2 1-88,5-3-45,-4-2-23,-5-3 4</inkml:trace>
  <inkml:trace contextRef="#ctx0" brushRef="#br0" timeOffset="5492">1114 755 223,'-1'-11'279,"-1"1"24,1 2-37,-1 1-70,0 2-46,2 1-15,-1 1-2,-1 0 1,2 0 48,0 3 39,-2-2 16,2 2 5,-1 2-2,-1 1-5,1 4-53,-3 2-51,4 5-31,-1 3-23,2 1-21,1 2-18,1 1-13,2-1-9,3 1-6,3 0-4,2-2-1,2 1-5,1-4 1,5 1-1,0-2-4,1-2-2,-2-2-6,2-4 0,-1-1-6,-1-3 1,1-4 1,-4-1 2,2-5 2,-4-2 4,-1-3 4,-5-2 3,-1-3 2,-1-1 5,-1-1 3,-6-2 6,0 0 0,0 0 3,-2 2 5,-1 1 5,0 3 4,3 3 7,-2 3 3,2 1 1,0 3-1,0 4-12,0 1 0,0 1-12,0 6-3,0 3-7,0 2-4,0 5 3,0-1-1,0 1-3,0 4-3,-1-2 0,-1 4-5,2-2-4,0 1-13,-1 2-14,1-1-25,0 1-44,0-3-72,1 0-83,2-3-79,2-2-99,0-1-110,-1-3-25,0-3 36,0-4 71,1-4 74</inkml:trace>
  <inkml:trace contextRef="#ctx0" brushRef="#br0" timeOffset="6002">1609 759 161,'3'-18'393,"-3"3"61,-3 5 38,2 1-51,-1 1-92,0 5-69,-1 3-50,0 5-28,0 2-15,1 5-13,1 3-23,1 1-31,1 4-31,2 0-29,1 2-24,0-1-26,4 2-36,-2-1-46,2 0-71,1 0-85,1-1-79,1 0-85,-2-3-125,0-3-35,-1 1 29,-2-2 59,5-4 69</inkml:trace>
  <inkml:trace contextRef="#ctx0" brushRef="#br0" timeOffset="6228">1914 936 145,'8'-6'439,"-2"0"63,-2 1 42,-3 1-18,-1 1-142,2 2-132,-2-2-104,0 0-92,1 1-101,4-1-95,4-3-107,-1 0-154,4 0-84,2-4-20,-2-1 34,9 2 57</inkml:trace>
  <inkml:trace contextRef="#ctx0" brushRef="#br0" timeOffset="6418">2418 738 103,'4'-6'235,"-3"-1"22,-2 1-32,-3-3-29,1 0-8,2-2-4,-5-1 2,1-1 6,-2-1 8,-1 0-12,-1 1-24,-2 3-13,-2 1-17,-2 3-4,0 1-7,-4 4 0,2 4 1,-2 1-2,0 2-4,1 3-12,5 0-14,0 3-13,3 0-17,4 2-12,3-1-11,3 1-5,5 1-8,2 0-6,4 0-4,2-2-6,4 2-2,1 2-5,-2-2 0,2 0-2,-1 1 2,0 2 1,-4 0-1,-3 0-3,-2 3-2,-3-2-1,-2 1-4,-6 1 3,-3-1-2,-3-1 1,-4-1 1,-2-1 2,-3-5 5,0-3 4,1-3 7,-2-3 6,3-5 2,0-2 4,3-4-4,4-2-1,3-5-4,4-2-6,7-2-8,3-4-12,6-2-13,6-2-27,6-3-48,4 0-71,6-3-82,2-1-83,5 2-110,3 0-108,-2 2-23,3 5 38,-1 1 64,2 4 85</inkml:trace>
  <inkml:trace contextRef="#ctx0" brushRef="#br0" timeOffset="6849">2910 531 145,'0'2'373,"-5"1"61,-4 3 48,-4 3-55,-2 4-42,-1 2-49,-5 6-56,4 2-34,-4 4-34,4 1-41,3 4-46,2-2-38,3 1-33,6-1-28,3-1-16,3-2-10,8-5-7,0-1-11,8-3-4,0-3-5,3-1 2,3-7 0,2-1-3,-3-1 7,3-5 5,-3-3 3,-1-4 10,-5 2 9,-1-4 9,-5 0 9,-3 0 10,-8 1 3,-2 1-1,-12 2-3,-6 2-5,-9 3-7,-8 1-20,-7 6-45,-3 0-122,-10 4-193,-4 2-166,-1 3-87,-3 1-38,4 3 15,4-1 105</inkml:trace>
  <inkml:trace contextRef="#ctx0" brushRef="#br0" timeOffset="7585">1030 609 90,'0'-16'263,"-1"1"28,-4 1 42,4 4-38,-3-1-33,0 5-19,-3 2-12,-1 4-9,-4 3-33,1 7-25,-5 5-4,-2 9 5,1 9 7,-1 6 10,0 8-5,0 5-15,1 5-25,4 5-29,2 4-30,6 1-21,7 2-22,6-2-19,9 0-21,12-3-15,7-1-21,11-4-48,7-5-74,7-8-88,8-4-81,2-6-74,0-6-110,5-9-47,-2-7 30,1-7 71,4-8 74</inkml:trace>
  <inkml:trace contextRef="#ctx0" brushRef="#br0" timeOffset="7917">3182 255 65,'23'-6'496,"2"3"67,-3 3 36,1 6 21,1 9-124,3 9-217,0 9-119,1 9-62,-2 6-32,-1 6-17,-3 6-10,-3 3-12,-4 1-14,-3 3-13,-6-4-31,-6-2-48,-3-2-66,-3-2-71,-7-5-72,4-4-90,-4-5-107,-1-4-26,-2-4 27,0-8 51,2-4 63</inkml:trace>
  <inkml:trace contextRef="#ctx0" brushRef="#br0" timeOffset="8187">3799 861 29,'4'-1'464,"0"1"87,-4-2 51,0 1 27,0-1-137,0 1-172,-2-1-166,2 1-138,0 1-138,3-3-118,4-1-194,-1 0-96,5-2-30,-3-2 22,0 0 76</inkml:trace>
  <inkml:trace contextRef="#ctx0" brushRef="#br0" timeOffset="8473">4573 516 32,'-17'-12'262,"0"3"25,-1 0 25,1 5-65,1 1-57,-1 6 14,-1 1 25,0 5 28,-3 5 19,0 2 11,3 5-3,-2 5-59,5 1-55,2 3-44,4 0-41,5 1-25,4 1-23,5-3-17,6 2-21,4-1-37,3-3-48,7 0-70,5-5-84,7-1-92,-1-6-141,7-3-60,4-3-5,1-6 47,-1-4 71</inkml:trace>
  <inkml:trace contextRef="#ctx0" brushRef="#br0" timeOffset="8700">5037 704 178,'-8'-11'356,"-5"4"31,0 2 24,-5 4-73,-3 1-91,0 4-51,-1 4-22,-1 1-8,2 1-6,1 4-16,2 1-20,6 0-35,0 1-26,5-1-21,5 0-11,4-1 0,5-1-2,3-4 4,4 0 2,4-1-3,0-4-3,3-1-9,0-3-4,1 0-4,-5-3-3,4-1 6,-7-4 9,0-1 6,-4-2 2,-4-2 0,2-3 3,-5-2-10,0-2-7,-1-1-20,-1-1-19,1-1-37,1 4-57,0-1-73,5 5-69,2 2-74,-1 1-119,2 3-56,3 1 6,1 4 45,5-1 58</inkml:trace>
  <inkml:trace contextRef="#ctx0" brushRef="#br0" timeOffset="9030">5403 525 252,'-3'-1'315,"-6"-1"30,0 2-22,-3 3-55,-3 0-38,0 2-25,1 1-8,1 1-14,0 2-16,3 0-24,3 2-34,3 1-31,4-2-25,1 2-18,4 0-14,1-1-8,6-1-6,-2-1-4,3 2-3,3-1 0,-2 1-5,3-2 1,-4 1 4,1 2-1,-2 0-1,-6 0 1,-3 0 0,-3 2-1,-3-2-4,-5 1-3,-3-1-9,-5 0-16,-3-1-27,2-2-41,-4 0-51,5-2-50,2-1-80,1-1-108,4-4-34,4-1 8,4-3 33,7-3 47</inkml:trace>
  <inkml:trace contextRef="#ctx0" brushRef="#br0" timeOffset="9365">5818 141 300,'16'-40'386,"-7"7"46,-1 6 28,-5 5-120,-3 9-78,-4 7-27,-6 7-14,-6 12-7,-3 6-2,-4 13-8,-3 5-21,0 11-41,0 6-37,5 3-34,3 5-30,5-2-17,0 0-15,9-2-9,4 1-13,4-4-14,10-2-16,6-5-20,3-2-37,7-5-71,5-7-85,3-2-113,-3-8-134,-1-6-59,-2-5-3,0-7 53,-2-6 82</inkml:trace>
  <inkml:trace contextRef="#ctx0" brushRef="#br0" timeOffset="9949">6140 548 248,'-1'-8'298,"-2"1"42,3-2-39,3 0-28,-2-2-10,1-2-3,3 1-11,1-2-7,2 2-12,1 0-17,3 2-26,-3 1-26,7 1-27,-3 4-25,4 1-27,-3 4-23,3 5-19,-4 5-14,0 2-9,-5 4-10,-4 2-3,0 2-8,-6 3 0,-3 0-2,-3 3-4,-2 0 0,-2 0-3,-3 0 4,0-2 1,1 0 2,1-6 8,2-2 4,2-5 7,3-3 2,2-2 7,4-3-2,5 0-3,8-1-10,4-3-9,8 0-32,5 0-59,5-3-95,5-2-86,2-1-99,0-3-141,-3-1-59,0-4 13,-4-1 68,3 2 76</inkml:trace>
  <inkml:trace contextRef="#ctx0" brushRef="#br0" timeOffset="10284">6813 498 103,'1'-16'237,"-1"-1"17,-1 3-19,-3 1-76,0 0-47,-3 2-27,-2 2-13,-4 3 23,0 0 27,-1 3 20,-2 3 19,1 0 19,-1 3 18,-1 2-18,2-1-18,1 2-18,3 2-20,3-1-20,3 2-19,2 2-17,3-1-13,6 2-8,1 2-8,4 1-4,4 0-7,0 0-4,4 1 1,0 1 1,1 2-1,2 1 3,-2-1 0,-2 1-2,0-1-4,-6 2-7,-3 0-2,-2-3-7,-5 2-6,-2-3-1,-8 0-2,-2 0 1,-4-1-2,-5-2 3,-3-3 1,0 0 1,-2-5 9,0-1 5,1-4 12,4-2 7,-2-4 10,6-4 9,2 0-1,5-4-3,3-2-8,7 0-7,2-3-7,8-2-13,5 1-20,2-4-39,5-1-68,6-1-92,1-1-101,-1-1-147,0-1-110,0 0-32,-3 3 33,2 4 73,-6 3 84</inkml:trace>
  <inkml:trace contextRef="#ctx0" brushRef="#br0" timeOffset="10738">7043 419 1,'7'-9'242,"-1"0"17,3 0 16,2 0-52,2 0-61,1 0 6,2 3 27,2 1 27,0 4 22,-2 2 8,5 4-4,-7 5-50,3 4-47,-4 5-46,-5 2-36,0 3-27,-7 2-23,-2-1-14,-8 3-10,-3 0-7,-2 0-7,-5-1 0,-1-1 4,0-2 16,3-2 19,1-2 24,2-5 25,5-2 20,2-2 14,3-4 5,7-1-8,1-1-11,8-1-20,3-1-17,6 0-27,4-2-45,4 1-86,2-4-117,3-2-135,-4-2-166,0-2-78,-3-2-14,-4-1 48,-4 1 100</inkml:trace>
  <inkml:trace contextRef="#ctx0" brushRef="#br0" timeOffset="11491">7553 621 37,'0'0'315,"0"0"66,0 0 61,0-2-7,0 2-32,0-1-14,0 1-34,0-3-39,0 3-48,0-1-55,0-1-61,2 1-67,0 1-81,0 0-99,2-2-120,3 2-129,-1-3-178,1 2-80,-1-3-16,-6 2 47,0 2 89</inkml:trace>
  <inkml:trace contextRef="#ctx0" brushRef="#br0" timeOffset="11747">7785 401 172,'5'-11'375,"-4"4"51,2 2 27,1-1-95,-3 3-87,-1 2-80,-1 1-73,-1 1-37,-3 4-17,0 1-3,1 1 0,-1 2-2,0 2-3,1-2-7,2 1-2,0 1-8,4-1-1,0-1-5,4 0 2,-2-1-4,3-2-2,-1 0 1,2 0 0,5-3-2,-2 0 0,3 1 7,-1-2 4,2-1 8,0 2 7,2-1 10,-1-1 10,3 2 2,-5 0 2,2 2-2,-3 0-8,1 2-6,-5 0-10,-1 4-10,0-2-11,-2 1-5,-3 2-6,1 0-8,-4 0-5,0 0-4,-4 2-5,1-4-10,-3 2-12,-2-1-21,0-1-42,-1-1-67,-5 0-86,1-3-88,-3 0-118,-2-4-109,0-1-27,-4-2 35,2-2 69,3 0 82</inkml:trace>
  <inkml:trace contextRef="#ctx0" brushRef="#br0" timeOffset="12126">7804 507 234,'4'-20'355,"3"4"38,-1 0 2,1 2-89,3 1-64,2 1-76,2 1-49,0 2-36,5 0-43,2 3-50,2 0-68,3 2-88,0 1-146,0 0-75,-5 0-26,0 1 13,-2 1 37</inkml:trace>
  <inkml:trace contextRef="#ctx0" brushRef="#br0" timeOffset="12306">8243 393 146,'7'0'267,"-1"-1"15,3 1-5,-1 0-91,4 0-35,1 1 12,0 2 27,1 2 21,-2-1 7,-1 5-4,-2 2-29,-3 1-56,-2 1-48,-1 2-36,-6 2-19,-1-2-12,-2 1-5,-2-1-3,0-1-5,0-2 3,0 0-2,1-3 2,-1 0 3,3-2 2,2-1 7,1-2 8,4 1 14,-1 0 9,6-2 11,1 1 5,4-1 8,1 0 2,1 2-5,0 1-2,-1 0-4,0 1-6,-4 0-6,-1 3-10,-2-1-8,-6 1-10,-1-1-9,-7 3-9,-2-1-15,-1-1-29,-4 1-46,-1-2-68,-3-2-72,2-1-76,2-1-94,1-4-101,1-1-22,5-4 32,2-1 57,4-2 68</inkml:trace>
  <inkml:trace contextRef="#ctx0" brushRef="#br0" timeOffset="12697">8501 284 75,'9'-12'268,"3"1"19,-4 2 19,0 3-62,2 3-47,-3 0-30,1 2-12,-2-1-9,0 4-7,-3-1-29,1 1-30,-3 0-22,1 2-19,-2 0-10,-3-1-9,-1 2-7,3-1-4,-7-1-3,5 0-2,-2-1-2,0-1-2,1-1 0,0 0-2,1-1-5,0-2-17,1 0-30,2-2-41,4 1-72,-3-1-138,2-1-69,1-3-24,2 3 9,4-3 32</inkml:trace>
  <inkml:trace contextRef="#ctx0" brushRef="#br0" timeOffset="12949">8822 60 21,'13'-4'266,"1"-1"24,-1 4 19,4 4-47,-1 2-33,6 8-10,-1 3 14,1 5 28,1 6 21,2 6 7,-2 6-45,1 5-49,-6 6-45,-2 5-53,-3 3-59,-5 2-74,-7 3-87,-2 0-94,-9-3-111,-7-1-150,-7-4-60,-10-4 4,-9-3 47,-8-4 72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38.2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 48 33,'0'-10'268,"0"0"40,0 2 35,0 2-49,0 0-56,0 1-33,0 2-10,0 0-11,0 2-11,0 1-8,0 0-13,0 1-11,0 4-13,0 1-14,0 4-17,-4 2-16,4 4-12,-1 1-16,1 1-15,0 2-13,0-1-10,1 2-5,4 0-1,2-1-4,2-1-3,2-1 3,2 0-3,4-2 0,1 0-2,2-3-7,0-2-2,1-2-9,0-5-3,-1-2-5,-4-4-2,3-2 5,-5-4 3,0-1 4,-2-5 8,-4 0 3,1-3 8,-4 1 7,-1-1 18,0 1 17,-3 1 18,-1 1 19,0 4 15,0 1 4,0 0-4,0 3-13,0 1-13,0 2-19,0 2-20,2-1-9,-1 2-8,1 2-1,1 2 0,2 4 1,-1 4 5,1 0 0,-2 3 0,1 3-6,-3 0 0,1 3-2,-2 0-5,2 1-5,-2 1-6,0-1-12,1 1-18,1-2-30,-1-3-69,-1 0-97,5-3-99,-4-2-123,2-2-121,1-2-41,-4-3 27,1 0 81,1-5 92</inkml:trace>
  <inkml:trace contextRef="#ctx0" brushRef="#br0" timeOffset="525">459 275 276,'3'-5'396,"2"2"53,-4-1 42,2 1-101,-1 0-93,0 1-76,-1-1-64,2-1-69,1 1-82,0-2-91,2 1-84,2-1-118,-1 1-125,2-2-48,-3 1 3,2-2 40,1-1 53</inkml:trace>
  <inkml:trace contextRef="#ctx0" brushRef="#br0" timeOffset="713">773 102 125,'2'-4'315,"-2"1"26,0 0 18,-2 3-73,1 1-88,-3 2-50,1 3-17,-3 2-3,3 2 4,0 2 4,1 2-2,2 1-11,2 0-10,1 0-11,0 0-8,6 0-8,-2-2-11,3-1-7,2-1-8,1-1-9,2-1-1,3 0-1,2 0 2,1 0 5,3 0 2,-1 2-2,-1-1-4,-4 2-6,-1 0-8,-4 0-8,-1 0-10,-5 0-4,-4 0-5,-4 0-4,-4 2-7,-3-2-7,-6 0-14,-1-2-28,-2-1-42,-3 2-73,-1-2-82,0-2-99,-4 1-148,2-4-59,-3-1-4,1-3 48,0-2 74</inkml:trace>
  <inkml:trace contextRef="#ctx0" brushRef="#br0" timeOffset="1038">778 240 185,'16'-19'382,"0"-1"41,3 4 33,-2 1-70,4 3-97,1 0-89,2 3-65,-1 0-50,6 1-85,-1 2-104,2-1-198,0 1-105,-5-2-54,-4 0-15,0 1 35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40.50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0 509 100,'2'-2'283,"-1"1"41,1-1 19,3 1-63,1-1-54,2 2-29,5-3-25,-2 2-22,4-1-18,3-1-22,3 2-22,2-1-24,0-1-20,3 2-16,0 1-17,-1-2-22,0-1-35,-1 1-43,-3 1-48,1-2-61,-8 0-89,-2 0-83,-7 0-24,-3 0 14,-5-1 34</inkml:trace>
  <inkml:trace contextRef="#ctx0" brushRef="#br0" timeOffset="214">45 377 63,'-12'-5'270,"2"2"23,5 0 14,3 2-86,4-1-78,4-1-48,7 2-35,3-1-24,4 1-28,5 1-48,4-2-136,-2 1-73,-1-4-38,-2 1-20,-2-5 3</inkml:trace>
  <inkml:trace contextRef="#ctx0" brushRef="#br0" timeOffset="35369">648 239 103,'-4'1'230,"-2"1"18,-1 1-26,2-2-53,1 1-41,-1-1-20,0 1-12,1-2-5,1 1-8,-1-1-9,1 0-8,0 0-5,0-1-7,-2-1 2,-3 1 10,3-2 20,1 0 41,-1 0 49,2-1 33,-2-1 18,2 0-2,-1-1-8,2 0-33,0-1-45,2 1-28,2 0-26,0 1-15,3-1-15,2 1-13,-1 1-14,4 0-6,-1 1-11,2 0-3,0 1-6,2 2-4,-2 0 2,3 0-4,-5 2 2,3 1 0,-3 3 2,1-2 0,-2 5-3,-4 0 0,2 2 1,-1 2-2,-3-1-5,-2 3-2,-4 2 2,0-1-5,-5 1-1,1-1-5,-4 0-1,-2 1-4,0-3 3,-2-1 3,5-1 0,-1-1 7,0-4 4,4-1 6,4-1 3,-2-2 0,2 0 9,3-2 3,1 1 4,1-1 5,3 1-2,3-1 3,1 1-6,0 2-3,5-1-8,-2 2-3,2-1-2,1 1-7,-1-1-12,0 1-19,0-1-34,1 1-62,1-2-82,0 0-85,-3-2-123,-1-1-104,0-1-30,-3-1 24,0-2 64,0-1 79</inkml:trace>
  <inkml:trace contextRef="#ctx0" brushRef="#br0" timeOffset="35908">893 273 260,'0'-1'386,"-1"-1"34,1 1 26,-3-1-107,3 2-100,0-1-79,-3 1-52,3 0-34,0 0-29,0 0-48,3 0-57,-2 1-65,1 1-102,-2-2-127,5-2-60,-4 2-9,6-3 23,-2 2 48</inkml:trace>
  <inkml:trace contextRef="#ctx0" brushRef="#br0" timeOffset="36150">1087 96 179,'1'-4'280,"-1"-1"22,0 1-13,0 1-78,-1 0-53,1 1-30,-2 1-10,0 1-5,1 1 3,-4 2-5,2 3-1,-3 3-2,-1 1-4,3 4-4,-3 0-14,2 1-12,-1 1-11,2 0-13,0 1-14,4-2-13,0 2-7,0-2-6,2-2-3,0 1-2,1-2-2,-2-1 0,5-1 1,-3-3 0,1 1 3,1-2 8,-2-3 14,0-2 20,0-1 19,0-1 24,3-2 19,-3-3 8,1-3-1,-3-3-12,1-2-14,-2-1-22,-2 0-18,1-2-16,-3 3-14,3 0-8,-5 1-8,3 1-15,0 1-31,-1 2-63,3 0-89,-2 2-88,4-1-92,1 1-118,3-1-70,1-1 12,3 2 60,1-2 75</inkml:trace>
  <inkml:trace contextRef="#ctx0" brushRef="#br0" timeOffset="36484">1169 20 8,'4'-6'292,"1"1"48,-2 2 36,1 0-18,-4 2-79,1-1-49,-1 2-28,0 2-8,0 1 3,0 4 6,0 4 2,0 1-2,0 2-18,2 3-26,0 1-31,1 1-34,-2 1-24,4 1-27,-2 0-23,0 0-32,-1 2-45,-1-4-70,1 1-87,-1-1-87,1-1-99,-2-1-121,2-2-38,-1-4 23,3 0 66,2-2 74</inkml:trace>
  <inkml:trace contextRef="#ctx0" brushRef="#br0" timeOffset="36747">1525 152 146,'3'-11'309,"-2"1"27,-1 1 36,0-2-76,0 2-61,-1 0-23,-2 0-5,-2 2 0,2 1-14,-2-2-23,2 4-31,-3 1-31,-1 1-31,1 2-19,-2 3-13,-3 2-3,1 0 1,2 5 3,0-2-2,1 3-4,2 0-5,2 1-5,3 0-4,1 1-4,3-1-4,0 0-2,7 2-3,0-1-1,3 2-5,1 2-4,0-2-1,1 3 2,2-2-6,-4 2 2,0-2 0,-1 1-2,-3-2-7,-6-1-6,2-1-5,-6-1-6,-1 0 0,-5 0 1,-6-3 4,1 0 3,-4 0 5,-1-1 11,-2-2 4,2-2 14,2-1 6,1-1 9,1-2 9,4-3 6,2 0 0,2-5-2,4-1-5,4-3-6,1-3-9,6-3-14,3-3-25,0 0-45,5-3-87,3-1-115,0 1-198,0-2-104,-3 2-38,-8 2 8,-2-1 68,-6 1 107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56.0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0 209 65,'7'-5'254,"-1"2"14,-2-1 10,3 1-94,-1 0-75,2 0-41,1-1-24,1 3-9,0 0-4,2 1 3,-1 1 2,5-1 6,-2 3 6,2 2 27,2-1 27,0 2 21,0 2 13,1-1 5,0 4-4,-2-1-30,-1 1-31,0 0-26,-2 3-22,-1 0-9,0-1-8,-3 2-5,-3 2 2,-1-2-2,-3 3-2,1-2 1,-4 1-3,-4-2 0,1-1-2,-3 0 1,-1-3 0,-3-1 0,0-1 3,-1-1 3,-2-4 5,1-1 2,-4-3 5,1-3 0,-2 0 1,3-3 6,-2-2-1,3 0 3,2-3 2,0-2-1,3-1-4,7-1-5,-1-3-8,4-1-16,4-2-19,2-2-27,8-1-36,1-1-41,6 1-37,3-4-27,6 2-31,4-3-46,-1 1-54,3 1-27,-3 0 7,-2 3 21,-1 3 34</inkml:trace>
  <inkml:trace contextRef="#ctx0" brushRef="#br0" timeOffset="502">731 464 97,'-2'6'199,"0"-3"10,1 1-42,1-2-34,-2-1-21,2 1-11,0-1-2,0-1-8,0 0-11,0 0-16,0-3-17,-1 0-11,1-1-12,0-1-11,0-4-7,-2 0 0,0-1-5,2-4-1,-2-3 0,-2-1-1,0-1 0,-1-3-2,-2-2 0,1 0 2,-5-2-1,2 2 0,-1 2 2,-1 1 0,2 3 5,0 3 1,-1 3-1,0 3 1,0 1 1,-2 5 2,1 2-2,-2 2 2,-3 2 4,4 5 2,-2 1 4,1 0 3,-1 2-1,-1 2 4,3 0 0,1 2-4,-1 0 0,0 0-3,2 0-4,1 2-4,1-4-1,4 2-5,0-1-1,4 1-1,0-3-1,5 1 1,3-1-2,0 0 0,3-3-2,4 0-1,0-1 0,0-1 0,3-2 2,-1-2-1,1-2 0,-2-2 2,0-1 2,-1-4-1,-2-1 0,1-4 3,-3 1 4,-3-2 3,1 0 9,-2 0 4,-5 0 6,1 0 6,-3 1 18,-2 2 40,1 0 32,-3 2 25,-1 2 16,2-1 4,-3 3-13,2 2-40,-1 1-35,-2 0-23,1 3-15,-2 1-7,0 2 0,2 2 1,-1-1 0,3 4-3,-1 1-3,4-2-8,1 2-5,1 2-9,4-2-5,-1 1-2,4-1-4,1 0 1,3 2-8,1-4-13,1 1-15,-1-3-26,-1 0-37,4 0-46,-2-4-38,4 1-40,-2-5-25,1 0-22,0-3-22,-1-2-44,0-2-29,-4-4 8,0-2 25,-2-2 32</inkml:trace>
  <inkml:trace contextRef="#ctx0" brushRef="#br0" timeOffset="1146">906 57 129,'2'-12'240,"-2"0"17,1 3-34,1 1-62,-2 3-40,0 0-24,1 1-16,-1 2-9,0 2 1,4 0 10,-3 2 17,2 1 16,2 4 15,0 2 12,-2 3 2,3 2-8,-3 2-18,1 4-19,-1-1-15,2 2-15,-2 0-10,-2 0-15,3 2-10,0-2-7,-1 1-8,0-1-6,1 0-4,-3-1-2,1 1-6,-1-2-2,1-1-5,0 0-11,-2 0-12,0-3-17,0-1-15,0-3-14,0-1-7,0-1-3,0-3 5,0-2 12,0-1 14,0 0 15,1-3 10,-1-3 11,0 0 7,-1-3 2,-1-1 0,-1-2 3,0-2 1,-4-1 0,0 0 3,-1 0 2,0-1 4,0-1 3,-3 1 8,3 2 10,0-1 8,-1 2 7,1 1 2,0 2 8,3 2-1,1 2-2,0 0-6,-1 1-2,1 2-4,-1 2-2,-2 2-5,2 2-1,-4 2 1,5-1 0,-5 2-2,5 2-3,-1-1-1,2 2-2,0 2-5,6-2-4,0 1-2,0-1-1,3 2-6,4-1-7,2-1-19,0-1-28,3-1-39,1-2-42,3-1-44,0 1-36,3-4-50,2 1-69,-5-4-49,2-1 1,1-3 19,0-1 35</inkml:trace>
  <inkml:trace contextRef="#ctx0" brushRef="#br0" timeOffset="1687">1431 150 87,'10'-13'256,"-2"1"24,-2 4-10,0 0-63,-3 3-49,0 2-29,-3 3-16,0 0 1,0 0 12,-3 4 9,-3 4 8,-2 1 2,0 3-1,-2 1-2,0 4-8,0 2-9,-1 2-5,0 2-1,0 1-6,-2 2-9,-1 3-6,1 3-13,-1 1-7,1 1-17,-1-1-10,2 2-15,2-4-12,-2-1-12,4 0-13,-1-3-18,2 0-27,1-3-38,1-1-49,2-4-58,-1-1-58,3-1-55,1-4-85,0-2-74,3-2-12,-3-2 30,2-4 43,-2-3 64</inkml:trace>
  <inkml:trace contextRef="#ctx0" brushRef="#br0" timeOffset="2122">1589 600 203,'2'-4'278,"-2"4"28,0-5-24,0 5-64,0 0-43,-4-3-24,1 2-13,-3-1-6,0 4-7,-1-2-1,-1 3-6,2 0-7,-1 1-2,0 2-5,1 0-11,1 0-9,2-1-12,-2 2-9,4-1-8,-3 0-11,4 0-8,2 0-9,0 0-1,2 0-3,-1 0 0,2 0 0,1 0 2,1 0 0,-1 0 0,2-1-2,-2 1-2,1-1-4,-2 2-5,-2-1 0,-2-1-2,4 2-1,-5 0 0,-2 1-1,-2-1 2,-1 1-5,-2-2 1,-1 3 1,-1-4-3,0 2-3,-3-1-6,0-2-15,1 2-30,-2-3-48,1 2-66,0-4-71,4 2-95,-1 0-125,3 0-46,-2 0 8,3-1 46,2-2 60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22.8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 15 16,'0'3'145,"0"-3"-69,0 0-82,-2-6-72,-5-6-52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18.6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94 397 1,'-8'5'264,"1"0"29,0-2 20,3-2-44,0 2-69,2-3-44,0 2-20,1-2-10,1 0-6,1 0-6,3 0-11,0 0-17,6-2-20,1 2-15,0 0-17,3-1-18,-1 1-21,2 0-24,-2 0-28,0 0-28,0 0-29,-1 0-26,2-2-28,-2 1-35,-2-1-51,-2 1-46,-1-2-10,-4 0 10,0-2 29</inkml:trace>
  <inkml:trace contextRef="#ctx0" brushRef="#br0" timeOffset="384">0 193 279,'0'-5'329,"4"-1"28,-3 0-17,2-2-96,2 1-53,1-2-32,2 3-18,2 0-9,4 1-8,0 2-7,2 2-17,0 1-18,3 3-19,-2 1-18,0 2-15,2 3-12,-3 0-10,0 1-2,-2 3-4,0-1-2,-2-2 0,-1 4 0,0-4 1,-2-1 2,-1-2 9,-1 1 16,0-3 25,-4-2 24,2-2 17,-2-2 15,4-2 1,-1-3-9,2-3-17,-2-2-23,2-2-17,0-2-18,0-2-12,0-1-14,0-1-14,0-2-19,3 0-25,-3 0-36,1 3-56,2 3-60,0 1-55,5 2-64,-3 3-122,0 0-41,1 3 17,-1 2 46,4 2 53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19.5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23 303 200,'-3'-3'313,"-2"-1"35,-1-1 4,3-1-65,0 2-52,-1-2-31,4 0-16,0-2-8,4 1-8,0-4-11,5 1-16,1 1-15,1-2-13,3 2-14,2 3-13,2-1-14,-2 4-11,1 1-13,0 2-12,-3 2-15,-1 1-8,0 4-10,-5-1-5,-3 5-2,-2-1-1,-3 2 0,-3 2-2,-4 2-4,-3 1 3,-2-1-3,1 2 3,-6 0-2,2 0-1,0 0 7,2-1-2,2-2 4,0-3 8,3-2 11,1-1 13,6-1 11,1-2 11,1 0 9,3-2-5,4-1-6,6 1-14,-2-2-11,7 1-18,0-3-28,2 0-38,1 0-71,-1-3-91,1-1-93,0-1-110,-5-2-125,1-2-37,-2-2 29,-2 1 70,-2-3 81</inkml:trace>
  <inkml:trace contextRef="#ctx0" brushRef="#br0" timeOffset="470">586 293 146,'2'-2'358,"-2"1"54,0-1 39,0 1-56,0-1-84,0 1-64,0-1-54,-2 2-45,2-1-38,0 1-38,0-2-54,2 2-60,-2-2-58,3 2-52,-2 0-51,5 0-55,-6 0-89,3-1-48,1-2-4,-3-1 19,4 1 34</inkml:trace>
  <inkml:trace contextRef="#ctx0" brushRef="#br0" timeOffset="769">893 90 176,'4'-9'317,"0"0"30,0 0 16,-2 2-88,-2-1-66,0 4-38,0-1-21,0 2-9,-2 1-7,-1 1-8,-2 2-10,1 1-10,-4 4-6,-2 3-1,-2 5-1,2 1-7,-2 4-10,0 4-11,1-1-17,0 2-15,2 0-15,2 0-9,2-1-8,1-1-1,4-1-3,0-3 1,1-2 0,2 0 0,1-2 2,1-3 1,-1-2 2,3-1-2,0-2 6,0-3-1,-2 0 6,-1-3 0,3-3 4,-2 0 7,2-5 4,-2-1-1,0-3 6,-4-1-2,3-4 4,-4-1-7,0-1-7,0-2-4,0-2-10,-4 4-6,3-1-15,-1 3-27,1 3-52,-1 2-83,4 3-104,-2 1-155,0 4-110,0 4-44,0 0 17,4-2 69,4 2 90</inkml:trace>
  <inkml:trace contextRef="#ctx0" brushRef="#br0" timeOffset="1176">1074 173 189,'8'-5'311,"2"-1"21,-2 2 11,3-2-114,3 1-89,-1 2-40,4 0-10,-3 3 8,2 2 7,-2 1 6,2 3-5,-5 1-14,0 4-23,-1 1-27,-4 0-25,-4 3-13,-2-2-10,-4 2-7,-2 0-1,-3 0 1,-1-1 4,-1-1 12,-1-1 20,2-2 26,2 0 31,-1-3 27,1-1 26,3-1 15,2-1-1,3-2-13,1 0-22,4 2-24,5-3-33,5 1-41,6-1-63,1-1-83,8-1-95,-1-1-142,2-1-129,-1-3-48,-3-1 4,2-1 54,-3 1 77</inkml:trace>
  <inkml:trace contextRef="#ctx0" brushRef="#br0" timeOffset="1622">1750 215 97,'0'-9'340,"3"1"36,-2 1 22,6 2-55,2-1-108,2 2-72,0 2-39,7 1-12,0 2 5,2 2 9,-2 0-1,3 3-8,0 0-19,-4 2-26,-1-1-24,-1 2-22,-3 0-18,-4 2-11,1-2-12,-6 1-6,-1-1-4,-4 2-5,-3-2 0,-2 1 8,-1-2 4,0-1 5,0-1 13,-3-1 15,4-2 17,-1 0 21,4-2 22,-2-1 16,1 0 10,2-1-1,-1-4-9,3 0-13,1 0-22,1-3-14,3-1-16,2-1-14,5-2-22,3-2-24,3 1-37,3-4-47,2 2-61,0 2-62,3-1-59,-3 5-88,2 0-79,-4 3-10,-2 0 30,-1 2 49,-5 2 63</inkml:trace>
  <inkml:trace contextRef="#ctx0" brushRef="#br0" timeOffset="1985">2251 277 105,'5'5'180,"1"-3"-20,-2 1-36,3-3-33,1 0-17,-2 0-10,5-2-1,-1 1 6,-2-2 3,1-1 9,-1 0 9,-2 0 1,2-1-1,0-1-5,-3-1-5,0-3-8,-2 2-7,-2-3-9,1 1-5,-2-4-5,0 2 0,-2-1 2,-1-1 4,-2 2 9,4 2 4,-4 0 2,-3 5 0,0-1-3,2 4-5,-2 4-9,-3 4-6,1-1-9,-2 6-5,-1 1-7,0 2-6,-1-1-6,3 2-2,2 0-2,1 0-2,2-1-2,2-1-2,3-1-1,1 0-1,1-3-5,3 2-3,0-4-7,2 1-5,2-4-3,-1 2-2,2-3-1,1-1 4,-1-2 5,1 0 9,1-2 6,-2-1 4,1-1 8,-2-1 11,-1 1 13,0-1 20,-2 2 13,0 0 12,-5 3 1,0 0 0,0 0-8,0 0-12,-2 6-11,0 0-10,1 2-11,1 1-3,0 0-10,0 0-11,0 0-16,3 0-19,2 0-26,1 0-38,2-3-47,0 1-52,1-2-55,4-4-81,-4 1-83,3-4-15,-2-1 18,5-1 37,0-2 60</inkml:trace>
  <inkml:trace contextRef="#ctx0" brushRef="#br0" timeOffset="2476">2600 134 245,'6'-26'309,"1"4"26,-2-1-5,-2 5-89,2 3-55,-4 3-21,4 3-15,-4 3-11,1 3-13,-2 3-7,0 0-1,1 6-7,1 4 3,0 3-1,-1 2 1,1 1-16,-1 2-22,-1 0-18,2 2-20,-2-1-11,2-1-14,-2 0-5,1 0-4,-1-3-6,2 2-4,-2-5-11,2 1-4,-1-2-12,1-2-10,-1-2-10,2-1-7,-1-1 0,-2-5 3,0 0 3,0 0 8,0 0 4,4-5 6,3-1 3,-2-1 0,-2-4 4,2 1 2,-4-2 9,-1 0 8,0 0 10,0 1 8,-1 4 10,-2 0 8,-2 5 5,-2 0 6,-1 5 1,-2 2 6,-2 2-2,-2 4 2,1 1-3,1 3-4,-1-2-2,2 4-10,1-3-4,3 2-9,0-1-6,3-2-1,0 2-7,4-3-8,4 0-14,0-2-23,3 1-29,0-2-44,1-3-50,2 0-47,2-3-53,0-1-66,-1-4-60,1 1-4,1-5 22,1-2 42</inkml:trace>
  <inkml:trace contextRef="#ctx0" brushRef="#br0" timeOffset="2908">2777 234 233,'8'-12'313,"-2"2"33,-1 2-27,-2 2-70,1 2-58,-4 4-24,3 3-6,-2 4-1,-1 2 6,0 3 6,-1 2-2,-4 2-22,2 1-28,-4 2-31,3 1-25,-4-1-22,0 1-15,2 0-23,-4 0-31,1-2-40,1 1-49,-4 1-58,3-2-53,1-1-63,-1-2-73,1-3-59,2-2-4,-1-2 29,7-2 41</inkml:trace>
  <inkml:trace contextRef="#ctx0" brushRef="#br0" timeOffset="3127">2795 455 196,'4'-5'283,"0"2"21,-4 3-36,0 0-67,0 0-58,0 0-38,-5 5-20,0 1-9,0 0-2,0 1 4,-1 1-3,2-1 3,0 2 1,4 0-3,0-1-2,0 0-7,2 2-5,1 0-7,0 1-11,1 1-11,2 0-8,-3 1-10,2 1-9,-2 0-12,0 0-14,-1 1-20,-1-1-25,-1-1-31,-1-1-38,-3 0-43,0 0-73,-3-3-85,-2 1-28,-1-2 0,4 0 25,1-1 44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47:42.3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47 208,'0'-17'310,"0"5"17,0 3 6,-1 3-129,1 3-92,-2 5-50,0 4-22,-1 5-8,2 6-6,-2 6 3,1 4 5,2 4 6,0 7 2,0 4 7,0 4 11,2 5 6,1 3 9,0 6 2,0 5 0,0 4-8,2 4-3,-2 8-9,1 5-10,0 4-11,1 3-7,1 3-2,2 0-3,0 1-3,4 2-4,1 2-2,1 0-5,-1 3 0,2-2-8,-1 2 1,2-4 0,1 4 1,2-2 0,-2 1 1,0 0 0,0 3 1,0-1-6,-3 0-2,2 0 5,-2-2 0,2 2 0,-3 0 2,1 3 1,-3 3 1,2 0-6,-1 2 2,-1 1-1,3 2 1,-2 5 0,-1 1-2,-1 3 2,-1 1-3,-1 0 2,0 2 0,1-1 0,-3 4 2,1-1-2,1 4 2,1-2-2,2-2 2,0 2-1,5 1 3,-2 1-3,2 3 6,-2-2 4,2 0 1,-3-1 3,-1 0 0,-2 1 2,-4 0-4,2-1-3,-4-4-9,1-2 2,0-2 0,-2-2 1,2-2 5,-2-4 0,-1-2 10,2-7 3,1-2 2,-2-7-3,4-4-23,-2-4-48,-1-7-60,1-7-71,3-6-83,-5-10-147,0-8-60,-1-11 1,-1-8 32,4-13 51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2:37.1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0 321 209,'-3'2'238,"1"-2"-1,2 0-55,5 0-51,1 0-36,4 0-23,-1-2-11,5 1-13,2-3-8,5 2-4,1-1-6,0-2-5,7 1-5,1-1-2,3 1-4,2-1 0,4 1-2,2 0-3,5 0 2,-2 1 1,7-1 3,0-1 4,5-1 6,3 2 6,2-2 8,3 1 1,2 1 1,1-1-5,2 1-7,1-1-5,-1 2-5,3 0-6,-2 0-7,3-1 1,5 2-4,-1-1 0,4-1-3,0 1 1,1 0-1,0-2 0,0 2 1,-1 0 2,-1 2 1,0-1 1,-3-1 1,1 3 1,0-1-3,2-2-3,-1 1 2,3-1-3,-5 2 0,4-4 0,0 2 2,-1 0 5,2-1 2,-1 1 4,0-2 3,1 2 4,-1-1-2,2-1-1,-1 0-4,-1 1-4,1 1-7,-2-1-2,2-1 0,-3 1-1,2-1-1,1 1-3,0-1 1,3-1-1,4 2-1,3-2 1,1-1 2,0 2-2,0-1 5,1-1 0,-3 2 2,0-1-1,-1-1 1,0 2-1,0-1-1,-3 0 0,-1 1-3,-1 1 2,-3 1-1,0 0-1,-3 1 1,0 2 2,-1 0 0,-3 0 0,-2 0 0,0 2 1,-5-2 0,-3 0-1,-5 1-1,-7-1 0,-3 2 1,-6-1 0,-8 1-9,-4-1-13,-9 1-23,-3-1-21,-6 2-27,-6 2-46,-8-1-95,-4 2-60,-8-2-19,-7 1-1,-6 0 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3:46.8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0 440 127,'0'4'223,"1"2"11,2-1-42,2 2-77,0 1-50,3 2-30,-2-1-10,0 0-12,-1-3-2,0 2 6,-2-4 5,2 1 13,-4-3 15,1 0 11,1-2 2,2-3-1,5-4-10,5-4-11,9-6-12,6-2-7,6-5-2,7-6-1,9-1-1,5-5 3,5-2-2,2 1 0,1-4-4,0 4-3,-6 1-3,-4 1-14,-3 8-44,-4 4-141,-9 4-75,-5 2-40,-12-1-20,-13-1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29.0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42 221,'12'-19'318,"1"5"17,3 6 8,3 7-134,4 9-91,6 5-54,4 8-27,-1 6-12,3 8-8,-2 5-3,0 7-3,-1 2 2,-2 4-1,-3 2 0,-4-1-4,-4 2 0,-6-1-2,-5-2-17,-3 0-16,-7-1-27,-4-3-54,-7-2-114,-3-7-66,-3-4-27,-8-6-3,2-6 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27.84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432 401 65,'-2'0'211,"2"2"10,3-2-34,-1 1-62,5-1-46,0 0-22,1-1-6,1-1 4,4-1 7,0-2 4,2 3 10,0-3-1,0 1-1,1-2-1,-2 1-6,1 1 0,-4-1-3,1 1-5,-4-1 0,0 1 9,-2 1 12,-3 0 14,-1 0 18,-2 1 10,-3 0 0,0 1-10,-5 1-16,-1 1-18,-1 3-18,-1 3-12,-2 0 1,2 6-4,-1-1-1,0 0-3,0 1-5,1 1-7,1 1-8,1 1-2,1 1-7,3-1 1,2 1-7,1-1 2,2-1 3,2 2-2,1-3-2,2 0 1,1 1-1,2-1-13,0-4-17,2 1-34,-1-4-38,0-3-47,3 0-49,-3-4-39,4-2-44,-4-1-71,-2-1-52,0-4-5,-4-2 23,1-4 34</inkml:trace>
  <inkml:trace contextRef="#ctx0" brushRef="#br0" timeOffset="381">496 214 102,'-1'-11'246,"1"4"6,-2 1-11,2 0-125,2 1-114,-2 2-122,0 3-71,1-1-33,5-1-8</inkml:trace>
  <inkml:trace contextRef="#ctx0" brushRef="#br0" timeOffset="511">691 284 97,'4'9'231,"1"2"19,-3-1-27,3 1-59,-2-1-40,0 2-24,0-1-19,0 2-13,0-1-11,0 3-10,1-2-11,-1 3-8,0-1-2,2 0-6,-2-2-3,5 2 3,-4-3 2,3-1 4,-1-2 7,1 0 16,2-3 19,-3 0 29,-1-2 27,0-3 35,1-1 24,2-1 19,-2-3 3,-1-2-8,0-5-21,1-2-25,0-1-30,-1-4-28,-2-1-25,-1-5-24,0-5-30,-2-4-40,-2-2-51,0 0-61,-1 3-68,0 2-64,-3 6-67,1 2-98,0 4-52,-3 4 4,-4 2 35,2 5 54</inkml:trace>
  <inkml:trace contextRef="#ctx0" brushRef="#br0" timeOffset="940">109 0 62,'-7'4'223,"-2"3"19,1 7 0,-2 1-66,0 7-34,0 4-17,2 2-11,-4 6-1,4 2-11,0 4-10,1 2-13,0 0-10,5 0-13,1-1-15,2 5-11,2-4-10,6 1-10,3-2-2,3-2-8,5 0-5,3-3-10,4-5-12,3-2-18,3-5-29,2-5-38,0-5-65,-3-7-91,-4-6-41,2-8-12,-3-5 11,3-6 34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30.9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68 179 97,'-2'-9'283,"-1"4"16,1-1 8,-1 3-94,1 3-89,0 0-53,-1 6-34,0 2-11,-2 2-6,2 5 1,-1 2 0,1 2 4,-2 4 4,1 2 1,1 2-5,-2 1-2,3 0-1,-1-1-8,0-3-4,1 1-4,1-1-1,-1-3-1,2 0-2,-2-3-1,1-3 1,1-3 0,0-2 0,0-2 3,0-2-1,0-3 1,0-3 2,3-4 1,-1-2-3,-1-6 0,1-2-2,1-2 3,-3-4 0,3-4 3,-1-3 6,0-4 5,-1-2 11,2-4 10,3 0 17,-3 3 18,2 2 16,0 4 10,0 4 5,1 3 3,0 4-5,1 4-10,-1 2-16,-1 3-15,3 6-7,1 3 0,1 4-1,1 4 0,0 7 4,0 2 0,3 6-7,-3 5-12,2 2-13,-1 2-10,1 3-5,1 2-4,-4-1-5,1-1-8,0-1-19,-3-6-24,-2 2-45,1-5-47,-2-1-56,-1-3-55,-1-2-71,-6-1-103,1-4-28,-5-3 11,-3-4 35,4-7 54</inkml:trace>
  <inkml:trace contextRef="#ctx0" brushRef="#br0" timeOffset="506">8 533 28,'-5'0'292,"2"-2"24,3 1 10,1-2-48,4 1-113,2-1-74,2 2-48,7-4-22,-2 2-13,5-1-2,3-1-2,-1-1-1,4 0 0,-1-2 2,3 0 2,-2-3-1,3-1 0,-4 0 0,3 0-2,-3-1 0,-2-1-2,-3 2 3,-2 2 8,-4 1 13,-2 3 14,-3 0 7,-2 3 4,-1-1 1,-2 4 0,3 4-2,-4 2-4,1 3-1,0 4 1,-1 1-4,1 1-8,2 1-11,-2-1-7,0 2-6,1-2-5,2 0 0,-2-2-4,1-1 1,0 0-2,0-1 0,-2-2 0,3-3 3,-3-2 2,-1 1 2,-1-4 5,1 1 3,1-5 3,-1-2 4,1-2 0,-1-4 0,1 1 0,0-5-4,0 0 1,3 1 4,-3 1 10,2-1 16,-2 2 21,1 2 5,-1 2 1,0 4-5,0 2-15,0 4-18,2 4-18,1 3-9,-1 3-4,3 1-4,0-1-1,0 0 0,1 0-2,4 0 4,-2 0-1,3-3-1,2 2 1,0-4-3,1-1 3,2 0-1,-3-1-4,1-4 1,-1-1 0,0 0-2,-2-4 2,0-1-1,1-1 2,-4-3 1,3-1-1,-4-4 5,-2 1-3,-1-4 3,-4-2 2,-1-4 3,-2 0 7,0 1 6,-2 3 16,-1 4 7,2 3 6,-3 4-2,-3 2-4,-1 5-8,0 2-11,-5 5-3,2 3-7,1 2 1,-2 2 1,3 4 2,2-1 0,-2 2-8,4-1 2,2-4-1,1 2-2,4-1-4,1-2 0,2 1-2,4 2-3,2 0 1,3 2-4,1 1 1,2 0-1,1 0 3,0 3 3,-3 0-7,2 1 4,-4 2 2,-2-1-3,-3 2-1,-5-2-1,-3 0 3,-5-1-1,-3-1 0,-3 0 1,-3-3 3,-2 0-6,0-4 7,-1 0-5,1-3 3,2-2-1,1-2-2,2-2-2,3-4-8,4-1-10,-1-3-11,3-3-10,2-3-15,5-2-11,1-5-13,2-3-16,5-4-15,1-4-17,2-2-11,0-3-2,1-3 5,2 1 15,-2-4 21,1 2 26,-1 0 21,-1 0 21,-2 2 17,-1-1 15,-2 5 19,-3 3 20,-3 3 23,-2 6 12,1 3 1,-4 5-3,0 4-10,-4 3-16,-1 4-15,-1 7-9,-1 2 1,1 4 0,0 1 2,1 1-2,2 1-1,3 1-3,0-2 0,3 0-4,0 1-2,5-2-5,0 0-5,3-1-4,1-2-7,1-2-1,3-1-5,-3-3 2,1-1 0,2-2 2,-3-3 1,1-2-2,-3-2 3,1-4-1,-2-2-1,-2-4-3,0-2 5,-1 1 11,-2 0 15,0 3 23,-2 0 26,-1 3 17,0 2 9,-2 3 0,1 1-10,-1 2-23,0 1-19,0 4-12,-1 0-8,1 6-3,0 0-1,0 2-4,1 2-2,1-1-2,4 2-3,0 0-5,2 0-6,2 0-6,4 0-14,-1-1-31,2-2-46,0-4-60,0 0-59,1-5-55,0 0-47,-2-4-42,2-5-34,-3-2-19,-2-5 20,0-2 39,-3-6 47</inkml:trace>
  <inkml:trace contextRef="#ctx0" brushRef="#br0" timeOffset="1736">1404 318 210,'-3'-55'301,"1"2"47,-1 2 6,2 8-24,-3 7-28,4 6-23,-1 7-29,-1 8-31,2 5-35,-2 8-41,2 8-30,0 8-6,2 5 0,0 7 1,1 2-12,2 4-17,1 2-23,-1 4-21,4 1-18,-1 4-15,0 1-35,1-1-58,1-1-73,0-3-88,2-2-93,-1-3-149,-1-4-56,2-3 11,-2-8 51,4-4 72</inkml:trace>
  <inkml:trace contextRef="#ctx0" brushRef="#br0" timeOffset="1968">1698 588 70,'3'-1'364,"2"-1"47,-2 1 20,2-2-21,-2 1-147,2-1-105,-1-1-74,3-1-45,-1-1-23,-1 0-8,4-1-7,-2-1-2,-1 1 0,2-4-2,0 2 3,-2-2-3,-1 0-5,1-4-7,-2 0-5,-1-3-6,-2-3-3,-1-2-1,-1-1 10,-2 0 8,-4 0 20,1 3 18,-1 5 22,-2 2 17,0 4 15,-3 3 11,-2 6 9,0 4 10,-3 6 4,-1 2 2,-1 5 0,4 2-4,0 0-15,2 3-16,3 2-17,3-2-14,2 1-13,2-2-10,5-4-11,1 1-3,3-4-6,1-1-1,5-1-5,1-4-1,1 1-1,0-5-5,2 0 5,-3-5-5,1-1-1,-1-4-3,-2-2 6,1-2-1,-4-3 3,0 0 11,-1-3 12,-1 1 16,-3 1 7,0 4 5,-1 2 1,-2 5-9,0 4-15,0 4-9,-2 7-10,0 2-3,1 2-4,1 2 3,3 1-1,0 0-4,2 0-5,3 1-21,1-2-41,1-1-58,3-1-62,4-3-66,2-1-54,2-2-39,1-4-27,0 0-19,-3-5-4,0-5 15,-5-2 54,0-3 85,-4-5 114,1-2 129,-3-2 117,-2-4 84,-3-4 36,-1 0 1,-1-1-14,1-1-8,-2 4 4,-2 1 15,1 4 11,1 5-8,-2 5-27,2 1-37,-3 6-48,3 3-46,-2 6-36,-1 4-18,3 5-7,-1 3-3,1 5-1,1-1-3,2 1-3,-1-1-1,0-4-5,-1 0-2,1-4 0,1-2 0,-3-3 0,2-2 3,-2-2 6,0-1 10,0-4 8,0-4 5,0-4 6,0-2 10,1-4-2,2-5-2,2-4 1,1-4 9,2-1 9,0 2 2,0 5 4,1 5 0,-1 4-6,-1 4-10,1 6-16,-1 6-14,2 5-11,-5 6-4,1 3-2,0 4-1,-1 2 0,-2 0 3,1 0 2,0-1-4,-1-4-4,3 1 0,-2-4 3,2-2 2,4-4 7,-1-1 6,3-3 6,3-3 5,2-3 2,3-1 9,3-2 3,-1-2 8,1 1 6,-2-1 9,-2 1 4,1-1-8,-6 1-10,-1 0-36,-4 2-64,-2-1-154,-1 0-209,-3 0-201,-2 0-106,-3 0-36,-2 0 18,-2-2 129,3 1 187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34.2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0 899 81,'8'4'204,"1"-1"11,-1 0-36,0-1-26,0-2-14,-2-2-19,2-1-20,-3 0-17,1-1-18,-1-3-15,0 2-13,2-3-13,-4-1-5,2 2-10,0-4-2,-2 1-1,2-1-4,-3-3-1,1 0-2,-1-4-1,-2-2 0,0-3-2,-2-2 3,0 0 2,-1 0 12,0 3 17,0 3 15,0 2 12,-1 5 10,1 3-1,-2 5-8,-1 4-11,0 4-12,-2 7-1,0 2 1,0 4 6,2 2 6,-2 4 4,3-1 1,2 2-1,1 0-6,2 0-6,2-1-8,3-4-3,0-2-6,1-2 1,2-2-4,3-2-2,-2-4 0,5-1-2,-1-3-4,2 0-4,0-4-4,-2-2 5,1-2-5,-1-1 0,-1-3-3,-1-3 2,-1-3 0,-2-1-3,-2-1 8,-3 0 15,-1 6 31,-2 2 17,0 1 12,0 4 6,-2 2-2,-1 4-10,-2 4-21,1 3-17,-1 4-8,2 4-1,0-1-3,3 4-1,0-4-5,1 1-1,4-2-6,3-2-7,-2 1-12,5-4-26,-1-1-41,4-3-53,-1-1-55,4-4-58,-1 1-54,1-2-66,-2-2-66,0-3-7,1-3 31,-2-3 45,-1-4 54</inkml:trace>
  <inkml:trace contextRef="#ctx0" brushRef="#br0" timeOffset="548">430 645 261,'1'-18'310,"-1"2"40,0 2-22,2 4-56,-2 2-40,0 2-36,0 3-24,0 3-16,-2 4-12,-3 6-7,2 5-1,-3 3 1,0 4-6,1 2-18,0 2-25,4 4-20,-1 0-24,2 0-15,3-2-15,2-1-12,0-3-22,3-3-35,4-1-43,-2-5-47,4-5-49,-1-1-45,2-4-34,1-2-49,0-5-66,-3 1-16,1-8 12,0-3 30,-1-5 43</inkml:trace>
  <inkml:trace contextRef="#ctx0" brushRef="#br0" timeOffset="767">638 705 40,'8'-21'279,"-3"4"43,-2 4 23,1 3-55,-3 4-84,-1 3-58,0 3-25,-3 3-15,0 6-2,-2 4 4,2 2 4,-2 5 2,2-1-14,0 5-20,3 0-15,3 2-12,0-4-10,3 1-6,-1-5-9,3-2-6,3 1-8,0-5-3,2-2-7,4 1-1,-2-5 1,0-2-3,1-1 0,0-3-1,0-1 0,0-2-2,-2-3-2,2-2 2,-2-1-4,0-2 3,-3 0-2,0-6-2,0-1 5,-1-3-1,-1-3-2,-3-1 0,-1 1 2,-2-4-4,-1 3 0,-2 1 5,-2 3 16,1 3 17,-2 2 20,-1 4 12,1 3 8,-3 2 0,1 5-7,-1 3-9,-2 5-8,0 5 2,-1 2 5,2 5 4,-1 2 3,3 1-7,2 1-4,2 4-11,1 1-10,3-2-10,5-1-5,0-1 0,6-4-6,0-2-4,2-2-1,2-5-2,0-2-4,-1-4-1,1-2-3,-2-4-3,3-4-7,-2-3-4,-1-3-9,0-9-8,0-4-8,-2-8-4,-1-6 1,-3-3-1,-1-2 12,-5 1 7,0-2 9,-3 0 11,-1 0 10,-1 0 14,-3 4 16,1 2 10,0 8 13,-3 2 9,3 8 7,0 5-9,-1 3-13,3 8-6,-2 5-6,-1 5-6,1 9-6,0 7 4,0 6 6,2 4-2,1 6-3,1 0-4,2 3-5,0 3-3,2-3-3,1 4-3,1-3-5,4 2-4,-2-3 1,1-2-11,2-5-6,-2-2-7,1-4-5,-2-4-19,-1-5-8,0-5 1,2-2 0,-1-5 3,2-3 9,-1-2 15,2-2 9,0-4 2,-3 1 9,2-2 5,0-4 0,0 0 0,-3 0 3,3-2 3,0-3-2,-1-2-3,-1-4 1,4-1 1,-2-2-3,-1 1-3,0-1 0,0 2 1,0-4-2,-4 4 0,3-1 1,-6 2 7,1 3 5,-3 3 6,-1 3 8,-3 3 1,1 5 4,-4 2-2,-2 5-4,0 5 0,-1 2-4,1 7 0,-3 1-3,5 1 0,-1 4-2,4-1-4,1 1-3,1 0 3,2 0 2,2 0-4,2-2 0,2-2-3,1-2-13,1-2-17,-1-5-31,3 1-31,1-5-33,1-2-30,-1-4-15,2-3-4,-3-6 16,1-3 25,-1-6 30,-1-6 29,-1-3 27,-2-1 20,-1-4 11,2 2 11,1 0 17,-1 5 18,0 4 13,2 3 10,1 4 3,-2 5 0,5 5-8,-1 4-7,0 4-5,3 4-1,-4 3-2,4 6-5,-1 3 0,0 2-8,-2 2-6,1 0-8,-3 1-2,0 3-4,-3-1-4,-2-3-4,-2-2 1,-3-4 3,1-3 17,-4-4 29,1-4 20,-3-2 16,-2-4 10,0-2 3,-2-6-17,0-1-21,1-6-19,3-4-14,-1-3-12,4-3-8,2-1-15,5-1-37,2-2-61,5 1-80,3 1-82,1 2-76,5 1-92,0 1-92,-1 3-5,-2 4 43,3 4 65,0 7 69</inkml:trace>
  <inkml:trace contextRef="#ctx0" brushRef="#br0" timeOffset="2061">2025 660 97,'0'18'231,"2"-4"22,-1-1-31,2-4-42,-1-1-29,3-2-21,-2-3-14,2-3-16,2-2-15,1-1-20,-1-3-22,-1 0-16,2-3-12,1-1-3,-2-1-3,-1-2 5,-1 1 13,-2 1 22,0 1 37,-3 1 30,-6 3 19,0 3 18,-6 4 1,-5 4-11,-2 5-25,-5 2-18,-1 3-18,2 2-16,2-1-16,2 2-14,6 0-13,2 0-17,5 0-3,4-1-11,2-4-5,2-1-5,3-5-5,3 0-3,2-6-7,3 1 1,3-4 1,-2-4 6,2-1 5,-3-4 12,-2-1 5,0 3 15,-5 3 10,1 0 2,-4 3-1,2 2-1,-1 2-2,1 4-7,0-1-6,1 5-2,0 2 2,5 1 0,-1-1 0,4 0 0,0-3 1,1-2 1,0-2 0,1-1-5,0-3-2,0-3-3,0-1-4,-5-7-4,3-3-1,-3-5-5,-3-5-2,1-1-4,-1-4-1,-3-2-3,-2-2 2,1-5 3,-3-2 4,2-4 2,-3-2 3,0-4 5,0 0 12,0 1 15,-1 0 13,-1 1 17,-1 0 19,0 4 30,-1 7 22,1 5 9,0 7-1,0 5 1,0 4-18,1 5-29,-1 4-28,0 5-22,0 5-15,0 6-7,-1 6 0,3 3 2,1 3 0,0 5 5,1 1 6,1 4 4,1 2 10,0 3 8,2 1 6,1 6 1,-1-3-4,1 2-7,-1 0-11,2-2-14,0 0-7,1-1-4,-1-2-2,1-1 3,1 0-2,-3-3 0,2-1-1,0-2-1,1-5-1,0-1-3,-3-4 8,2-4 0,1-2 2,1-3 3,-2-3 0,1 0 6,2-4-9,-1-1-3,2-3 2,-1-1-5,-1-3-4,2-1-7,-2-3-1,1-1 3,0-1-13,-1-4 1,-1 1-4,0-4-7,1 0-6,-2 1 0,3 0-1,-3 1-2,2-2 0,0 2 8,-2 0 5,0 2 1,0 1 8,0-1 4,-2 2 4,-1 0 0,-2 1 2,-1-1 2,-2 1 0,0-2 1,-2 1 2,1 2 1,-1-1-1,-1 1 4,1 1-1,1 2 5,-1 0-3,2 2 4,0-1 2,0 4-1,0-1 0,0 1-4,0 2-4,0 2-2,0 2-3,-1 2 5,1 5 3,0 3-1,0 2 7,1 2 0,-1 2 4,0 2-8,0 1 0,0-2 1,0 2-7,2-3-4,-1-1-13,-1-2-20,0-2-33,0-2-68,-1-5-97,1-6-102,0-3-104,-3-11-136,-2-3-52,-1-3 24,-1-6 77,1-1 93</inkml:trace>
  <inkml:trace contextRef="#ctx0" brushRef="#br0" timeOffset="3175">2541 461 21,'-10'-38'266,"4"5"31,-1 3 20,4 5-54,0 3-83,3 3-61,3 4-45,2 3-43,4 1-35,4 6-46,6 0-49,3 5-57,3 0-53,-1 6-43,3 2-19,-2 2 9,-3 2 35</inkml:trace>
  <inkml:trace contextRef="#ctx0" brushRef="#br0" timeOffset="3305">2757 339 48,'-1'10'210,"-4"0"22,-1 0 4,-3 1-14,0 1-30,-2-2-30,1 2-27,-2 0-20,4 3-15,-2 0-15,4 2-11,0-1-16,3 2-9,3 0-10,3-1-5,3 1-5,0-2-7,4-1-2,0 0-5,2-4-1,-1-2-4,-1-4 0,2 0 0,1-5-1,1-3 0,1-3 3,0-1 5,-2-4 6,1-1 8,0-1 22,-1-2 25,-2 1 24,-3 2 21,0 3 8,-2 3-4,0 2-16,-1 5-20,0 4-23,0 3-24,0 5-13,-2 2-7,4 3-3,-5 1-6,3 1-9,-2-1-6,-1-1-2,1 0-4,-1-4-4,1-2 1,-2-3 1,-1-5 5,0-1 3,0-6 6,0-1 1,0-7-1,0-2 0,0-2 1,5-6 2,-2-2-5,3-1 4,1 2-1,2-2 2,2 4 5,-1 4 6,-1 4 3,1 6 4,-1 4 9,-1 7 6,0 7 1,-2 4 1,-1 7-4,-2 2-2,2 3-3,-2 3-12,1 0-8,0 2-9,2 0 2,-1-1-4,0-2-11,-2-5-24,0-2-61,1-8-103,-3-3-99,-4-5-158,-2-5-109,-3-5-29,-7-3 32,0-8 82,-5-1 90</inkml:trace>
  <inkml:trace contextRef="#ctx0" brushRef="#br0" timeOffset="3953">2005 313 182,'-9'-5'345,"8"-1"36,6 0 18,6-3-98,11 0-80,6 1-42,9-1-28,6 2 5,4-1 20,5 4 8,-1-1-11,3 2-19,-6-1-59,-5 2-167,-10-1-257,-11-1-141,-15-4-74,-15-6-40,-14-5 13,-10-8 120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0.51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266 200 133,'-8'-5'250,"0"3"20,-1 0-27,-4 0-68,0 2-43,-2 0-26,-1 2-11,-3 0 1,1 5 7,0 0 9,-2 4 6,0 2 1,0 5-13,3 0-13,0 5-20,4 1-22,1 0-17,6 1-12,2-1-11,4 0-4,5 0-2,3-3-4,3-3 3,4 0-2,0-6 1,1-1 0,1-5-1,1-5 2,-1-1-1,-2-4 0,0-4-3,-2-1 4,1-4-2,-3-2 1,-3-3 4,0-1 4,-3-1 4,-2-1 2,-3-2-2,0 2-1,-2 0-5,-1 2-6,0 2-7,1 2-16,1 3-37,1 3-51,4 3-65,3 0-115,6-1-89,4 0-35,3 0 12,4 3 38</inkml:trace>
  <inkml:trace contextRef="#ctx0" brushRef="#br0" timeOffset="372">500 90 202,'-3'-13'242,"-2"-1"8,-1 2-48,-1 2-39,0 1-23,0 0-12,4 1-6,-2 2-3,2 2-9,1 1-14,1 1-9,-1 2-9,-4 5 0,3 2 5,-2 4 5,1 2 14,0 5 9,-1 2-6,2 2-14,-1 5-11,2 3-16,2 0-19,0 3-12,0 1-8,5 1-7,-1-2-8,1 2-7,0-1-7,2-3-17,-3 3-44,2-3-59,-3-1-62,-3-1-98,0-3-120,-7-4-52,1-4 9,-4-5 37,-1-4 55</inkml:trace>
  <inkml:trace contextRef="#ctx0" brushRef="#br0" timeOffset="652">342 568 176,'0'-8'250,"2"-2"8,1 0-41,3 1-93,3 0-57,4 2-41,3-2-63,2 0-93,4 1-66,4 1-33,4-1-17,4 2 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1.3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242 62 76,'0'-15'232,"-6"5"23,-2-1-18,0 4-60,-3-1-41,-3 4-24,1 1-19,-2 0-12,0 3-3,-2 1-4,4 2 7,-4 3 5,4 5 6,-2 0 8,0 6 6,1 2-1,1 4-7,2 4-6,0 0-11,5 2-17,1-1-10,4 1-12,1-3-4,3 0-9,3 0 3,2-4-2,5 1-4,1-4-4,6-1-8,2-2-30,1 0-44,2-4-52,2-2-50,3-1-42,-2-4-48,-1-5-61,0-3-53,-3-6 0,-2-2 21,-1-1 33</inkml:trace>
  <inkml:trace contextRef="#ctx0" brushRef="#br0" timeOffset="334">467 337 89,'2'3'290,"-1"-2"38,-1-1 26,-1 2-67,-1-2-66,2 0-46,-3 0-38,1 0-33,-1 0-29,1 0-42,2 3-55,-1 0-52,2-1-75,-1-2-134,0 0-67,2-1-24,6-2 10,3 0 30</inkml:trace>
  <inkml:trace contextRef="#ctx0" brushRef="#br0" timeOffset="518">595 179 237,'0'-10'273,"-1"-1"22,-1 4-53,2 0-72,0 5-45,2 2-28,-1 2-10,1 6-5,1 6-1,0 3 2,3 5 3,1 0-7,-3 4-12,5 1-18,-5 1-17,4 1-11,-2 2-17,-3-2-13,2-1-15,-3-2-15,1-5-10,0-3-1,0-7 5,-1-1 6,-2-7 10,0-6 15,0-5 4,-2-4 7,-2-6 0,-1-1 2,3-5-1,-3-3 2,4-3 3,-1-2-3,4-2 2,1-1-2,2 0 0,4 3 1,2 2-1,-1 4 5,2 5 2,1 5 0,0 4 1,1 4-2,-3 5 0,3 5-3,-1 2-3,1 5 1,-3 2 0,0 2 2,-1 3 1,-4 1 1,0 1 1,-6 0-3,0 0 0,-8 0-3,-2 0-4,-6-1-4,-2-1-2,-2 1-3,-4-6 1,5 2 3,1-5 2,3-1 7,2-4 8,2-2 6,3 1 11,3-1 8,2-1 8,0 0-2,3 2-1,2-1-2,2 4-11,1-1-7,3 4-8,1 2-4,4 0-2,1 4-4,2 3-4,3-1-22,2 2-37,1 0-98,2-1-122,2-4-66,1-4-29,6 0 0,2-3 30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2.89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879 370 68,'2'-22'249,"0"0"25,-2 1 22,-2 0-81,2 1-41,-2 2-14,1 2-1,-1 2-1,0 0-6,2 6-20,-1 2-23,-1 2-26,1 4-29,-4 7-20,2 3-11,0 7 1,-2 3 10,0 6 11,-1 4 8,-2 5 3,0 2 0,-1 1-6,1 2-11,-3 1-10,1 1-10,-1 0-5,-1 1-5,-1-3-2,-3 0-3,2-5-4,-5 0 0,1-3-4,0-6 0,-3-1-4,3-6 2,0-4 4,0-3-3,2-4-1,-1-4 1,4-2 4,2-4 1,0-2-1,2-5 1,1-4 2,1-3 5,3-3-3,2-5 0,4-2 5,2-3 5,3 4 1,1 1 1,1 3 7,2 5 0,2 2-2,1 3-3,2 4 0,3 6-5,-1 2 1,0 6-4,0 4 3,2 4-1,2 3-2,-4 3 0,2 2-1,-2 0-2,-2 5-6,-1-1-12,-2 0-26,-3-2-43,0 2-58,0 0-60,1-1-78,-2-4-129,-2-2-48,3-6 4,0-1 36,5-1 45</inkml:trace>
  <inkml:trace contextRef="#ctx0" brushRef="#br0" timeOffset="530">1151 956 14,'10'-9'235,"-4"0"18,-1-2 15,1 4-73,-6-1-57,0-1-35,0 5-15,-3-1-4,0 1-6,-2 1-6,-1 1-4,-4 4 2,0 1-10,-2 2-5,-2 5-4,3 2-5,1 2-5,0 3-3,3 0-4,4 1-1,3 1 1,3-1-1,2-1 2,6-1 2,0 1 3,6-6 3,1 2 9,1-4 9,1-2 6,1-1 12,-1-3 9,-2 0 13,-1-1 0,-2-2-4,-3-2 4,-2 2-2,-4-2-6,2 2-16,-7-1-14,-1 1-18,0 0-45,0-1-62,0 1-83,0 1-85,0 0-94,0-1-144,0-2-52,0-4 2,0-2 49,0 1 68</inkml:trace>
  <inkml:trace contextRef="#ctx0" brushRef="#br0" timeOffset="1174">1787 525 21,'-1'-10'255,"1"2"29,-4 1 13,1 2-61,-2 1-83,0 2-49,-4 1-30,-2 4-22,-2 1-12,-1 5-6,-2 3 2,-1 3 0,4 3 2,-1 2 3,1 1-2,4 1 1,1 1-5,3-1 0,2 1-7,6-2-3,1 0-3,5-2-5,2-1-2,2-1-6,2-4 0,1-2-3,2-2-1,-4-5 0,0-1 1,-3-4 5,-1-4 3,2-3 5,-4-3 9,-3-3 7,3-2 6,-4-4 5,0 1 6,-1-2 5,-1 1 7,-1 2 17,1 3 15,-1 2 16,-1 4 6,2 0 6,0 4-5,-1 2-20,-1 0-21,3 3-19,-1 3-17,2 5-13,-1 2-8,1 4-5,1 2-2,-1 2-2,0 2-5,0 1-3,2 0-4,-2 1-24,-1-1-44,0-1-72,-1 0-68,1-3-62,0 0-49,0-5-45,2-5-30,1-5-17,-3-4 30,2-4 40,-2-5 39</inkml:trace>
  <inkml:trace contextRef="#ctx0" brushRef="#br0" timeOffset="1602">1902 762 168,'2'-27'215,"1"0"1,2 0-28,3 0-45,-2 3-42,4 3-25,-1 3-16,0 4-12,-1 9-6,2 2-6,-1 7-5,-1 7-1,-1 4 1,-1 6 5,-3 4 3,-1 2 6,-2 2 2,0 1 17,0-3 21,3 0 29,0-5 37,2-1 39,0-3 30,3-3 9,4-3-7,2 0-25,4-3-47,1-4-65,4-1-123,3-1-136,-3-4-166,0-2-145,0-4-73,-4-4-15,4-1 57,0-2 96</inkml:trace>
  <inkml:trace contextRef="#ctx0" brushRef="#br0" timeOffset="4850">435 23 10,'-19'-14'240,"0"5"21,0 6 15,-3 6-69,-2 8-55,-1 5-35,-3 13-15,-1 8-4,-1 11 4,-1 9 4,-1 9 5,-1 6 2,1 9-6,2 4-8,3 7-16,6 2-13,9 3-17,11-3-14,10-4-10,10-4-9,14-7-13,11-5-17,13-5-30,8-8-32,8-4-31,9-7-24,6-5-20,7-9-30,7-9-64,8-11-62,4-8-18,3-11-1,3-8 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5.1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221 237 116,'2'-27'236,"0"3"20,-1 3-26,1 3-65,-1 1-33,1 5-21,0 2-10,-1 3-13,-1 3-11,2 3-11,-1 5-1,1 4 0,1 6 4,-2 4 14,-1 7 6,0 3 5,0 4 1,-1 2-13,-2 2-11,1 0-12,1 2-13,-1-2-7,-1 1-13,0-3-6,0 1-8,-4 0-3,2-4-4,-4-1-3,1-3-2,-3-1-3,-3-4-6,-1-3-3,-2-1-8,0-4-3,-1-2-4,2-4 0,1-3 2,0-5 2,3-2 5,1-4 5,-2-4 7,5-3 5,0-5 2,5-4 5,1-4 1,2-2 1,4 1 3,2 0-1,1 3 3,2 2 0,0 6 1,3 4-4,1 5 0,0 2-2,5 7-3,-2 4-3,2 3-1,0 3 4,1 4-2,1 4 1,0 1-1,-2 4 3,0 1-2,2 1-6,-1 1-23,-3 1-45,1-1-59,-5-1-108,0-3-116,-4-4-56,-3-4-9,1-1 28,-2-3 47</inkml:trace>
  <inkml:trace contextRef="#ctx0" brushRef="#br0" timeOffset="963">693 604 26,'-2'-3'201,"2"0"14,-2 0-23,1 0-33,-1 1-31,1-2-26,-1 1-16,-1 0-17,0 0-7,-1 0-5,0 2-7,1-2-9,-2 3-2,0 3-2,-1 0 2,-2 4 6,-5 4 9,2 2 5,-4 5 4,0 1-2,0 6-4,0-3-11,1 4-9,1-3-7,5 3-9,2-2-2,3-1-4,5 1 0,4-3 0,3-2-2,4-1-2,3-5 0,1 0-7,2-4-4,1-2-10,0-4-14,0-1-13,1-5-8,-4 0-6,0-3-1,-2-3 5,-1-2 9,-3-1 13,-1-1 6,-1-4 7,-3 0 5,1-2 3,-2-3 3,-1-1 2,-2 1 9,2-1 8,-1 4 12,2 1 11,-3 3 7,1 4 5,0 4-2,1 4-4,-1 4 4,0 5 2,1 5 4,1 3 6,-2 3 6,1 3-2,-3 0-10,2 2-11,1-1-12,-3 1-12,2-1-8,-1 0-8,2-3-7,-2-1-11,0-4-6,-1-2-5,-1-5-7,0-3-3,0-3-2,0-5 3,-1-4 5,-3-3 0,0-5 6,2 0 6,-1-6 7,0-2 2,3-4 5,0-2 2,0-2-1,3-2 4,2 3-3,4 1 4,-1 4 2,0 3 0,1 5 4,1 5-1,0 4-1,-1 3-3,2 6-3,-1 6-3,-1 1-1,0 6-1,-2 1-1,-1 4 2,-2 1 1,-3 0 2,-1 1-2,-1-1 0,-4 2 0,-2-2-1,-4 1-4,-3-1-4,-2 0-8,-1 0-2,-2-1-2,6-4-2,4-2 6,-1-2 6,7-5 12,3 2 9,3-3 4,7-2 6,2 3 4,6-1 4,-1 1 2,4 2 4,2 0 5,-2 2 4,4 2 2,-1 1-3,-1 1 0,0 1-7,-3 1-4,-1-2-10,-1 0-8,-3 0-6,0-3-4,-4 0-27,-2-4-49,-1 3-68,0-8-176,-2-3-97,-6-3-45,-9-7-5,-4 1 34</inkml:trace>
  <inkml:trace contextRef="#ctx0" brushRef="#br0" timeOffset="3032">1009 0 114,'30'0'277,"6"4"29,2 7 25,3 5-95,3 7-52,-1 6-24,0 8-11,-4 5-3,-2 4-4,-6 8-9,-4 6-15,-8 5-21,-5 6-25,-9 6-40,-8 6-71,-7 0-82,-12 5-179,-8-3-95,-14-7-51,-8-7-8,-12-11 36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8.8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386 51 1,'17'-20'278,"-4"5"24,-3 5 13,2 4-27,-2 4-124,-2 5-65,1 6-32,-1 3-13,-3 5-2,-2 4 3,-1 3 6,-2 4 3,-2 4 3,-3 2 3,-1 2-5,-4 3-7,-2 0-11,-3 2-11,-2 1-10,0-3-9,-5 0-7,-2-2-5,-1-2-3,0-2-1,-1-6-1,-1-3-1,0-5-1,0-4 0,2-4 1,2-4-2,0-4 4,1-5-1,0-3-1,3-4-2,0-5 2,2-2 0,6-5-1,3-5 5,3-1 2,5-1 2,3-2 5,3-1 3,4 5 1,6 3 2,0 4 3,4 4 9,4 5 10,3 6 13,1 4 14,2 8 10,2 2 2,-1 4-1,-2 5-13,-2 2-16,0 4-15,-4 3-14,-1 0-8,-4 2-17,-2 0-29,-2 0-37,-2 0-45,0-1-46,-3-2-48,2-2-79,-3-2-95,0-4-28,3-1 11,0-4 28,2-4 38</inkml:trace>
  <inkml:trace contextRef="#ctx0" brushRef="#br0" timeOffset="483">908 595 20,'0'-15'259,"-5"0"20,0 0 10,-3 3-48,-1 2-98,0 1-54,-1 2-24,-4 3-7,-2 3 2,0 2 10,0 5 13,-1 2 14,-2 4 16,3 3 16,1 3 3,0 2-2,2 3-8,-1 1-14,5 3-19,1-1-24,0 1-15,3 0-18,4 0-11,1-2-8,3 1-4,2-1-1,4-1-2,4-1-6,4-2-13,1-2-21,5-2-32,1-3-46,0-1-42,4-6-40,2-2-52,0-5-80,-1-5-51,1-1-1,0-4 19,0-2 34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49.6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0 153 68,'10'-4'288,"-1"1"28,-1 1 30,3 2-56,-1-3-68,6 3-47,1 0-30,0 0-22,4 0-23,0 0-27,-1-1-28,2-1-37,0 1-40,-4-1-39,0-2-44,-5 1-68,-3-3-101,-4 0-58,-6-2-14,-6 1 11,-2 1 27</inkml:trace>
  <inkml:trace contextRef="#ctx0" brushRef="#br0" timeOffset="156">108 62 118,'-16'-3'285,"2"1"38,4 1 22,2-2-72,5 1-73,3-1-50,3 0-40,7 0-39,2 0-52,6-1-80,4-1-160,3-1-89,-2-1-43,0-1-15,-1-1 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4:50.86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38 32,'9'0'177,"1"-2"5,1 1-34,1-3-45,1 2-25,3 0-17,1-1-12,5 2-13,3 1-4,7 3-7,8 0-8,7 3-6,6 0-2,8 3-4,4 1 3,6 0 1,0 3-1,4-4 0,2 1 1,5-2-1,5-4 0,5-1 1,6-1 2,3-4 7,0-1 3,5-1 0,2-2-1,2 0-3,4 0-2,5 0-7,1-3-2,2 1-2,-1-2 1,-2-1-1,-1 1 5,-3-1 0,0 2-3,0 0 7,-4 3-1,-2 2-4,-3 4-4,-3 3-14,-12 4-61,-8 5-102,-4 2-51,-9-2-28,-7-2-10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51.81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125 764 74,'-8'-1'171,"-3"1"-13,3 0-21,-2-2-14,-2 2-8,4-2 0,-2 2-2,0 0-1,0 0-5,2 0-6,0 0-8,2 0-5,0 0-4,2 0-9,1 0-13,0 0-6,3 0-7,0 0-5,0 0-6,2 0-3,-1 0-1,4 2 2,1-2-3,2 2 2,0-1 3,3 1-1,3-1 1,-1-1 1,4 2 2,1-2 0,1 0-4,-2 0 2,2-2-6,-2 2-8,-4-1-7,0 1-7,-1 0-5,-2 0-6,-2 0-9,-2 0-17,0 0-21,-2 1-35,-1-1-37,0 2-41,0 1-69,2-3-101,-2 1-40,3-1 3,-1 0 18,1-1 33</inkml:trace>
  <inkml:trace contextRef="#ctx0" brushRef="#br0" timeOffset="432">518 548 24,'-3'-6'263,"-1"0"24,-1-3 14,2 3-58,1 0-78,-1 0-42,1 2-20,1 1-9,-1 1-3,1-1-5,-1 2-11,0 1-17,2 0-11,-3 2-12,0 3 0,-3 1 4,1 3 11,-1 0 13,-1 5 12,1-1 9,-3 1 7,1 2 2,0 1 0,-1 2-7,1 2 1,1 0-11,1 1-12,1 3-12,-1-3-11,3 1-12,1-1-8,2-1-6,3-2-1,1-2-1,2-2 3,2-1-1,1-4 1,4-2-1,-1-4-4,4-1-2,-2-3-4,-1-3-3,1-1-2,-1-3 0,1-1 0,-4-3-4,-1-1 2,2 0-1,-3-2 0,0 0 1,-3-1-1,-1 1 1,-2 0 1,1 3 1,-3 0 1,0 4-2,0 2-5,0 2-2,0 3 0,0 3-4,-1 3 0,-1 3 3,2 3 4,2 0 5,-1 2 0,2-1 3,1 1 0,0-1 1,1-1 2,3-1-1,0-2-1,0-2 1,1-1 3,1-3-1,-1-3 2,1-1 3,1-2 2,-2-3 6,1-2 2,-2-1 12,1-1 10,-4-1 9,0-2 7,-2-1-1,-3-1-5,0 0-5,-5-3-12,0-2-21,-4 1-23,-2-3-32,0-1-41,-2 4-58,4-2-66,1 3-57,1 4-48,1 2-79,3 3-79,1 2-11,-1 2 32,2 2 47,1 3 53</inkml:trace>
  <inkml:trace contextRef="#ctx0" brushRef="#br0" timeOffset="1196">656 110 113,'4'-19'292,"0"-1"24,4 4 14,1 1-93,4 1-89,5 2-51,0 3-37,2 5-20,0 4-9,2 1-8,-6 7-2,3 4-5,-5 6-4,-3 1-2,-5 5-1,-1 3-1,-5 2-2,-1 1-1,-4-1-2,-3 0 0,0-3 6,-3-4 8,0-2 15,2-4 20,-1-4 24,4-1 26,-2-4 19,5-2 12,1-3 1,4 0-9,3-2-23,4-2-24,4 1-36,5-2-48,2-1-68,3 1-70,4 1-83,-5 1-153,-1 1-68,1 3-17,-3-2 27,3 2 50</inkml:trace>
  <inkml:trace contextRef="#ctx0" brushRef="#br0" timeOffset="1600">1188 641 3,'-2'-4'388,"-1"-1"71,-2 1 41,3-2 18,-1 0-142,0-1-155,0 2-123,0-3-114,-1 2-86,2 0-71,0 0-79,-1 1-117,0 1-39,-1-2 5,3 0 27,4-3 41</inkml:trace>
  <inkml:trace contextRef="#ctx0" brushRef="#br0" timeOffset="1789">1421 320 116,'0'-3'301,"-3"0"19,-3 2 9,-2 2-85,-1 2-102,-3 3-61,-2 3-30,0 3-11,-2 0 1,2 2 5,0-1 1,4 1 3,2-2-3,0 1-3,4 1-11,2-1-6,2-1-7,2-1-4,7-1-1,-1-1-2,5 0-2,3-1-2,2-4-2,3 2 1,3-1-2,-1-1 3,-2 1 5,3 1 4,-4 1 3,-4 2 2,-2 2 5,-2-1-1,-6 2 6,0 2 5,-5-1 4,-2 1 9,-5-1 7,-4 1 4,-3-1-2,-4-1-5,0 0-11,-4-1-10,-1-2-21,5-2-30,-1 1-32,4-4-42,3-1-38,3-1-50,7-2-53,2-2-62,4-1-60,6-5-21,5 0 14,4-6 30,1-1 55</inkml:trace>
  <inkml:trace contextRef="#ctx0" brushRef="#br0" timeOffset="2118">1592 566 28,'23'-18'280,"-3"3"45,-4 2 35,0 4-43,-7 3-63,3 1-50,-3 5-33,-1 3-20,-2 3-19,1 3-6,-2 2-11,-1 2-18,-3 4-18,1-1-18,-1 0-16,-1 2-15,0 2-11,0-2-21,0 0-29,0 0-44,-1-1-51,-1-2-49,1-2-50,-1-1-60,-3-1-77,-1-5-24,-2-4 10,-3-3 30,1-5 41</inkml:trace>
  <inkml:trace contextRef="#ctx0" brushRef="#br0" timeOffset="2330">1578 530 105,'0'-30'258,"5"-1"23,1 2-9,3 4-71,4 2-60,1 7-38,-1 2-24,4 4-14,-1 5-9,1 5-6,1 5-5,-1 5-7,-1 4-4,0 1-4,-2 4-11,0 4-3,-2-1-7,-3 2-3,0 0-4,-1 0-3,-3-1-4,0-1-1,-2-1-5,-3-3-2,0-3-1,0-3 0,-3-3 3,0-3 4,0-3 3,-1-4 5,0-4 6,0-2 7,1-4 6,2-2 9,1-2 7,1-3 6,4-2 3,3 1 3,3-1 4,3 2 9,1 3 1,0 2 3,1 4 4,0 4 1,2 4 0,0 2-2,-2 5-7,0 3-8,-2 3-6,-3 3-14,-3 2-9,-1 2-10,-3 2-10,-1 3-11,-3-1-19,0 1-25,0 1-37,-3-1-38,3 2-49,-3-2-69,6-2-113,-3-1-42,5-4 0,1-4 20,6-2 38</inkml:trace>
  <inkml:trace contextRef="#ctx0" brushRef="#br0" timeOffset="2816">2525 341 256,'0'-19'285,"0"-1"14,-3 4-41,0 2-101,-5 2-53,3 3-34,-3 3-19,0 3-7,-4 5-1,-1 4 3,-3 4 9,2 3 12,-5 5 15,3 4 11,-1 0 10,1 2-3,-1 1-5,2 3-10,0-1-14,2 1-15,0 1-17,2-1-7,5-1-5,2 2-5,3-4-2,2 1-2,4-2 0,3-2 2,5-1-4,1-3 1,5-1-2,3-5-2,2-3-2,3-2-5,1-4 1,-1-3-4,1-1-1,1-5-1,-3-3-1,1-2-3,-4-3-1,-1 0-3,-1-6-6,-1-1-6,-3-1 1,-4-2-4,-1-2 3,-2 1 0,-5-1 7,-3 2 5,-4 1 5,-1 4 8,-2 4 2,-4 3 1,-1 5 2,-1 3 2,-3 6-4,1 3-2,-1 5-1,3 2 1,3 3-1,0 2 1,2 2 0,5 1-4,-1-1-3,2 1-17,0 1-31,2-2-35,-2 2-43,1 0-44,-1 0-92,-1-1-101,-6-1-36,-3 0 4,-3-1 23,-8 1 36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3:55.28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1241 161 38,'-2'-3'238,"2"0"17,7 1 4,5 2-69,3-3-60,8 3-37,7-1-21,8-1-9,8-1-2,9 2-1,4-2 7,12-2 9,3 0 4,8 1 9,5 0 5,6 1 1,7-2-4,6 2-4,6-1-6,4-1-10,1 1-9,-2 0-6,-2 0-5,-6-2-4,-1 0-7,-5-1-7,-3-1-16,-7-2-33,-8 1-36,-10-3-37,-8 3-39,-11 1-47,-9 2-73,-16 2-97,-12 0-36,-9 3-1,-12 1 20,-8 3 35</inkml:trace>
  <inkml:trace contextRef="#ctx0" brushRef="#br0" timeOffset="438">2488 392 63,'0'2'267,"0"0"23,0 1 16,2 0-76,-1 2-68,4 2-43,-2 1-22,2 2-9,0 2-9,-1 2-3,1 1-7,-2 1-5,2 2-8,-2 2-8,2-1-11,0 1-7,-1-1-11,-1-2-8,-1-2-5,0-2-2,-2-2 0,0-4 2,0-1 9,0-3 5,-4-3 4,3-3 1,-5-1 4,3-7-1,0-1-1,1-4-2,-1-2 0,3-3-1,0-5-4,3-1 0,3-1 0,3-1 3,4 1 10,1 4 3,4 4 10,2 2 5,1 8 4,1 1-3,0 6-10,0 3-2,-2 4-9,0 4-11,-2 2-6,-3 5-6,-2 2-1,-1 1-1,-4 1-1,-1 2 0,-2-1-1,-4 1 4,2-1-4,-1 0-1,-2-2-1,0-3 3,1-1-1,-1-4 0,3-1 4,1-1 7,2-4 2,5 1-1,3-5 2,2 0 0,3 0-9,3-2-35,-4 1-67,2-1-97,-4-2-184,-3-1-101,-9 2-45,-10-1 1,-10-3 50</inkml:trace>
  <inkml:trace contextRef="#ctx0" brushRef="#br0" timeOffset="1614">20 2405 58,'-8'3'278,"5"0"32,-2 0 35,4-2-55,-1 2-80,1-3-50,1 0-24,1 0-24,1 0-30,3 0-23,1 0-14,3 0-11,4 0-14,1 0-10,2 0-11,1-2-20,-1 1-16,3 0-25,-4-2-29,0 0-44,-2-2-82,-1-1-85,-5 0-33,-4-3-5,-1 2 12</inkml:trace>
  <inkml:trace contextRef="#ctx0" brushRef="#br0" timeOffset="1814">72 2330 63,'-4'1'270,"0"1"24,4-2 11,5 1-84,0-1-80,7 0-53,1-1-40,4 1-34,1-2-47,1-1-106,1 0-87,-2-1-46,2-2-21,2-2-1</inkml:trace>
  <inkml:trace contextRef="#ctx0" brushRef="#br0" timeOffset="3458">1367 1746 11,'-11'3'213,"1"-1"25,1 1 5,1-2-50,2 1-41,1-1-23,0 1-8,4-1-10,-2 1-8,6-2-9,0 1-8,2-1-6,3 0-8,3 0-8,5 0 0,4 0 3,1 0 9,4 0 15,2-1 12,0-1 6,-2 1-9,-3 1-12,-1-2-17,-4 2-25,-3 0-33,-4 0-41,1 0-49,-3 0-47,-2 0-50,-1 2-74,3-1-122,-4-1-45,1 2 5,-2-4 23,2 2 38</inkml:trace>
  <inkml:trace contextRef="#ctx0" brushRef="#br0" timeOffset="3794">2109 1509 260,'7'-12'331,"-3"2"39,-1 1 28,-1 3-141,-1-2-81,-1 5-47,2 0-34,-2 2-40,-2 2-19,1 3-4,-3 6 8,1 0 7,1 4 8,-1 2 9,3 2-3,0 2-11,0-1-10,3 2-9,2 0-10,0-3-3,3 0-8,3-3-3,0-3-3,2-1 0,1-5 1,0-2-2,2-2 1,-1-5 4,-2-3-3,0-3 0,1-2 2,-3-4 0,-1-1 3,-1-2 4,1 0 10,-2 0 19,-2 0 19,2 0 25,-2 4 20,-1 1 19,-2 2 7,1 4-4,-1 1-20,-2 1-18,1 2-24,2 2-25,0 4-19,0 0-13,-2 4-1,3 4-3,-2 4 0,0 1 4,0 4-1,-1 1-2,1 1-4,0 2-4,-1 0-12,-1 0-18,2 0-35,1 0-44,-1-1-54,0-2-58,-1-3-53,2 0-54,-2-5-78,1-2-62,2-7-3,-4-1 33,2-3 46,2-4 64</inkml:trace>
  <inkml:trace contextRef="#ctx0" brushRef="#br0" timeOffset="4264">2533 1484 129,'4'-17'311,"0"4"31,1 4 18,-1 3-78,-1 4-71,0 5-40,0 3-20,1 6-8,-1 2 3,0 4-4,1 1-13,-2 4-20,0 0-19,-1 2-21,2 2-27,-1-2-42,1 2-45,0 0-54,1-1-63,-1-1-98,2-4-133,-1 0-51,-2-4-6,-2-2 26,0-2 46</inkml:trace>
  <inkml:trace contextRef="#ctx0" brushRef="#br0" timeOffset="4493">2768 1775 160,'0'-5'287,"3"2"17,-3 0-5,3 0-137,-1 0-122,0 2-114,-1-2-116,2 0-61,-1-2-20,6 2 1</inkml:trace>
  <inkml:trace contextRef="#ctx0" brushRef="#br0" timeOffset="4661">3068 1578 108,'0'-12'220,"-1"0"27,-4-1-39,2 1-38,-2-1-10,0 0-9,1 1-4,-3 0-4,1 2-7,-2 2-16,0 2-20,-1 2-19,-2 4-14,-2 0-12,-3 6-8,2 1-6,-2 2-2,2 3-4,4 0-3,-2 0-5,6 0-4,2 0-4,3 2 1,2-1 1,3 2-2,2 0 0,6-1-3,-2 1 1,4 1-4,4 2-2,-2 0-3,2 0-3,-2 2 1,0-1-4,-2 1-1,-1-2-1,-5-2 1,0-1 0,-2-1-1,-5-4 0,-2 1 1,-5-2 3,1-3 6,-3-2 8,-2-1 14,-2-3 13,2 0 17,1-4 9,-2-1 6,3-2-2,3-4-7,0-1-17,5-3-20,2-1-27,3-4-36,3-1-38,4-3-45,3 0-44,2-3-45,2 2-47,3 1-80,0 1-73,1 4-13,-3 2 15,0 7 35,-2 1 52</inkml:trace>
  <inkml:trace contextRef="#ctx0" brushRef="#br0" timeOffset="5102">3399 1503 10,'12'-6'248,"-4"0"29,1 0 20,-5-1-62,2 1-62,-6-2-42,0 4-28,-4-1-21,-2 1-11,-4 4-8,-3 1-2,-3 2-1,-1 3-2,0 2 3,-1 2-7,2 2-7,2 0-9,2 1-10,3 3-8,0-3-6,6 1-4,2-1-2,2 1 0,2-1-2,3 2-2,1 0-2,2 0 3,1 3-2,1 2-2,0-2 1,-1 1 0,-1 2 0,-3 0 2,-1-2-3,-2-2 1,-3 1-2,-3-3 0,-2-1 2,-3-4 6,-1-1 14,-2-3 16,-1-3 18,0-3 17,3-4 15,-1-4 8,2-2 3,4-4-12,2-2-11,4-4-14,4-4-15,3 0-13,2-1-20,5-2-20,-2-3-37,4 1-40,-4-1-55,3 2-60,-4 4-103,-2 1-111,-6 5-41,-7 5 4,-7 2 32,-6 7 51</inkml:trace>
  <inkml:trace contextRef="#ctx0" brushRef="#br0" timeOffset="5753">2137 1128 215,'0'-3'248,"-3"0"18,0 2-55,-2 2-67,-3 4-31,-1 4-16,-2 4-10,-1 4-9,-3 5-5,2 5-6,-1 5-6,1 2 0,-1 7-2,1 1-2,1 4-2,-2 2-6,2 5-5,4 1-8,2 0-11,5 0-7,7-2-5,5-1-5,9-3-4,4 0-2,8-4-2,7-4-4,7-1-7,6-6-15,7-4-18,4-7-24,4-4-33,2-7-76,-1-8-104,2-5-48,-1-5-13,-2-7 8,1-4 25</inkml:trace>
  <inkml:trace contextRef="#ctx0" brushRef="#br0" timeOffset="6048">3500 1407 49,'14'-22'341,"0"2"26,-4 7 13,1 5 2,2 5-180,-1 6-97,4 6-45,-2 6-27,-1 6-11,4 5 0,-2 5 4,2 5 8,-1 5 3,-2 1 4,-1 3 1,-1 0-5,-4 0-11,-4-2-8,-3-4-12,-4-1-12,-3-4-17,-2-2-19,-8-5-24,3-3-25,-4-5-43,-1-2-83,-1-8-88,-2-3-36,1-6-7,1-5 11,2-4 37</inkml:trace>
  <inkml:trace contextRef="#ctx0" brushRef="#br0" timeOffset="6332">3478 935 110,'11'-53'325,"6"7"26,1 7 13,2 7-50,2 8-143,-1 9-80,3 8-40,-2 10-21,-3 5-14,-5 10-8,-1 7-4,-6 3-1,-2 2 0,-3-1-2,-2-2 5,0-2 7,-2-5 4,2-2 4,0-6 5,2-2 2,1-1 6,5-3-1,5 0 0,1-3-7,6 0-26,0-1-54,2-2-171,-4-2-97,-6-1-50,-12-7-27,-13-4 9</inkml:trace>
  <inkml:trace contextRef="#ctx0" brushRef="#br0" timeOffset="7369">4148 1637 203,'-1'1'318,"1"-2"18,-5-1-4,2 1-141,0-3-147,1 2-124,-3 0-129,-1-1-67,1 0-25,0 0 4</inkml:trace>
  <inkml:trace contextRef="#ctx0" brushRef="#br0" timeOffset="7570">4564 1221 244,'0'-16'286,"-5"1"23,1 4-42,-4 4-83,-3 1-55,-2 4-32,-4 5-20,-1 2-12,-4 3-2,0 3-7,4 1-4,-2 2-7,6 1-9,1-2-8,2 2-9,6-2-6,2 3-3,3-3-5,3 1-1,4-2-1,2 0 0,7-2-3,0-2 0,4-1 2,2-1-2,1-1 0,0-2 3,3 1-1,-3-1 4,0 2 8,0 1 6,-2 1 11,-4 4 9,1 2 5,-4 0 1,-2 4 2,-4 1-4,-3 0-8,-3-1-7,-4 1-3,-3-2-5,-1-1-4,-4 0-3,-4-1 0,-2-4-2,-2 1 0,-3-4-4,3-2-2,-2-1-6,1-4-6,5 0-16,3-3-23,-2-3-21,8-1-25,2-2-21,6-2-19,5-2-16,3-2-35,5 0-67,0-3-58,2-2-20,0 1 3,0-4 20</inkml:trace>
  <inkml:trace contextRef="#ctx0" brushRef="#br0" timeOffset="7954">4711 1350 109,'15'-10'270,"-1"0"33,-3 6 25,0 1-77,-2 5-67,3 2-33,-2 5-8,0 3-8,0 4-1,0 1-3,0 1-8,-2 3-18,0-2-20,1 2-23,-2-1-21,-1 0-27,-1-2-31,-2-1-36,-1 1-41,0-1-44,0-3-66,-6-1-133,0-2-58,-2-4-6,0-2 15,-3-4 31</inkml:trace>
  <inkml:trace contextRef="#ctx0" brushRef="#br0" timeOffset="8184">4749 1373 77,'0'-17'282,"4"4"22,-1 0 13,3 3-74,0 2-98,5 3-51,-1 2-22,6 0-8,-2 3 0,2 0 6,2 4 2,0 1-4,1 2-8,0 4-7,1 1-14,1 1-13,-3 4-9,-3-1-8,0 1-8,-3-1-8,-4 1-5,-2-2-5,-2-4 0,-3 2-2,-1-4 3,-1-2 7,-3-2 3,3-3 4,-2 0 2,-2-4 3,1-2 6,1 0 8,-1-6 4,1 0 6,1-2 7,2-3 4,2-1 7,1-1-1,4 1-4,0-1-3,3 4-3,0-1-9,3 4-8,0 2-6,4 4 0,-4 2-1,3 6 3,-2 3 2,0 3 5,-3 4 0,0 2 0,-1 4-1,-4 1-5,1 1-3,-6 2-7,-1 2-8,0-2-7,-1 1-12,-1-2-12,0-1-17,2-2-19,2-2-14,1-3-20,5-2-30,0-5-73,3-5-100,1-3-46,1-6-10,4-2 7,1-2 29</inkml:trace>
  <inkml:trace contextRef="#ctx0" brushRef="#br0" timeOffset="8668">5669 1068 221,'8'-31'316,"-3"4"33,0 4-10,-5 8-100,-5 6-66,-3 8-38,-6 7-24,-5 7-13,-3 10 12,-1 5 17,-2 8 13,0 8 5,2 5 1,2 5-15,0 3-19,8 1-26,4 1-25,6 1-20,9 0-14,8-3-18,4-1-25,11-8-40,1-5-62,6-5-66,5-10-82,0-10-148,-1-7-66,0-8-4,-1-9 36,-3-8 50</inkml:trace>
  <inkml:trace contextRef="#ctx0" brushRef="#br0" timeOffset="9323">5876 1284 87,'-3'-4'282,"2"-3"24,-1 3 29,-1-2-70,3-2-76,0 3-48,5-3-28,-2 1-18,3-1-16,2 1-8,5 1 0,-1 1 10,1 1 16,3 2 10,-2 2 6,2 2-4,-2 5-14,0 1-16,-4 2-23,-2 2-19,0 3-17,-7 1-9,-2 2-7,-5 1-2,-1 0-2,-2 0 0,-3 1-1,-2-2 1,3-3-1,0 0 0,3-3-1,3-3 2,2-3 0,0 0-1,6-1 1,0-2-3,6-2-3,4-1-13,5 0-21,4-1-33,3-4-42,2-1-40,5 0-44,-1-3-63,-1-3-93,2-2-38,-2 0 4,0-6 22,0-1 39</inkml:trace>
  <inkml:trace contextRef="#ctx0" brushRef="#br0" timeOffset="9635">6406 1184 221,'5'-22'272,"-2"2"30,-3 0-38,-3 2-70,-2 1-52,0 4-30,-3 1-17,-2 3-18,-2 3-6,0 3-8,-1 2-1,0 2-1,1 3-8,1 3-5,3 2-6,-1 1 3,4 2-4,3 2-2,2-1 3,2 2-2,3 2-3,4-1-5,0 2-4,4 1-3,1 3-4,2-1 3,0 3 0,0 0-1,-1-1 1,0 2-3,-3-3-3,-4 1-4,-1-5-2,-3 0-5,-4-3-4,-3-2-1,-2 1 0,-3-2 3,-2-4-2,-2 2 5,-1-4 14,0-2 20,1-1 14,0-1 12,2-5 8,2-1 2,0-3-7,4-2-16,2-1-19,2-4-18,6-3-27,4-1-38,1-1-45,6-3-50,1-1-46,2-1-55,1-1-110,-2 1-76,0 0-13,-2 1 15,-3 2 33,4 3 52</inkml:trace>
  <inkml:trace contextRef="#ctx0" brushRef="#br0" timeOffset="10053">6673 1058 143,'10'-14'295,"0"0"19,0 0 14,3 2-101,4-2-94,3 5-47,-2 3-16,0 4-9,2 6 3,1 5 8,-4 4 7,-1 5 4,-1 3-4,-5 3-8,-2 1-13,-5 3-9,-4 2-17,-4-2-12,-1 2-9,-3-1-3,-3-4 0,4-2 4,-3-2 14,5-5 17,0-3 22,2-2 25,1-4 14,3 0 8,2-3-7,3-1-9,3-3-26,7 0-40,1-3-59,6-3-75,3 0-78,-2-1-132,1-5-127,1 0-55,-2-3 4,3-5 41,-4 1 62</inkml:trace>
  <inkml:trace contextRef="#ctx0" brushRef="#br0" timeOffset="10352">7334 1140 209,'8'0'381,"0"-3"51,-3 2 36,-2-1-66,0 1-143,-1-1-87,1 1-70,-1-1-100,1 2-112,2-5-185,-3 1-100,-8-2-53,-5-4-4,-11-2 31</inkml:trace>
  <inkml:trace contextRef="#ctx0" brushRef="#br0" timeOffset="12640">7628 954 182,'-3'-6'315,"-1"-1"25,2 2 26,0 1-89,1 1-100,-1 1-54,2 1-29,0 1-19,-1 0-24,-1 1-13,2 4-3,0-1 2,-2 2 0,1 2-2,1-1 0,0 2-7,1 0-6,1-1-6,3 1-2,1 0-2,3-2 1,3-1-4,2 0 0,0-1 1,3-2-1,1 1 1,-1-1 0,1-1 2,-1-1-1,-1 2 2,1 0 5,-1 1 8,-2 3 11,1 2 6,-3 0 8,-1 3 4,-3 1 0,1-1-4,-4 3-10,-3 0-6,-1 0-8,-1 2-8,-3-2-6,0 0-8,-2 0-16,-1-2-21,-2-1-31,0 0-40,-1-1-46,-5 1-51,2-2-70,-5-1-107,1-1-40,-1-5 4,2-2 27,3-5 43</inkml:trace>
  <inkml:trace contextRef="#ctx0" brushRef="#br0" timeOffset="13008">7684 1115 42,'0'-24'277,"4"0"25,-1 1 18,2 4-58,2-1-94,4 2-62,5 3-36,-2 0-27,6 2-20,2 4-15,4 0-25,-1 4-31,4 1-60,-2 2-112,-2 1-57,2 1-27,-5 1 0,0 2 17</inkml:trace>
  <inkml:trace contextRef="#ctx0" brushRef="#br0" timeOffset="13164">8103 944 15,'3'-2'276,"0"1"26,0 1 22,3 0-40,-3 0-100,2 0-68,-1 3-39,0 0-25,0 3-17,0 1-15,-2 4-4,0 1-3,0 1 0,-4 2 0,0-1-2,2-1-2,-2-1 0,2 0 4,0-3 3,0-1 4,0-1 5,0-2 6,2-1 5,2 1 2,4-1 3,-1 1 5,2-1-2,5 2-2,-1 2 0,1 1-2,-3 1 0,-1 4-8,1-1 0,-6 4-6,-1-2-9,-4 1-17,0 0-21,-3 1-28,-3-2-35,-3-1-45,-1-2-77,-3-3-116,-1-5-45,-2-2-12,1-4 15,0-5 35</inkml:trace>
  <inkml:trace contextRef="#ctx0" brushRef="#br0" timeOffset="13515">8289 720 261,'26'-22'326,"2"7"22,2 5 17,3 9-139,2 7-86,3 6-38,0 8-16,-3 7-8,-1 5-2,-4 8 1,-1 5 0,-7 4-7,-3 3-9,-8 4-19,-6 1-24,-10 2-40,-6 1-48,-11-2-59,-8 1-93,-6-5-115,-9-2-51,-5-2-6,-9-2 20,-7-5 42</inkml:trace>
  <inkml:trace contextRef="#ctx0" brushRef="#br0" timeOffset="14114">2537 2289 31,'-30'3'205,"0"0"16,0-1-16,5 1-53,-2 0-36,0-1-24,3 2-9,-1-1-9,4 0-1,-1 0-6,2 1-4,2-1-3,1 0-4,3 0-2,1-1-7,5-1-4,0 1-6,3-1-2,3 1-3,2-1-6,2 0-2,6 1-7,2-2 1,10 2-2,7-1 5,11-2 6,10-1 4,10-1 4,10-1 4,8-1-4,8-3-1,6 3-2,6-3-7,7-1-4,11-1-8,8-1-6,8 1-6,4-2-1,7 1 0,7-1-3,7 2 1,8-1-1,6-1 1,4 1 2,2 0 0,2 0 3,0-1-1,0-1 4,-5-1 5,-4-1 0,0 2 1,-5-1 4,0 1 3,-4-3 0,-5 3-2,-9 3-1,-6-3-3,-11 3-1,-5 1-5,-10 2-2,-7-1-3,-13 2-8,-14 2-8,-9-1-21,-16 2-35,-12 0-45,-12 3-77,-12-3-119,-17 3-60,-13-1-15,-19-2 16,-11 1 36</inkml:trace>
  <inkml:trace contextRef="#ctx0" brushRef="#br0" timeOffset="14912">4509 2475 255,'0'-2'335,"2"1"15,-1 0 10,-1 1-138,5 0-99,-5 0-59,1 2-27,2 3-12,-1 1-4,0 5-2,-1 1 2,2 3 5,-1 1 4,3 1 0,-2 1-2,5-2-5,-2 1-6,2-2-3,0 0-8,4-3 1,1-2-4,0-1-1,0-3 3,1-1 1,2-4 0,-2-2 0,3-4 2,0-1 1,-4-3 0,3-1 0,-2-4-1,-2 1-1,1-5-2,0-2-1,-3-1 0,4-1-1,-4-1 3,2 2 12,-2 3 10,-1 3 16,0 3 10,-4 3 5,2 3-1,-1 3 9,-1 3 6,2 8-1,0 1 2,-1 6 4,-1 1-1,1 4-9,-1 1-18,0 0-15,-1 1-11,-2 2-12,1-1-14,0-2-29,1 1-39,-3-2-52,3-1-58,-3-1-80,-2-1-138,-1-2-54,0-2-6,-1-2 29,3-4 47</inkml:trace>
  <inkml:trace contextRef="#ctx0" brushRef="#br0" timeOffset="15427">5138 2646 272,'3'0'392,"-1"0"30,-1-1 26,-1-1-95,0 0-141,0 0-98,2 0-66,-2 1-55,2-2-57,-1 1-55,3 1-68,-4-2-123,0-1-51,1 2-11,-1-3 10,3 2 28</inkml:trace>
  <inkml:trace contextRef="#ctx0" brushRef="#br0" timeOffset="15894">5372 2509 133,'-3'-5'295,"0"-1"22,1 1 21,1 2-85,-1 0-82,0 2-45,2 1-29,0 1-12,-1 2-9,-1 5-6,1 2-2,-1 2 0,-1 3 4,3 0-2,0 0-9,1 0-15,1 0-11,3-1-8,0-2-7,1 0-4,2-4-4,1 2-1,1-4 0,2 0-2,1-2-3,0-1 0,4 0-2,0-1 0,3-1-1,0 1 2,2 2 1,-1 1 3,-1 1 4,-2 1 6,-1 4 2,-1 1 5,-3 1 1,-7 1 1,0 1-1,-4 0-3,-2 0-4,-2-1-6,-6 0-8,0 0-15,-4-3-30,-1 0-42,-4 0-48,3-2-53,-5-2-88,-1-1-111,0-1-39,-4-4 7,4-2 26,-2-4 48</inkml:trace>
  <inkml:trace contextRef="#ctx0" brushRef="#br0" timeOffset="16258">5311 2672 181,'6'-17'339,"0"2"26,4 3 30,4 2-75,3 1-111,5 0-72,2 1-34,4 2-26,2-1-34,4 1-49,0 1-72,6-1-174,1-1-88,0-4-50,-1-1-19,-4-1 14</inkml:trace>
  <inkml:trace contextRef="#ctx0" brushRef="#br0" timeOffset="16922">9119 2063 209,'14'-2'322,"-1"-1"18,3 2 20,5-4-97,1 2-76,3-1-42,2-1-18,0 1-9,1-2-20,4 1-24,-2 1-28,0-1-21,-1 1-23,-4 1-43,0-2-51,-3-2-81,-3 1-136,-3-3-73,-7-2-25,-5 1 13,-6-1 39</inkml:trace>
  <inkml:trace contextRef="#ctx0" brushRef="#br0" timeOffset="17101">9296 1908 320,'-14'3'376,"6"-3"17,4 0 16,5 0-144,7-1-120,6-1-72,4 1-63,5-2-93,6-2-160,1-1-82,-2-1-43,1-2-21,-6-5 15</inkml:trace>
  <inkml:trace contextRef="#ctx0" brushRef="#br0" timeOffset="27263">9192 1880 129,'-4'0'234,"-1"0"3,0 0-26,-2 0-34,1-2-32,-2 2-32,0 0-31,2 0-21,-2 0-19,0 0-6,0 0-7,4 0-1,0 0 2,1 0 7,1 0 9,2 0 11,0 0 7,4 0 4,-1-1 0,3 1-9,4 0-10,2 0-14,4 0-14,5 0-10,2 1-5,3 1-2,-1 1-4,7-2 2,0 1-2,-1 1 0,4-2 0,-5 0 0,0 1-2,0 0-10,-5-1-15,2-1-18,-2 2-35,-3-2-58,-4 1-129,-1-1-61,-4 0-24,-1 0 1,1 0 23</inkml:trace>
  <inkml:trace contextRef="#ctx0" brushRef="#br0" timeOffset="53360">10440 1961 233,'-5'-3'258,"1"1"20,1 1-56,2-1-51,1 1-37,0-1-19,0 0-14,1 1-15,2 0-14,-1-1-7,1 2-7,2-1-6,3 1-11,1 0-8,4 0-6,4 0-9,-1 0-10,5 1-19,1-1-29,2 0-52,-1-1-119,1-1-90,0-2-45,-3 1-13,2-3 15</inkml:trace>
  <inkml:trace contextRef="#ctx0" brushRef="#br0" timeOffset="53610">10878 1705 65,'4'-11'278,"6"-1"21,1-2 17,2 2-61,5 0-97,1 3-52,1 2-29,0 2-15,0 4-14,-4 4-15,2 2-9,-7 5-10,-5 2-2,-1 4-4,-5 2-1,-2 3-3,-4 0 1,-2-3-2,-2 0 3,0-2 3,-2-2 2,3 0 2,-4-4 0,5-1 0,3-3-1,1 2-2,4-4-3,0 1 3,4-1 2,3 1 4,3-2 4,3 1 3,0-1 3,3 1 1,-3 3 1,-4-1-5,2-1-3,-4 5 0,-6-1-6,-2 1-2,-4 2-4,-6 0-4,1 0-10,-4 0-12,-3-3-16,1 0-16,0-3-29,5 0-36,0-3-96,5-3-87,6 0-39,5-1-10,7-5 12</inkml:trace>
  <inkml:trace contextRef="#ctx0" brushRef="#br0" timeOffset="53996">11443 1745 196,'7'-23'308,"-4"2"28,-5-1 30,-1 1-105,-2 0-60,-4 0-16,1 1 1,-2 2-1,-2 3-4,3 3-15,-3 2-22,0 2-25,1 2-34,-2 3-29,0 3-27,1 3-14,-1 3-8,2 2-4,0 1-5,5 3 0,3 1 2,-1 2 3,8 0-2,-1 3 0,3 0-2,7 0-1,0 2-1,2-1 1,1 1 4,4 1-2,-2 0 6,-2-1-1,-1 0-1,0 1-2,-4-1-3,0-2 3,-3 0-2,-3-4 2,-5 2 0,-2-3 0,-4-1 3,-4 0 0,-6-1-1,0-1 1,-1-2 1,3-2 0,-2-3 4,3-2 1,-1-2 4,5-4 2,1-4 4,2-1 0,3-5 0,1-3-1,5-2-6,3-4-12,4-2-15,-1 0-27,8-3-39,0 1-45,3-1-51,2 1-42,0 4-34,2 1-32,0 5-63,-4 2-41,-2 4 1,0 1 25,0 4 33</inkml:trace>
  <inkml:trace contextRef="#ctx0" brushRef="#br0" timeOffset="54424">11656 1590 122,'6'1'286,"-3"3"23,-2-3 18,-2 4-88,-2-1-74,-1 2-40,-3 5-23,0-1-14,-1 5-8,0 2-13,-1 2-16,1 1-11,3 0-12,-1 3-9,3 0-5,3-2-5,3-2-1,3-1-5,6-1 0,3-4-1,0-2 1,3-2 4,-2-3 9,2-2 16,-4-2 21,-2-4 24,0-2 21,-3-4 19,-3-2 10,-1-4-3,-3-4-15,-6-1-21,-3-4-24,-1-1-24,-2-2-35,-1 3-45,-3 2-62,4 1-74,-4 4-112,0 3-140,0 3-59,1 1-3,2 2 35,2-1 56</inkml:trace>
  <inkml:trace contextRef="#ctx0" brushRef="#br0" timeOffset="55241">11946 1785 224,'2'2'353,"0"-1"37,-2 1 42,0-2-85,0 0-91,0 0-66,0 0-42,-2 0-50,0 0-63,2 0-72,0 0-62,0 0-59,-1 1-102,1-1-100,0 0-37,0 0 2,3-4 26,0-1 40</inkml:trace>
  <inkml:trace contextRef="#ctx0" brushRef="#br0" timeOffset="55443">12054 1591 193,'0'-5'317,"0"-1"20,-2 3 17,2-1-110,-1 3-96,-1 1-52,1 1-30,-1 4-15,-1 3-14,1 1-11,-1 1-4,3 4-5,0-1-4,3 3-4,2 0-3,1 0-4,5-1 1,0 0 0,1-2-3,2 0 0,-1-6 0,-1 1 2,-3-5 7,1-2 8,2-2 11,-3-4 15,-1-1 22,-2-4 23,1-1 23,0-2 29,-2-1 24,-2 1 19,0 1 9,0 3-1,-3 0-13,4 3-20,-4 1-30,0 2-31,2 2-32,-2 2-22,0 4-17,4 2-14,-3 7-6,2 1-4,1 3-9,-3 4-28,4 0-54,-2 3-86,0 0-91,-1-1-113,1 0-152,0-3-60,-3-1 11,3-5 58,0-2 81</inkml:trace>
  <inkml:trace contextRef="#ctx0" brushRef="#br0" timeOffset="55860">12560 1648 191,'-4'-18'314,"1"2"23,-4 1 15,-1 2-114,-4 4-90,-3 1-53,-3 4-28,-1 1-22,-1 4-12,2 2-7,1 3-8,4 0-7,3 3-3,2 2-3,6 1-1,2 1 0,3 2-3,6 0 1,3 2 2,4-1-4,1 1 2,2-1-2,2 1 0,-3 1 1,3-2-2,-4 1 1,0 1 1,-2-2 1,-3 1 0,-4-1-2,-3-1 2,-2 2 1,-3-2-3,-1-2 2,-2-2 0,-1-1 11,1-2 20,-2-4 24,1 1 28,-1-5 27,-1-2 28,-1-1 25,2-1 0,1-4-15,-2-2-19,4-1-26,1-4-31,2 0-44,2-1-48,6-5-56,0 0-66,3-2-73,2-1-115,2-1-119,2-1-45,-2-1 8,-1 2 40,0 1 56</inkml:trace>
  <inkml:trace contextRef="#ctx0" brushRef="#br0" timeOffset="58082">13481 1640 263,'-3'-15'315,"3"-3"23,0-2 0,0 1-122,3-2-58,1 0-29,-3 3-18,4 0-14,3 3-17,1 0-10,3 3-16,0 3-14,6 0-14,0 2-7,3 3-6,1 4-3,7 3-6,-4 2-2,3 4-2,-2 3 2,-2 4-4,-1 2 0,-2 2 2,-5 1-1,-1 1 1,-4 2 1,-2-2-1,-5 1 0,-1 0 0,-3-4 2,-3-1 0,0-1-1,-2-4 4,-3-2 2,-1-3 9,-4-1 12,2-4 17,-3 0 20,1-5 20,0-1 24,1-3 12,1-4 6,3-1-7,-1-5-12,2-2-23,2-5-23,4-1-21,2-3-20,6 0-21,2 0-25,7 0-40,0 2-49,4-1-54,-1 7-53,2 1-46,-1 4-66,1 4-91,-3 2-16,-1 4 16,-4 0 36,-3 3 45</inkml:trace>
  <inkml:trace contextRef="#ctx0" brushRef="#br0" timeOffset="63527">14473 1689 49,'-3'-6'323,"-1"-3"41,1-1 35,3-4-10,0 4-131,2-1-74,-1 1-49,3-1-43,-3 1-33,3-1-32,-3 1-25,1-1-13,-1 0-18,-2 1-16,-1 1-20,-1 0-8,-4 2-6,-2-1-4,-2 2 0,-3 0 2,-7 3 2,-1 0-1,-3 2-9,-1-1-24,-1 1-47,1 1-70,-1 1-30,2 1-10,0 1 6</inkml:trace>
  <inkml:trace contextRef="#ctx0" brushRef="#br0" timeOffset="64063">14307 1644 249,'4'0'265,"-2"0"12,1 0-52,-3 0-86,2 0-50,-2 0-28,0 0-9,2 0-4,-2 0 4,0 0 5,1-1 7,-1 1 6,2-2 3,-1-1-1,1 2-9,0-4-11,-1 1-14,1-2-10,1-2-11,-1 1-6,0-4-5,2 1-1,-4-3-2,1 2-2,-1-4-1,-1 0 0,-3-1-1,0 0 0,-1-2-4,-1 2 0,-1 1-3,-1 1 2,-1 4-1,1 1 0,2 1 4,-7 2-1,4 3 3,-3 2 1,-5 2-2,3 5 1,-3 2 1,1 0 1,-2 6 5,2 3 0,-1-1 0,3 4 4,-2 1-1,3 0 1,3 1-3,2-1-1,1 0-2,4 0 2,1-3-2,4-3 0,3 0 4,3-1-1,1-4 2,5-2 1,1-1 0,2-2 1,1-4 0,4-4-1,-2-1 1,-1-4-2,3-4-4,-1-1-2,-4-4-4,-1-1-2,-3-3 2,-1 0 1,-4 0 5,0 3 5,-1 3 6,-3 3 1,-1 3 1,-1 2-2,-2 2-3,0 2-6,0 3-7,0 3 0,0 2-3,0 2-1,0 4 2,1 1 2,3 1 1,-3 1 1,6-1-1,1 1 4,1-1 1,4 1-5,2-2-11,6 0-25,6-3-38,5 0-46,1-2-125,2-4-93,1-4-43,-5-6 0,6-3 20</inkml:trace>
  <inkml:trace contextRef="#ctx0" brushRef="#br0" timeOffset="64676">14843 1291 174,'3'-40'300,"-1"4"26,-2 6 22,0 6-117,0 5-71,-2 5-48,1 5-32,-3 3-24,3 6-17,-3 5-7,1 5-6,2 7 3,-5 4 4,3 4 0,-1 5-2,3 2-4,1 1-6,0 0-3,0 0-6,1 0-4,4 0-4,-2-3 0,3 0-4,1-3-3,-2-2-7,-2-4-8,0-1-6,0-5-5,-1-5 0,-1-1-2,-1-6 2,0-3 1,0-4 0,-1-5 0,-1-6 1,-1-3 3,0-3 3,-2-2 9,-2-1 4,0 5 6,-1 1 6,0 2 1,-3 5 1,-2 3 3,0 5 1,-2 3 2,-1 6-4,-3 3 3,1 3 2,1 4 3,4 2 3,1 2 2,4 1 0,3 2 1,5-2-5,3 1-3,4-1-9,8 0-16,5-3-20,5-3-29,6-4-38,4-4-64,0-5-109,4-7-47,1-4-14,0-6 8,4-4 28</inkml:trace>
  <inkml:trace contextRef="#ctx0" brushRef="#br0" timeOffset="65107">15300 1277 207,'14'-27'311,"-1"1"27,-5 8 15,-4 5-132,1 2-79,-2 5-46,-3 3-22,0 5-10,-1 5 3,-4 9 9,-1 7 12,-4 6 2,-2 7-3,-3 4-16,-4 4-17,3 4-17,-4 0-15,0 4-12,-1-1-25,0 3-32,-1-3-45,5 0-65,-2-4-148,0-5-80,1-5-22,4-2 6,5-8 31</inkml:trace>
  <inkml:trace contextRef="#ctx0" brushRef="#br0" timeOffset="65377">15567 1758 136,'6'-10'296,"-3"-2"20,-1-1 17,-4 5-96,1-3-83,-2 4-41,-5-1-25,2 2-17,-2 2-9,-5-1-10,2 4-5,-2 2-5,-2 4-2,2-1 0,-3 2-4,3 2-2,4 2-5,0 1-7,4-1-7,2 2-4,3 2-3,3 1 1,3-2 1,5 2-1,2 2 4,5-1 4,0 1 10,6-1 11,-2 1 9,-1-1 2,-3 1-1,0-2 2,-9 0-8,-2 0-9,-6-2-6,-2 2-3,-7 0-2,-5-1-3,-3 1-4,-6 0-2,-5-2-3,-3-1-2,-1-3-9,-2 0-17,-1-3-28,3-3-37,2-3-43,6-1-58,0-4-144,4-4-73,10-4-24,2-2 10,10-2 30</inkml:trace>
  <inkml:trace contextRef="#ctx0" brushRef="#br0" timeOffset="68121">15738 1391 133,'-2'0'183,"2"0"-3,-1-2-13,1 2-21,-2-2-25,2 2-23,-2 0-24,2-1-14,-1 1-13,1 0-7,-2-1-8,2 1-9,0-2-4,-1 2-6,1-1-3,0 1-1,0 0 1,-2-2 1,2 1-2,0 1 3,0 0-2,-3-2 2,3 2-1,0-1 1,0-1-4,-1 1 1,1 1-1,-2-3-1,2 1 1,-2-1-2,2 2-3,0-2 4,0 0-3,0 0 1,2 1-2,0-1 1,-1 0 6,2 2 5,-1-1 2,1-1 2,0-1 5,0 2-1,0-3-2,1 3-6,-1-1 0,2 0-2,-1-2-3,1 2-1,0 0-2,1 0 0,1-1-2,-3 1-1,4 0 1,-2 0-3,1-2 2,-1 2-3,2 0-1,-2 0 0,1 0 0,-3 2 0,3-3 0,-1 3 0,-2 1 0,1-3 0,0 3-1,0-1-1,0 1 2,0 0-1,1 0 0,-3 0 1,0 0 0,0 0 0,0 0 0,1 1 0,-3-1 0,1 0 0,-1 2 0,3-1 0,-3 0 0,4 1 0,-5 1 0,3-1 0,-3 1-2,1 1 1,-1-1-1,0 0-1,0 0 0,0 2 0,0-2 3,0 1-2,0 0 0,0 1 0,0 0 2,0-1 0,0 0-1,0 1 1,0-2 0,0 2 1,0-2 1,0 1-1,-1-1 0,1 0-1,0 2 0,-3-1-1,3-1 0,-5 2 1,4-1 0,-3 1 0,1-2 1,2 1-1,-3-1 0,1 0 0,-2 2 0,4-4-1,-4 3 1,1 1 0,0 0 0,0-1-2,0 0 2,0 1 0,0 0 0,-1-1 0,2-1 0,-3 2 0,2-2 0,0 0-1,0 1 1,-1-1 0,1 0-2,0 0 2,-2 2 0,1-2 0,2 0 0,-2-2 0,2 2 0,-1 0 0,0-1 0,-1-1 0,4 1 0,-2-2 0,-1 3 2,3-3-2,-3 1 0,1 1 0,2-1 0,-1 1 0,0-1 0,-1 0 0,3-1 1,-1 2 2,1-2 0,0 0-3,0 0 0,0 0 0,1 0 0,2 0 5,2 0 2,2 0 0,2 0 0,5-2 1,2 0 0,6 0-3,4-1-2,4 2-2,3-2 1,3 0 1,4 1-3,1 2 1,-3 0-13,-3 2-57,-9 1-141,-5 0-76,-12-6-40,-9-5-18,-12-9 0</inkml:trace>
  <inkml:trace contextRef="#ctx0" brushRef="#br0" timeOffset="72619">10508 1947 7,'12'1'213,"-1"1"17,1-2-20,1 2-39,-1-1-45,-1-1-36,1 0-24,0 0-10,-2 0-10,-2 0-3,0-1-1,0-1-6,0 2-1,-2-3-6,1 3-2,-2-1-5,-1-1-1,2 1-4,-1-1-4,2 1-1,-1 1-4,0-2-2,2 2-1,2 0-2,-2 0 0,1 0-1,4 0-1,-2 0 3,1-1-1,-1 1-2,-1 0 2,2-2-2,-2 2 1,0-1-4,0 1-5,-3 0-14,3 0-40,-4-2-128,-2 2-67,-4 0-34,-4-4-14,-6-2 6</inkml:trace>
  <inkml:trace contextRef="#ctx0" brushRef="#br0" timeOffset="91265">16686 1437 161,'-1'-1'266,"-1"-2"17,1 3-19,1-2-82,0 1-58,0 1-34,0-2-15,0 2-11,0 0-8,0 0-7,1 0-6,1 0-6,-2 0-11,0 3-6,1 3-1,1 3-6,0 3-3,-1 2 0,1 4 0,-1-2 0,3 4-3,-3-4 0,2 1 8,1-5 19,-3-2 41,5-2 46,4-6 35,3-2 23,9-4 5,8-5-13,5-4-34,10-5-47,8-3-36,4-3-23,11-2-31,7-1-54,12-3-85,10-3-186,7-3-123,3-6-67,1-4-20,-4-8 27,2-14 72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29.6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0 179 49,'13'-2'156,"2"2"-5,2 0-41,1-1-24,2-1-9,4 1-5,-2-1 1,5 1-2,0-1-11,3-1-5,3 2-3,5-4-3,3 2-1,5 2-2,3-2-4,8 0-9,8 1-6,6 2-3,8 2-5,9-2-7,4 1-1,8 1-3,3 1 3,7-3-3,10 0 1,7 0 1,9-5-3,11 1-1,3-4 1,3 2 1,4-3 0,1 2 4,5-3 1,1 3 5,-6 0 3,-1-1-3,-5 1-2,-4 1 0,-5 0-3,-3 1-19,-8 2-61,-4 2-125,-8-4-64,-11-4-34,-8-7-18,-19-10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5:45.0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9562 380 46,'6'-2'197,"-2"-3"19,1 1-34,2-1-36,-4 1-24,0-1-16,0 1-12,2-1-14,-2 2-12,-2 0-16,3 0-11,-3 0-11,-1 3-10,2-1-5,-1 1-4,1 1-6,0 4-1,-1 0-4,-1 6 1,4 0 0,-3 2 0,2 2 3,2-1-2,-1-3 0,1 2 0,3-4 2,-1-2 3,3-4 1,0 0 3,6-4 2,0-4 1,4-1-1,5-4-2,3-4-4,2-1-2,6-4-1,0-3-2,5-1-2,2-3 0,6-2 0,1-2-2,1-2-4,5 1-14,-1-1-37,3 2-124,-1-1-71,-6 1-35,-4-3-15,-7-3 3</inkml:trace>
  <inkml:trace contextRef="#ctx0" brushRef="#br0" timeOffset="42380">10402 2368 146,'-3'2'262,"3"-2"14,-1 1-15,1 1-91,1-2-70,1-2-37,3 1-18,-1 1-13,3-2-5,5-1-3,3 2 2,3-1 1,3 1 4,6 1 1,5 0 5,4 0-4,8 1-1,7 2-7,1 0-7,10-1-6,4 2-4,7 1-3,1-1-3,7 2 3,-2-1 1,2 1 8,2-1 7,1 2 5,3 0 7,3-1 0,5 2 0,0-2-4,4 1-6,-1 1-6,1-3-5,-5 2-1,1-1 1,0-3 2,0 1 2,3-3 1,8 1 2,3-2-4,3-3 2,4 2 0,1-4-4,0 1 0,2-1 2,2 0 5,-1 1 6,4 0 1,-6 1 7,1 1 9,-7 2 4,0 0-2,-3 2-4,-4-2-3,-4 3-13,-4-2-31,-6 2-57,-9-1-96,-10-2-159,-15-2-81,-17-5-41,-20-7 1,-20-5 35</inkml:trace>
  <inkml:trace contextRef="#ctx0" brushRef="#br0" timeOffset="54174">228 1386 58,'0'-6'124,"0"-1"-6,0 2-13,-1 0-6,-1 1-7,2-1-9,0 1-14,-1 1-6,-1 0-7,2 0-6,0 1-7,-2 0-7,2 2-7,-1 0-10,-1 2-6,-3 0-6,0 4-4,-4 1-3,1 4 0,-1 2 2,-4 4 0,2 0 0,1 3 3,-2 1 3,-1 2 1,4 1 2,-4 1 0,2 1 1,1-1 1,0 1 0,2 1-4,-1-1 4,2 2-1,-1 1 2,3 0-2,0 1-1,0 0 0,2 2-1,-1-1 0,2-2-3,1 1 1,2-3-1,1-2 0,4 1 1,0-4 0,1-1 5,2-1-2,2-4 4,2 1 2,3-4 3,0 0-1,2-2 1,6 0-2,0-1-1,1-2-2,4-1-2,-1-1-2,2 0-2,2 0-2,-1 0 0,1 0-4,-2-1-1,3-1-2,-1-1 0,1 1-1,1 0 0,0-1 1,5-2 0,1 1 0,3-2 0,1 0 0,4 0 1,1-2 0,1 1-2,3 1 1,2 0 1,2 0 1,4 0 3,1 0-1,1 0 0,5 1-1,0-1-1,3 2-2,2-2 0,0 1 0,-1-1-1,1 0 1,-3 0 0,-1 0 1,-1 0 4,-1 2-2,-1-1 1,-1 1-1,0 1 3,1 0-6,0 0 0,1 1 0,-1 1 0,3-2 0,-3 1-4,2-1 0,-2 2 2,2-1 1,-1-1 1,1 0 3,-2 2 1,0-2 0,-1 0-3,-2 0 1,2 1-2,0-1-3,0 0 3,-2 0 0,1 2 0,-3-1 0,-1 1 0,0-1 3,-1 2-3,-1 0 4,-1-1-2,0 1 2,-3-2 0,5 1-1,-3 1-2,4-2 2,0 2-3,2-1 0,3 1-3,2-2 3,-3 4 0,2 1 0,1 0-1,-4 1 1,0-1 0,-1 2 1,0-2 0,-1 0 1,3-2 0,1 1 0,-1-4 0,6 0 0,1 0 1,0-1-2,1-3 1,-2 0-1,0 0-1,-2-3 0,-1 1 0,-1-4 1,-1 0 2,-1 0-2,-2-4-1,1-1 1,-1-2-2,1 1 0,0-3-2,1-2 2,-3 1 1,-1-2 0,-3-2 0,-6 1 1,0-3 1,-7 2-2,2-1 0,-7 0 0,-1-3 1,-3 1-1,-5-1 1,-3 0-1,-3 0 4,-6-3-4,-3 0 0,-5-1 0,-3-4 0,-7-1 0,-1-1-4,-9-1 3,-1 1 0,-2 1-2,-2 1 3,-4 1 0,-2 1 0,-1 1 0,-1 4 0,-3-1-1,-1 4-1,-5-1 1,-2 2-1,-6 2 1,-1 1 0,-8 3 0,-2-2 1,-4 2 0,-2 0-1,-1 2-2,-1 1 1,-2 0-2,-1 0-1,-3 1 4,-1 1 1,-2 1 0,-5 0 0,-3 1 1,-3 1-1,-3 1-1,-4-1-2,1 2-1,-2 2-2,-1-2 5,-1 4-2,0-1 3,-4 2 0,-3 0 0,-4 0-1,1 0-3,-4 0-1,-5 0-1,2 0 4,-4 0 0,-1 0 1,-5 2 1,0-2 2,-3 3-1,2 1-1,0 2-1,1 3 2,1 3 1,3 0 1,1 6 1,2 0-4,0 3-12,-2 3-33,-1 2-89,0-1-94,-4 2-48,1-1-25,1-4 1</inkml:trace>
  <inkml:trace contextRef="#ctx0" brushRef="#br1" timeOffset="191329">14279 3123 21,'7'-14'293,"-3"2"23,0 3 19,-3 3-41,-2 3-90,-3 5-51,-4 5-16,-5 5 6,0 8 9,-3 2 1,3 7-9,-1 2-25,6 4-31,3 1-27,4 3-24,6-2-13,4 1-12,5-1-8,7-2-9,0-4-14,4-4-34,2-4-53,1-5-61,2-5-109,2-8-109,1-2-48,2-8 0,1-3 36,3-3 52</inkml:trace>
  <inkml:trace contextRef="#ctx0" brushRef="#br1" timeOffset="191654">16243 2809 229,'24'-25'313,"-7"4"16,-4 6 8,-3 7-134,-1 7-67,-3 7-29,-1 7 7,-3 8 17,-1 6 20,1 6 9,-2 3-6,1 5-13,3 1-27,2 1-25,-2 2-26,4-1-20,1-2-15,0-2-17,-1-3-19,0-3-23,0-3-28,-1-5-27,0-5-26,-3-5-17,0-2 1,-1-7-4,0-2-1,-1-7 1,-1-4 1,1-6 4,-4-4-6,1-7 6,-6-2 24,1-7 36,-2 1 45,-4 1 41,-1 1 39,-3 5 33,-2 5 18,-2 5 6,-4 7-11,0 7-12,-1 4-12,-2 7-10,4 4-7,5 4-16,6 4-6,5 1-10,10 1-5,6 1-12,4-2-18,8-2-32,6-2-60,5-4-159,-1-5-86,3-4-41,-3-6-13,2-2 14</inkml:trace>
  <inkml:trace contextRef="#ctx0" brushRef="#br1" timeOffset="192576">11032 2916 21,'-15'-5'257,"3"2"17,7 0 10,4 3-70,1 0-82,5 3-55,5 2-23,5 2-6,3 4 8,3 4 20,6 3 23,3 4 30,2 7 23,1 7 10,0 6-5,-3 6-12,-3 7-29,-6 2-40,-5 6-51,-10 3-66,-8 3-67,-10 2-84,-10-4-152,-15 1-75,-11-7-20,-12-4 20,-9-7 43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33.5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718 1286 6,'-6'-9'206,"-4"-2"11,-1 4 6,-2 2-94,-4 2-56,1 3-24,-4 3-14,-4 2-2,2 4 2,-4 3 7,1 3 8,-2 1 10,-1 3 8,1 4 2,3 1 2,-3 2-2,0 1-7,4 1-8,-1 4-8,5-1-10,0 2-7,6 2-6,1-2-6,5 0 0,6 0-2,4-2-2,5-1 6,3-1 13,5-2 12,3-5 5,4-1 8,0-4 5,5-4-3,4-2-10,0-5-10,1-5-7,4-2-10,0-5-5,-1-3-5,1-2-5,-4-1-2,-1-3-5,-6-1 4,0-1 5,-6-1 5,-2-1 14,-6 1 16,-4 0 16,-3 0 8,-2 3-1,-6 1-3,1 2-13,-6 3-18,-1 3-17,-2 3-11,-4 3-6,-5 5 0,0 4 0,-4 2 3,0 5 0,-3 3 4,2 3 2,-2 4 0,3 1 0,5 0-1,2 0-2,4 2 2,4-4-1,6 0 2,6 0 7,8-3 2,3-1 6,8-4 1,5-2-2,3-5-1,5-2-5,1-5-6,1-5-3,2-3-3,-3-3 0,1-3-2,-2-2-1,-2-5-1,-3 0 0,0-2 1,-5-1-2,-3 0 0,-4-1 1,-1-1 2,-6 1 2,-1 1 8,-3 1 9,-2 2 5,-5 5 9,0-1 2,0 5 0,-3 1-11,-2 4-8,-4 1-9,-1 5-8,-1 2-4,-4 4-2,-1 2 2,-2 4 1,4 1 1,-2 1 0,4 1 0,-1-1 0,2 0-3,4 0-3,0-1-6,4-2-3,3-1-4,0-3 1,3-3 0,1 0 8,1-1 4,3-4 7,0-1 6,3-3 4,0-2 3,2 0-1,1-4 3,-1 0-1,1 0 0,-1-2-1,-1 2-4,-1 2-4,-1 2-4,-2 1-2,-1 2-2,0 4-4,-1 1 1,-2 3 1,-1 4 1,3 2 1,-3 3 4,-3 3 1,1 3 1,-1-1-8,0 4-20,0-2-35,2 1-52,-2-1-60,2-1-63,-1-3-96,-1-6-111,0-4-35,0-4 13,0-4 40,4-4 51</inkml:trace>
  <inkml:trace contextRef="#ctx0" brushRef="#br0" timeOffset="906">1154 1655 279,'4'-27'327,"-2"6"44,2 3 0,-1 2-105,-2 5-68,1 3-50,1 4-39,0 2-40,2 7-34,3 1-18,1 6-9,-1 1-7,2 4-1,-1-1-1,-1 2 1,0-1-2,-3-3 2,0-1 0,1-3 5,-3-4 20,0 0 24,-1-4 21,-2-2 17,0-3 14,2-5 9,-1-4-4,4-2-19,0-2-15,4 0-12,1-1-13,1 4-14,3-1-12,0 4-11,3 3-5,1 5-5,4 2-6,0 4-1,-1 5-13,1 5-21,-2 4-35,-2 3-35,-1 4-39,-4 4-45,1 1-42,-3 0-92,-4 3-69,0-3-16,-4 1 15,4-3 31,-1-2 45</inkml:trace>
  <inkml:trace contextRef="#ctx0" brushRef="#br0" timeOffset="1296">2011 1611 18,'7'-6'243,"-1"5"20,-3 5 16,-3 5-64,3 5-78,-3 3-46,2 5-21,1 2-21,0 3-15,0 3-12,2 0-17,3 0-25,-4 0-50,-2-3-116,0-2-60,-4-4-32,0-1-9,1-6 8</inkml:trace>
  <inkml:trace contextRef="#ctx0" brushRef="#br0" timeOffset="1508">1893 1584 29,'-18'-12'243,"-1"6"20,-1 6 16,1 6-72,-2 11-64,4 5-34,1 7-18,3 7-13,1 6-14,7 3-10,3 4-12,7 4-14,3-1-7,8-1 11,4-3 13,7-5 19,2-4 16,8-7 22,3-8 24,1-5 14,2-5 16,-3-6 14,-1-7 7,-4-6-7,1-5-14,-6-6-26,-3-8-28,0-6-31,-6-8-24,-3-4-12,-5-7-10,-3-6-10,-1-3-2,-3-3-6,-4-2-2,-2 0-8,-5 1-2,-7 5-2,-6 6-8,-7 8-9,-8 7-31,-10 8-52,-8 14-75,-9 12-86,-6 11-175,-10 12-85,-5 9-18,-6 8 26,-1 7 63</inkml:trace>
  <inkml:trace contextRef="#ctx0" brushRef="#br0" timeOffset="1914">68 2613 119,'-30'6'264,"8"-3"16,9 0 10,10-1-108,14-2-64,13-3-29,14-2-5,19-2 22,17-4 20,16-1 27,16-3 27,12-1 32,9-1 18,4-1 2,8 0-11,4 0-22,4 0-34,6 0-41,-3 1-41,-1 1-31,-10 1-29,-7 0-48,-11 3-83,-10-1-98,-15 4-115,-12 0-164,-19 3-81,-16 3-9,-22 1 50,-16 4 83</inkml:trace>
  <inkml:trace contextRef="#ctx0" brushRef="#br0" timeOffset="2237">718 2745 40,'-22'-13'228,"3"-3"12,0 0 8,3 1-90,2 2-64,-1 0-32,1 6-19,2 1-8,-2 6-1,-1 5 1,-2 5 6,-1 6 13,-4 9 13,0 5 18,0 3 16,-3 6 4,-1 0-1,3 1-11,4 1-14,0-2-17,6-3-21,4-2-17,6-2-4,4-4-4,7-2-1,3-4-1,7-2-1,5-4 1,4-5-4,3-4-3,3-5 0,4-4-3,2-5-1,-3-4-1,1-2-2,-1-6-6,-4 1 0,-4-1-3,-4-2-3,-4 2 2,-5-1 4,-4 2 13,-5 3 16,-3 3 11,-3 2 7,-6 4 3,-2 1-3,-5 5-6,-4 5-9,-4 5-8,-1 5 2,0 3 7,0 4 5,3 4 1,0 1 3,5 2 1,0-1 0,6 1-2,3-1-1,5-1 3,5 0 1,6-3-4,5-1-5,4-2-5,6-3-5,4-3-8,7-3-4,1-6-2,2-2-2,4-5-4,-1-4-4,-2-4-7,2-3-5,-4-5-5,-4-2-6,0-2-3,-7-3-4,-2 0-3,-6-1 3,-6-1 3,-4 2 5,-4 2 13,-3 2 13,-3 5 12,-1 5 6,-5 2 4,-2 5 1,-5 5-2,-3 5 0,-3 7-1,0 1 3,-1 4-1,2 1 2,3 1-4,2 1-4,3-2-4,1-1-3,4-1 0,5-3 1,0-1 1,3-4 1,2-1-1,3-3-1,3-3 0,3-3-2,2-3-3,4-3 1,-2-4 0,4-2 1,0-3 0,-3-2-3,3 1 6,-3-1 9,-1 2 8,-3 3 3,-2 3 2,-5 2 5,1 5 4,-4 4 9,-2 4 10,-3 4 4,-1 5 5,-4 3 2,-1 2-10,0 2-17,-1 4-16,2-4-9,0 2-18,2 2-29,-1-4-36,1-2-54,1-2-60,1-3-62,-1-5-58,0-4-107,-3-6-76,4-4-11,-4-5 31,5-6 44,0-5 58</inkml:trace>
  <inkml:trace contextRef="#ctx0" brushRef="#br0" timeOffset="3066">1184 2946 204,'8'-45'327,"0"3"33,2 5 25,2 5-105,-1 5-83,2 6-49,1 8-35,-1 5-27,4 7-23,-2 7-20,0 4-14,-2 6-9,-1 6-6,-4 2-4,-1 4-6,-1 1 2,-3-1-6,-1-1 2,0 0 0,-2-5 6,0 0 14,0-8 34,0-1 32,0-4 30,0-3 20,1-5 1,4-1-12,1-4-25,2-2-35,3-5-32,5-1-29,0-2-47,1 3-64,0 0-75,1 2-76,-4 4-126,0 4-93,0 1-24,-1 5 31,2 1 58,3 2 65</inkml:trace>
  <inkml:trace contextRef="#ctx0" brushRef="#br0" timeOffset="3369">1788 3041 83,'12'-3'275,"0"-3"20,2-2 25,2 2-65,-2 0-64,3 0-35,0 2-8,0 2-3,-3 4-9,0 2-21,-1 5-22,-5 5-20,1 2-16,-4 5-14,-5 3-8,-2 2-8,-1 2-5,-6 2-5,4-2-4,-1 0 4,1-4 4,0-5 8,4-2 8,-1-5 12,5-3 10,5-3 1,2-5-6,9-2-8,1-4-19,6-2-52,1-3-87,1-1-102,-1-4-167,-4 0-85,-5-3-37,-4 0 16,-8 1 59</inkml:trace>
  <inkml:trace contextRef="#ctx0" brushRef="#br0" timeOffset="3691">1863 2814 239,'-15'-18'283,"-2"5"26,1 4-52,-1 5-51,-1 8-36,-2 8-8,1 6 14,-2 9 38,-1 7 36,0 7 21,1 5 11,-1 5-14,4 2-33,3 4-56,4 0-48,8 3-44,9-2-32,7-1-20,7-3-12,6-3-5,8-7-10,4-7-1,2-7-3,7-7 4,-1-10 1,3-7 2,-1-9 5,-1-7 1,-1-8 0,-5-8-9,-5-8-1,-6-7 0,-6-7-5,-8-6 3,-8-4 0,-5-7-4,-9-4-3,-5-3-5,-8 1-2,-5 4-4,-3 9-20,-5 7-53,-2 10-127,4 10-208,-2 8-146,-1 8-70,-2 8-25,2 5 38,5 5 119</inkml:trace>
  <inkml:trace contextRef="#ctx0" brushRef="#br0" timeOffset="4341">3431 2310 6,'8'-1'257,"1"-1"17,1 1 9,4-1-57,0 0-119,4 0-114,-7-3-136,0 1-69,1-1-37,-5-1-14,-1 0 5</inkml:trace>
  <inkml:trace contextRef="#ctx0" brushRef="#br0" timeOffset="4458">3387 2244 108,'-19'-1'358,"6"-1"51,2-1 29,8 0-48,3 0-121,8-2-96,6 1-95,8-2-126,8 0-196,3-3-107,-3-4-56,-6-5-26,-8-3 10</inkml:trace>
  <inkml:trace contextRef="#ctx0" brushRef="#br0" timeOffset="22574">3078 0 193,'-3'0'241,"0"2"-1,-1-2-41,0 1-40,0 2-29,-1 0-28,-3 0-22,0 3-16,-1 0-10,-1 3-11,2 2-8,-1-1-1,-1 2 0,4 2-2,-2 1-4,0 0 1,2 1-5,1 2-2,0 0-2,5 0-6,0 0 0,0 0-3,3 0 2,2-1-1,0-2 2,4-2 1,-3-2 2,2-3 1,-1 2 3,1-4-2,1-4 2,1 2-4,-1-4-2,2 0-4,0-5-2,-1 1-3,1-2 0,-2-2-5,-1 1 2,2-3 1,-4 0-1,0 0-1,-1-2 0,-3-2 2,-1 1-2,-1 1 0,-1-3-1,-1 1-1,-1 1 1,-2-1-1,0 1 1,-1 1 2,0 1 0,1 2-1,0 2 1,-1 1 1,1 0-3,2 3-4,1 0-2,-2 3 0,1 1-1,0 2-2,-1 3 4,3 2 0,-1 2 3,2 2 1,0 0 1,2 3-1,-1 0-3,3 0-9,-1 2-19,4-1-21,1-1-36,2 2-70,-2-4-115,1-1-53,1-2-17,-2 0 5,3-3 26</inkml:trace>
  <inkml:trace contextRef="#ctx0" brushRef="#br0" timeOffset="23823">3243 262 100,'0'2'179,"2"-2"-20,-1 0-40,2 2-34,3-2-21,-1 0-21,3 0-18,0 0-29,1 0-33,-1 0-45,-1 0-59,-2-2-32,-1 0-11</inkml:trace>
  <inkml:trace contextRef="#ctx0" brushRef="#br0" timeOffset="23966">3251 237 63,'-3'0'224,"0"-1"18,1-1-32,4 1-64,1-2-62,4 0-67,3-1-76,3 0-95,2 1-50,3 0-22,2 0-3</inkml:trace>
  <inkml:trace contextRef="#ctx0" brushRef="#br0" timeOffset="24094">3480 179 137,'-5'4'231,"-4"2"15,1 2-51,2 0-58,-1 2-40,4 0-30,3 2-19,1 2-17,4-3-9,3 3-10,6-2-2,1-2-4,2 1 1,1-4-1,0 1-1,0-3 5,-1-2 7,-4-2 16,-1-1 18,-3-1 20,-3-4 22,-1-1 12,-4-1 8,1-4-3,-4 1-10,1-4-20,-4 1-23,0-2-50,2-2-74,-4-1-175,-2 3-94,0-3-50,-4 2-21,-1 1 19</inkml:trace>
  <inkml:trace contextRef="#ctx0" brushRef="#br1" timeOffset="32420">5758 902 116,'-5'-22'275,"1"3"24,-2 3 14,-1 2-99,3 4-70,-1 5-38,-3 8-19,-3 8-6,1 11-5,-5 10-3,0 10-1,-3 12-3,-2 9-10,-2 10-8,-1 9-7,-7 11-6,-7 11-4,-7 10-6,-12 14-26,-7 10-48,-14 9-103,-4 3-136,-8 1-78,-5-2-37,-4-7-3,-2-7 31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52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543 136 152,'-1'-4'163,"-3"-2"-44,3 0-42,-1 0-23,1 1-4,-1 1-1,0 0-1,0 2-3,0 0-3,2 1-1,-2-1 0,2 1 3,-1 1 3,1-2 2,-2 2 5,2-1 0,0 1-4,-1 0-8,-1 0-9,0 0-8,-1 0-10,2 0-4,-6 3-8,2 0-3,-4 1 1,0 2 2,-4 2 0,-3-1 1,3 4 3,-4-1 3,-2 2-2,3 0 0,-3 2 1,0 2 1,-1 2 1,-1 3 3,2 2-2,-1 1 1,-1 1 1,0 4-1,1 0-3,-2 3-1,4 1 0,-2 2-2,4-1 1,0 0-1,3 2 1,-2 2 3,5-2-2,1 0 1,0 0-2,2 2 2,-1-2-1,3-2-1,-2 1 1,0 1 2,2 0 1,-1 0-2,1-1 3,2 2-1,-1-3 1,2 1 0,2-2-3,0 0-1,2-2 1,2 1-2,-1-2-1,0 0-6,2 0 4,2 0 1,-1 0 1,3 1 2,-1 1 5,0-2 1,2 1 0,2-2-2,-2-1 1,5 1-3,-2-2-3,3-2-1,-2-1 1,4 0-2,-1-1 1,0-1 0,4-1 0,1 0 3,4-1 2,0-2 1,6 0-1,1 0 1,2-2 0,2-1-1,2 0 0,-3-4-4,2 1-1,2-3-3,-2-2-4,4-1 0,1-1-1,1-4 1,1-1-2,3 0 1,2-3-2,0-1 2,-1-1-1,0-2-2,0-1 1,-1-1 2,-1 0-4,-1-3 3,1 0 0,-1-3 2,0-1-2,-1-4 2,0-1 0,0-1 0,0-2 0,-2-2 0,0-1-2,-1 0 2,0-1 0,-3-1 0,2 0-1,-4-2 1,-4 0 0,-2-2 0,-1-4 1,-3 0-2,0-5-2,-3 0 2,-3-5-1,-1-2 2,-4 0-5,1-5 0,-2 1-6,-3 1-2,-2 1-3,-4 0-7,-3 1 0,0 1 2,-7 2 5,-3 1 3,-2-1 5,-7 4 1,-2-1 9,-2-1 4,-5-1 0,-2-1 1,1 1 2,-4-1 0,0 2-4,-1 2-2,-1 2-2,-4 4-2,0 1-2,-6 4 0,-1 2-2,-2 5 3,-6 2-2,0 4 2,-5 2 1,-3 4 0,-3 4-1,-2 1 1,-5 4-1,-4 2-5,-4 4-5,-1 5-10,-3 4-22,-3 5-55,-8 8-126,-4 5-66,-10 4-32,-7 1-6,-5 1 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9:01.5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74 32,'1'-14'296,"1"2"36,-1 2 37,1-1-13,-2 4-65,2-1-29,-2 2-18,0 3-15,0 0-29,0 2-37,0 1-48,0 0-40,0 3-20,1 4-2,2 5-4,1 3 1,0 5 5,1 1-6,1 1-12,1 4-15,-3 1-14,3-2-25,-2 2-29,1-1-42,-2-4-56,3-1-58,-1-1-60,-1-4-113,0-2-83,-1-4-18,-1-1 22,-1-6 42,-2-3 59</inkml:trace>
  <inkml:trace contextRef="#ctx0" brushRef="#br0" timeOffset="285">313 222 198,'17'-4'309,"1"1"15,0-2 14,2 1-122,-3 1-91,1-2-53,0 2-28,1 0-24,-1-1-29,0 1-29,0-2-41,1 2-60,-1-1-90,-1-2-51,0-2-17,-3-2 9,-1-1 27</inkml:trace>
  <inkml:trace contextRef="#ctx0" brushRef="#br0" timeOffset="426">659 65 21,'3'-3'251,"-1"3"34,0 1 25,1 2-52,0 3-68,3 3-45,-1 2-23,0 0-22,-1 3-25,4 3-17,0-1-15,-2 1-17,2 1-7,0 1-12,0-1-2,-3-1-5,0-1-7,-2-4-5,-2 0 0,-1-4 1,-1-2 2,-1-3 6,-1-3 7,0-5 13,-1-2 7,1-4 14,1-4 3,2-1 6,2-2 2,3 0-4,2 0 2,2 1-1,4 4-1,-1 1-2,4 3-1,-2 3-2,4 3-8,-1 4-9,2 4-8,-1 2-5,1 5-12,-2 5-32,-4 1-49,-2 1-76,-2 4-152,-7 2-84,-8 4-35,-7-1 8,-11 2 35</inkml:trace>
  <inkml:trace contextRef="#ctx0" brushRef="#br0" timeOffset="838">25 807 103,'-8'2'297,"3"-2"24,7 0 15,3-2-67,7-2-83,8-1-44,5-2-16,8 1 4,9-2 10,9-1 9,9 2-3,7-1-10,4 2-16,1 0-23,1 0-40,-2 2-74,-6-1-78,-5 2-84,-9 0-128,-5 0-114,-10 3-46,-9 3 14,-7 0 42,-8 5 63</inkml:trace>
  <inkml:trace contextRef="#ctx0" brushRef="#br0" timeOffset="1098">156 984 279,'-17'6'362,"4"-1"18,2 1 10,3 1-114,4 2-99,0 3-39,-1 0-2,4 2 7,-1 2 8,2 2-9,0 2-16,0 1-31,0 1-33,2 2-28,1-1-39,0 2-48,4-1-53,1 0-50,2-1-52,2-2-78,-3-5-105,2-2-31,-1-5 10,-1-5 28,7-1 43</inkml:trace>
  <inkml:trace contextRef="#ctx0" brushRef="#br0" timeOffset="1330">447 1184 273,'19'-3'338,"0"0"16,2 0 13,2-1-139,3 0-94,-2 1-51,1 0-27,-2 0-16,3-2-17,-3 4-16,-3-2-22,-2 2-27,-3 1-38,-1-3-79,-5 0-110,-1-2-51,-4 0-16,-4 0 6,-4-1 26</inkml:trace>
  <inkml:trace contextRef="#ctx0" brushRef="#br0" timeOffset="1495">643 1029 76,'-7'-3'318,"3"3"25,3 0 15,-1 3-38,0 2-105,2 2-65,0 4-27,0 1-9,0 4-5,2 0-17,0 4-20,-2 1-20,1 2-23,3 1-33,-1-1-44,-2 2-53,5-3-80,1 1-129,-3-2-75,1-5-23,2-2 15,3-5 39</inkml:trace>
  <inkml:trace contextRef="#ctx0" brushRef="#br0" timeOffset="1703">890 1187 84,'9'0'259,"-1"1"26,0 5 19,1 2-87,0 2-70,-5 1-37,1 1-20,-2-1-26,1 2-20,-4 0-16,2-1-9,-2-1-10,0-3-4,0 0-4,0-3 6,-2-4 3,2-1 1,-2-1 7,-1-5 6,1-3 11,2-3 5,-1-3 5,1 0 18,1-3 12,4 0 8,1 0 3,2 1-3,2 2-6,4 0-13,0 5-15,2 1-14,1 2-9,4 6-7,-2 2-3,1 6-4,2 2-4,-4 4 0,-2 4-4,-4 4-31,-2 3-51,-6 1-92,-4 4-155,-4-3-85,-9 2-39,-3-2 2,-6 2 41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31.8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0 326 113,'6'-8'258,"-1"0"15,1 3 6,-3 0-119,-2 2-68,1 3-36,-2 3-23,0 2-14,-2 5-4,-1 3-3,-1 5 1,-1 2 0,4 1-2,-3 0 3,3-1 10,2-5 21,7-2 21,5-5 20,6-4 25,8-7 42,8-3 32,9-6 8,5-3-9,8-3-14,5-4-19,10-5-46,7-2-47,10-2-35,4-4-50,5 0-77,5 1-102,3-2-169,-2 0-88,2-1-41,0-7 12,1-4 54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28.0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80 45,'-11'-2'306,"6"1"23,8-1 13,10 1-36,4-3-121,13 2-73,11-1-34,10-2-9,11 1-2,10-1 7,11-1 5,8 0 13,10 0 7,7 0 8,6 2 4,3-2-5,4 1-8,-3 2-23,-3 0-21,-6 3-21,-8 0-39,-7 2-61,-11-1-70,-12 1-107,-9-1-141,-13 0-69,-17 3-17,-16-1 31,-16 3 51</inkml:trace>
  <inkml:trace contextRef="#ctx0" brushRef="#br0" timeOffset="339">241 471 210,'-6'-3'350,"3"0"22,2 1 14,-1 2-99,2 4-92,0-1-51,0 4-19,0 4-3,0 0 4,2 6-5,-2 4-14,1 3-21,4 2-23,1 0-20,0 3-15,4 0-14,0-1-11,0 1-20,0-1-34,0-3-52,0 1-65,-3-3-118,-1-4-114,-2-2-48,-1-4 0,1-4 32,-1-5 55</inkml:trace>
  <inkml:trace contextRef="#ctx0" brushRef="#br0" timeOffset="594">588 724 263,'28'-4'345,"2"0"20,2-1 12,-1 0-134,3 4-103,-3-2-60,-1 0-35,-1 0-22,-1 2-29,-1-1-36,-3 1-65,1-1-134,-1 0-71,-4 1-31,0-2-7,-2-3 18</inkml:trace>
  <inkml:trace contextRef="#ctx0" brushRef="#br0" timeOffset="757">1156 537 152,'4'-3'295,"1"3"15,-4 2 17,2 4-91,1 1-80,1 5-40,-4 5-14,4-1-7,-2 3-9,0 4-17,2 0-16,-4 1-18,1-1-10,-1 0-12,-1 0-4,0-4-4,0-2-4,0-2-1,0-3 3,0-3 3,0-3 13,-1-3 13,1-5 9,1-4 12,-1-4 7,4-6 2,1-3-12,3-5-10,0 0-9,4-3-12,2 2-11,5 1-4,2 4-4,1 4 2,3 5 4,1 4 3,0 5 8,3 5 9,-1 5 8,1 5 3,-4 5 0,2 6-3,-3 3-7,-4 4-10,-5 6-45,-5 5-75,-6 1-167,-10 2-127,-9 2-66,-10-2-30,-12-4 15,-4 0 63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07.72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335 206 131,'-2'6'272,"1"-1"30,-1-2 30,2 0-94,0-2-51,-2 1 18,1-1 59,1-1 40,-2 0 25,2 0 16,-3 0-4,3-1-42,-2-2-59,2 0-60,-1-2-47,-1-1-31,2 0-29,0-1-22,-3-2-20,0-2-11,0 1-12,0-4-5,-2-1 2,0-1-5,-3-1-3,1-2-5,-1 1 0,-2 1-4,2 2 2,-1 2-2,-1 4-2,2 1 3,-3 4 3,-2 4-3,-1 4 3,-5 7 0,-4 4 3,-1 6 3,0 4-2,0 2 6,2 2 2,2 1 2,5-1 7,6 2 3,1-4 4,5 0-1,6-2-4,5-1 3,5-3-6,4-3 2,2-3-4,6-3-5,1-4 1,2-4-6,-1-2 7,0-7 0,-2-1-1,-1-6-3,1-1 5,-3-5 1,-4-2-5,-1 1-4,-3-2 7,-1 1 15,-4 2 28,-2 5 26,-2 2 17,-1 4 7,-4 2 3,0 2-14,-3 3-28,0 3-27,0 5-18,-2 2-7,2 2-5,0 5 3,1-1-3,2 2 0,3 0-4,0 0-1,4-1-16,2-1-33,2-1-47,4 2-48,4-4-45,1 1-84,2-6-88,4 0-54,0-5-18,3-3-1,-4-3 13,2-5 64,-5-3 86,-1-3 85,-3-5 70,-3-1 56,1-2 52,-7-1 50,1 0 59,-1 5 65,-4 5 63,-2 1 50,0 3 32,-3 3 5,0 5-19,0 2-28,0 7-32,0 5-22,-3 6-6,3 7 6,-2 4-5,2 3-13,0 3-23,0 5-35,4-1-36,-1 2-39,2 2-45,0-2-64,2-2-56,-1-3-55,-1-2-90,-2-3-114,2-5-82,-3-7-51,-2-3-79,-5-6-66,0-8 24,-4-6 83,-2-8 89,1-6 81</inkml:trace>
  <inkml:trace contextRef="#ctx0" brushRef="#br0" timeOffset="776">690 431 156,'7'-43'324,"1"7"43,1 4 32,-1 8-97,0 8-58,3 3-28,3 9-20,-1 6 2,4 5 13,-2 5 7,0 6-6,-2 5-18,-2 2-29,0 2-42,-3 2-39,-3 0-31,-5 2-21,-2 0-23,-4-1-18,-2 0-17,-6-2-23,-2 0-30,-3-3-36,0-1-44,2-4-47,2-4-47,3-2-47,2-5-106,2-6-58,2-3-4,3-5 31,9-5 44,5-5 58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4:55.18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3096 158,'0'6'226,"2"1"11,0-1-51,-2 2-83,1-1-48,2 2-24,3 0-11,-3 0-7,2 2 1,-1-2 4,0 0 5,1-2 8,0 1 5,3-2 2,-4 1 1,1-1-2,2-1-5,-1-1-6,2 1-5,-4-2-4,1 1-4,-2-2-2,1 1-2,-1-2-1,-1-1 5,-1 0 10,1 0 9,4 0 5,-2-4 4,8-2 3,3-2-1,6-4-11,8-3-5,7-1-9,10-5-7,9-3-7,13-3-28,14-2-125,4-5-103,2-7-50,-2-4-29,-17-9-10</inkml:trace>
  <inkml:trace contextRef="#ctx0" brushRef="#br1" timeOffset="116878">3024 1168 199,'-20'-4'241,"3"-2"11,1-1-63,2 2-77,1-4-51,4 3-28,3-3-14,-1 1-8,4 1-3,0-1 2,1 2 3,0 0 1,1 0 4,-1 3 1,2 0-3,0 2-3,2 1-4,1 2-6,0 5-1,4 2-1,-1 3-2,7 1 1,-4 2 1,4 3 0,1 3 1,1-1 2,2 1-1,0-2-3,0 1 0,1-1 2,-4-2 0,2-4 5,-5-2 10,0-4 11,2-4 5,-4-5 3,2-5 1,3-5-4,1-6-7,4-6-9,-2-4-5,7-4-5,3-5-4,8-5-2,3-6-1,10-8 0,9-7-1,10-7 0,10-7-2,7-2 4,10-5 3,8 0 1,6 0-5,5 1-17,4 5-38,-1 5-131,-5 5-68,-12 5-36,-9 6-13,-4 5 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08.8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1031 268,'8'1'326,"2"1"42,-1-2 1,2 1-86,5-1-46,-2 0-20,5 0-30,-1-1-34,2 1-31,-1-2-30,2-1-39,-3 2-54,0-2-61,-2-2-65,-3 1-64,-3-2-86,-5 0-103,-5-2-40,-6 1 10,-7-2 37,-6 1 49</inkml:trace>
  <inkml:trace contextRef="#ctx0" brushRef="#br0" timeOffset="140">111 956 40,'-18'-2'243,"3"1"43,5 1 24,2-2-41,3 2-76,5 0-60,3 0-42,6 0-30,5 0-33,5 0-49,3 0-127,0 0-98,5-1-57,-2-4-23,2-1-4</inkml:trace>
  <inkml:trace contextRef="#ctx0" brushRef="#br0" timeOffset="2466">776 807 126,'2'-14'236,"1"1"27,-1-3-19,1 1-55,3-2-36,-1 1-14,-2 0 4,2 3 2,-2 0 17,0 1 27,1 1 48,-3 2 43,-1 3 14,2 0-3,-2 1-30,0 3-43,-2-1-63,2 3-61,-1 0-41,-1 3-26,0 3-13,-3 3-6,-1 4 2,1 2 0,-4 6 0,1 2 3,2 1 0,-1-2-2,0 2-1,4 2 1,1-4-4,2-1-2,3 0-1,3-2-4,0-1-3,2-1-1,2-3-7,4-4 2,-1-1 1,2-3-1,0-3-3,0-3 1,0-2 0,2-3 0,-2-3-4,0-4-3,-2-2 5,1 1 0,-4 0 7,-2-1 2,-2 4 6,0 2 4,-3 2-2,0 3-2,-1 2-3,0 1-2,-1 3-2,1 3 0,1 3 1,2 1 0,0 1 6,2-1 0,3-1 2,1 0 4,5-1 0,1-2 0,1-3 0,0-2 1,0-2 3,2-4 3,-2-1 5,-2-3 1,-2-1 1,-2-4 3,-2-1-3,-2-1-1,-5-4 1,-1-2-5,-5-1 1,-4-4-5,-1 2 0,-1-1-11,-4 3-17,2 3-19,-3 3-53,1 4-115,2 2-126,-3 5-156,4 5-121,-2 2-47,1 1 15,4 1 95,1 0 113</inkml:trace>
  <inkml:trace contextRef="#ctx0" brushRef="#br0" timeOffset="8261">1128 317 70,'-2'0'252,"0"-2"35,1 1 12,-1-1-38,-1-1-26,1-3-9,2 0 8,0-2 3,0 0 0,0-2-7,4 0-7,-1-1-12,3 0-24,3-1-25,1-1-31,1 2-28,3 0-28,-1 2-29,4 0-14,-4 2-16,4 1-4,-4 4-7,3 2-8,-5 3-2,1 3-4,-2 5 0,-2 4-4,-3 4 2,-2 2-1,0 5-5,-4 2-3,-3 2-3,-2 2 0,0-2-4,-4-2 5,1-2 6,2-5 10,1-3 1,1-5 5,2-4 6,1-1 1,2-2 7,0-3 4,2-2 6,4-1 4,2-1-2,2-4-3,2 2-10,3-3-20,2 0-43,-1 2-68,3-2-80,1 1-85,1 2-96,3-1-132,-1 4-41,-5 0 23,1 3 59,-8 3 70</inkml:trace>
  <inkml:trace contextRef="#ctx0" brushRef="#br0" timeOffset="8720">1668 694 97,'3'-5'274,"2"-2"34,-3 2 46,1-3-55,1 2-15,-2 0 15,1 2 30,-3-1 12,-1 2-16,-1 2-40,2 1-57,-2 0-65,2 1-60,-2 2-49,0 5-27,2 2-17,0 5-2,0 2-5,2 3-2,0 1 0,0 2-2,1 1-16,0-1-31,1-1-50,-1-1-71,2 0-71,-2-3-62,0-3-65,0-1-78,0-5-51,-3-3 19,-4-5 41,-3-4 54,-2-5 70</inkml:trace>
  <inkml:trace contextRef="#ctx0" brushRef="#br0" timeOffset="8970">1616 735 109,'5'-15'274,"1"2"15,4 0 15,2 0-94,4 1-84,4-1-42,0 2-18,3 1-2,1 0 2,0 2 2,-2 0 3,0 4-1,-2-2-3,-4 3-10,0 0-13,-5 1-11,-1 2-12,-4 0-6,-1 3-3,-2 2 2,-2 2 7,-2 7 13,-1-1 12,-1 5 15,-3 3 8,0 3 3,-1 0 4,2 3-1,-1 0 3,-2 0 1,5 0 1,0-3 3,1 0 1,4-3 1,1-1-11,2-4-6,3 1-15,1-4-22,4-1-38,3-1-56,-2-4-76,5-2-85,0-1-112,0-4-126,0-3-46,-3-1 7,1-4 49,-4-1 65</inkml:trace>
  <inkml:trace contextRef="#ctx0" brushRef="#br0" timeOffset="9338">2346 867 255,'5'-1'329,"-3"-1"20,1-1 12,-1 2-153,-1-2-119,4 0-89,-1 1-114,0-2-123,-1 1-61,0 0-26,2-2 7,0 2 26</inkml:trace>
  <inkml:trace contextRef="#ctx0" brushRef="#br0" timeOffset="9822">3393 429 52,'3'-15'246,"-1"0"36,1 0 4,-3 2-33,0-1-14,0 2-6,-3 0 3,1 2 14,1 2 11,-2 2-14,-1 2-32,3 1-36,-4 3-43,-3 3-46,-1 4-41,-3 5-14,-3 6-3,0 4 5,-2 3 7,1 2 5,1 3 0,0 1-4,1 2-6,3 0-8,3 2-12,0-1-6,5 1-8,5-1-10,1 1-10,6-4-23,2-1-24,5-3-32,0-3-41,6-3-47,-1-4-44,4-5-31,2-6-28,-2-2-20,4-5-17,-3-4-14,0-4-19,-4-6 15,2-4 28,-4-4 42</inkml:trace>
  <inkml:trace contextRef="#ctx0" brushRef="#br0" timeOffset="10096">3608 680 102,'8'-24'244,"-3"1"35,1 7 6,-3 1-13,-3 4-37,0 4-48,0 1-31,0 4-26,-3 4-25,-1 2-17,0 3-14,0 4-11,0 0-8,4 2-8,0 1-15,2-1-5,4-1-5,-1 2 0,6-4-4,-1 1-5,2-2 2,2-2 3,-1-1 8,3-3 25,-3-3 32,-3 0 29,0-6 25,-2 0 8,-3-5-2,1 0-23,-5-4-35,-1-2-42,-1-1-51,-1-1-60,1-1-73,-2-1-74,6 0-64,1 2-78,-2 4-109,5-2-26,-1 4 26,2 2 48,4 1 55</inkml:trace>
  <inkml:trace contextRef="#ctx0" brushRef="#br0" timeOffset="10380">3915 428 35,'8'-5'282,"-2"2"43,0 0 41,-1 0-15,-2 0-59,-3 2-48,2-1-42,-2 1-37,2 2-40,-1 1-49,-1 4-40,2 3-21,1 3-8,2 3 2,2 3-2,1 1 3,4 2 1,0 0 0,2 0 0,-1 3-2,1-1-2,-1-1-2,-2-1-4,-5 1-6,-1 0-1,-7-3-3,-1 1-11,-6-2-18,-4-2-30,-3-1-29,-1-1-36,3-2-35,0-3-63,1-2-98,5-4-37,3-3 0,5-6 20,9-1 28</inkml:trace>
  <inkml:trace contextRef="#ctx0" brushRef="#br0" timeOffset="10678">4532 482 77,'14'-21'299,"-5"3"32,-4 3 29,-3 4-37,-6 4-87,-4 4-42,-7 4-15,-4 7-3,0 5-1,-5 4-10,1 4-11,0 3-16,-1 1-20,2 4-27,6-1-22,-1 1-24,7-1-14,3 1-13,5-4-6,4 1-4,7-2-4,4-2-6,6-4-6,3-1-1,3-5-5,4-3-1,1-7 3,2-2 1,-1-4 4,-1-5 4,-3-4 3,0-5 0,-4-3-2,-5-3-3,-1-3-2,-7 0 7,-2-2 7,-5 4 15,-6 1 25,-2 3 16,-4 4 18,-9 4 7,1 3 1,-4 8-10,-4 2-11,1 4-14,0 7-13,2 2-11,5 4-10,1 4-10,8 0-10,3 3-10,5 1-14,7 1-25,4-2-50,9 1-66,4-2-83,6-4-92,3-1-154,0-3-65,2-3 3,-3-6 41,1-3 75</inkml:trace>
  <inkml:trace contextRef="#ctx0" brushRef="#br0" timeOffset="11091">4988 720 268,'13'-10'336,"1"-2"36,2 1 31,5 1-120,2-1-87,3 2-49,4 0-27,6 2-35,4-1-38,1 2-21,3 2-19,-1-2-27,-2 1-40,1-1-50,-5 0-95,-4-1-117,-6-1-58,-9-1-13,-6-1 19,-6-1 39</inkml:trace>
  <inkml:trace contextRef="#ctx0" brushRef="#br0" timeOffset="11261">5365 452 196,'-13'-5'343,"2"2"72,5 2 58,-1-1-87,2 4-76,2 2-25,-3 4-11,2 5-37,-1 5-34,0 5-15,0 5-19,3 4-44,2 4-39,0 3-47,2 1-69,3 4-122,1-2-128,4 0-199,-3-2-108,-2-1-41,-1-5 16,-4 0 91,1-9 109</inkml:trace>
  <inkml:trace contextRef="#ctx0" brushRef="#br0" timeOffset="14756">3068 0 135,'-7'-4'252,"1"2"11,-2 2-14,-3 3-91,-2 5-59,0 2-22,-1 7-8,-2 4 3,-4 8 4,1 8 8,-2 8 7,-4 7 8,0 10 10,-4 7 15,-1 9 12,-1 7 4,2 10-6,6 5-14,8 8-22,14 8-35,12 2-55,19 2-57,15-1-46,17-4-44,14-7-39,18-7-26,14-8-16,13-11-41,5-10-58,10-12-11,8-10 8,8-14 22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20.5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203 216 236,'0'-10'306,"-1"2"31,-1 2 12,-1 2-72,1-1-47,-1 4-19,-6 2-6,1 5 5,-5 5 0,-4 5-7,-1 5-2,-2 5-8,0 4-16,0 3-25,1 1-36,2 2-35,4 0-30,4 2-23,1-2-22,8-2-20,3-1-32,8-2-47,4-1-76,8-6-83,7-1-74,4-5-116,2-7-89,0-6-14,0-3 41,3-8 69,-5-3 76</inkml:trace>
  <inkml:trace contextRef="#ctx0" brushRef="#br0" timeOffset="236">543 404 97,'4'-15'325,"-3"3"27,-4 6 32,-2 3-29,-4 7-102,-4 5-66,0 3-34,1 5-18,1 2-24,1 4-27,1-3-19,3 3-14,2 1-7,4-1-9,2-1-6,4-2-6,2-2-5,2-2 4,-1-2 21,3-6 41,1 0 39,-3-5 26,2-4 17,-4-2-1,0-5-14,2-4-46,-6-1-41,0-5-32,-4-2-29,0-1-29,-2 0-31,0 0-42,2 0-62,0 1-63,4 2-56,2 2-51,5 1-66,0 3-77,4 0-6,3 3 33,4-2 50,4 3 59</inkml:trace>
  <inkml:trace contextRef="#ctx0" brushRef="#br0" timeOffset="532">932 281 239,'5'-3'319,"-2"-2"24,-3 4 5,-5-1-78,1 4-68,-7 2-42,0 5-18,-1 3-11,0 5-18,2 2-14,-2 4-9,7-1-5,0 2-9,5 0-12,2 0-12,4-2-10,3 3-10,1-3-11,3 2-4,1-2-3,0 1-4,0 0-2,-4 0 0,-2-3-2,-2 0-5,-6-2-1,-4 0-11,-3-2-27,-4-1-48,-5-2-58,-1 0-78,-5-3-153,1 1-74,2-5-20,4-3 24,8-5 48</inkml:trace>
  <inkml:trace contextRef="#ctx0" brushRef="#br0" timeOffset="816">1106 392 135,'24'-24'289,"-2"1"21,2 5 23,-2 3-79,2 5-77,-2 5-38,-3 5-21,1 6-13,-2 6-21,-6 5-23,-4 5-21,-3 2-14,-5 3-7,-5 3-6,-3 0-3,-1 0-4,-5-4 1,-1-2 10,1-4 9,2-3 3,2-2 6,1-3 3,4-3-2,3-3-10,6 0-7,5-1-16,5-2-31,8-2-49,7-1-62,4-3-116,6-4-100,6-2-46,7-2-1,6-5 30,2-1 53</inkml:trace>
  <inkml:trace contextRef="#ctx0" brushRef="#br0" timeOffset="1072">1997 290 21,'4'-21'293,"-2"3"30,-2 1 28,-2 4-1,-2 1-99,-3 1-56,-1 3-24,-3 3-13,-2 2-8,-1 4-13,-6 6-6,-2 4-1,-4 6 0,1 2-5,-2 7-14,0 1-18,2 1-22,1 1-18,7 1-18,-1-3-13,9 0-5,6-2-4,3-2-5,8-1-2,4-2 0,7-4-2,5-2-4,3-4-3,4-2-6,1-4-3,1-4-9,2-3-10,0-3-7,-2-4-14,0-4-6,-1-2-4,-4-5 3,-4-3 4,-5-5 11,-5-1 16,-6-3 16,-3 0 29,-6 3 21,-6 2 21,-1 5 6,-4 5 7,-1 5-8,-3 5-15,3 7-15,-3 4-14,2 7-5,3 7-8,2 2-1,1 3-12,3 3-24,4 2-30,-1-2-40,4 1-55,2-1-64,0 2-77,-1-4-127,0 1-54,-3-2-1,-3-3 31,-2 3 52</inkml:trace>
  <inkml:trace contextRef="#ctx0" brushRef="#br0" timeOffset="1642">147 936 135,'-18'2'253,"4"-1"23,4 0-10,4-1-59,4 2-51,4-2-30,4-2-15,9 1-11,8 0-11,9-2-8,8 0 1,12-2 8,9 0 9,9 1 8,12-3 2,8 2-3,10-1-4,4-1-11,2-1-9,3 1-15,0-2-12,0 0-10,2-2-11,-2 2-5,-3 0-9,-6 0-13,-8 2-17,-9 0-39,-7 2-57,-11 0-61,-11 2-81,-13 3-144,-13 0-63,-13 3-8,-14 0 30,-6 0 52</inkml:trace>
  <inkml:trace contextRef="#ctx0" brushRef="#br0" timeOffset="1992">1043 1086 208,'-5'2'286,"2"-2"15,2 1-4,1 0-106,0 4-63,3 0-23,-2 3-1,4 3 9,0 3 12,2 0 14,-2 3 11,2 1-1,-1 2-12,-1-1-15,3 0-22,-2-1-28,0 1-24,1-3-16,0 1-14,0-4-7,-2-4 1,-1 0-1,0-3 13,-3-1 19,2-4 18,-1-2 11,-2-4 9,0-4 4,0-3-12,0-4-19,2-2-8,-1-5 0,5-1 7,-1 0 6,6 2 1,3 1 3,2 1-1,6 4-10,0 4-12,-1 4-10,4 4-3,-3 4-8,-1 4-1,1 5-7,-1 5-3,-4 2-8,0 5-16,-4 2-48,-2 1-96,-3 1-118,0 2-210,-5-1-112,-3-1-46,-6 1 15,-5-2 78,-5 0 112</inkml:trace>
  <inkml:trace contextRef="#ctx0" brushRef="#br0" timeOffset="3728">2595 0 164,'7'3'263,"1"0"12,3 5-12,2 0-97,-1 8-58,6 5-24,-4 7-7,6 8 6,1 9 7,1 9 7,0 9 7,0 5 8,0 7 10,-1 4 8,-4 4 2,-4 2-9,-6 4-13,-6-1-17,-6 2-24,-9-1-22,-10-2-20,-9-5-25,-8-2-46,-13-5-57,-6-4-82,-10-6-166,-12-6-85,-12-7-34,-17-7 14,-8-7 40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54.4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193 204 148,'0'-16'279,"0"-1"25,0 0-6,-2 3-81,2 0-57,-1 2-32,-1 2-16,-1 1-12,1 3-11,-2 0-11,-1 1-14,0 4-12,-6 1-17,-1 2-8,-3 3-7,-2 4 5,-1 2 5,0 2 2,2 5-4,-2 0 0,5 0-5,0 3-7,5 0-9,1-1-6,5-1-5,2-1-3,2-1-6,5-2 1,1-3-1,-2-2 0,6-2 3,-2-4 5,2-2 5,-2-2 3,1-3 10,2-3 3,-1-2 7,-2 1 9,1 1 16,-3-2 9,-2 4 6,-1-1-1,-2 2-6,3 2-12,-3 2-14,1 1-10,0 4-11,0 1-5,1 2 1,-1 3-4,4 0-4,-2 2-18,1-1-29,-1-1-46,3 0-55,-1-2-81,-3-2-133,3-3-57,-3-2-10,-1-6 25,4-3 45</inkml:trace>
  <inkml:trace contextRef="#ctx0" brushRef="#br0" timeOffset="408">341 107 38,'13'-15'360,"3"4"37,0 7 17,3 4 9,4 4-171,1 7-114,2 4-60,0 6-31,0 7-14,-3 6-9,1 7-2,-5 3-7,-3 2-6,-7 1-12,-5 2-21,-8-2-30,-5-1-34,-8-1-54,-9-1-114,-4-4-83,-5-5-29,-3-4 1,0-4 19</inkml:trace>
  <inkml:trace contextRef="#ctx0" brushRef="#br0" timeOffset="4502">1213 50 78,'0'-5'201,"0"0"4,0 1-14,0-2-19,-2 2-7,1-2-4,1 1-17,-4 1-9,3-1-7,-1 2-5,-1 0-6,1 2-7,2 1-9,0 0-11,-2 0-15,2 4-1,-2 2 0,0 3 5,-1 6 4,2 3 1,-1 2-4,2 2-12,-2 2-16,2 3-19,2 0-12,0 0-17,-1 0-16,4-3-24,-1 0-28,3-3-33,-1-3-36,1-3-38,3-3-39,-2-1-74,0-5-83,0-5-23,2-1 10,-1-3 26,3-3 41</inkml:trace>
  <inkml:trace contextRef="#ctx0" brushRef="#br0" timeOffset="4781">1376 264 209,'9'0'275,"2"-1"24,2-2-34,4 0-77,4 0-53,1-2-36,3 2-28,5-1-22,-1-1-21,1 1-19,0-1-32,-2 1-61,-3-2-126,-4-2-65,1 2-32,-5-1-12,-2-1 15</inkml:trace>
  <inkml:trace contextRef="#ctx0" brushRef="#br0" timeOffset="4955">1627 53 182,'-9'0'320,"1"0"27,1 4 35,0 2-80,0 5-67,2 2-29,1 4-23,0 2-17,4 4-24,0-1-36,4 5-36,-1 0-32,3 2-31,1 1-45,2-2-52,0-1-52,1-1-55,2-4-90,-4-4-97,1-3-26,-2-4 14,-1-7 32,1-5 46</inkml:trace>
  <inkml:trace contextRef="#ctx0" brushRef="#br0" timeOffset="5155">1787 144 33,'9'-10'269,"1"4"18,1 3 11,-3 4-61,0 4-97,1 0-60,0 5-34,-2 0-17,-1 2-13,2 0-5,0 2-8,-2-2 0,-1-3-3,2 0 2,-6-4 4,2 0 12,-3-3 10,0-4 9,0-3 9,0-2 11,0-5 11,5-1 3,-4 1 10,6-2 10,-1 1 7,2 1-2,3 2-1,0 3-9,4 1-10,0 5-14,2 2-12,1 4-10,2 5-10,-2 2-5,1 6-14,-5 2-29,0 2-46,-2 4-54,-8 2-88,-4 1-147,-8-1-69,-8 4-18,-7-2 19,-7 2 41</inkml:trace>
  <inkml:trace contextRef="#ctx0" brushRef="#br0" timeOffset="5521">1110 671 26,'-3'-2'346,"9"1"34,9-2 19,11-2 15,9 1-146,11-2-77,6-2-19,13 2 15,3 2 19,6-1 8,7 0-16,1 4-30,2-2-44,-2 2-81,-7-2-117,-5 1-120,-16 2-167,-6-1-136,-13 1-68,-14 0-3,-11 1 60,-13 4 85</inkml:trace>
  <inkml:trace contextRef="#ctx0" brushRef="#br0" timeOffset="5763">1246 863 189,'-13'6'305,"4"0"26,6 1 35,1 2-87,5 0-60,3 3-17,2 3 6,0 0 2,4 3-16,2 1-27,-1 3-32,0-1-35,0 3-30,3-2-38,-2 2-62,2-1-76,0-2-86,-4 1-141,1-2-116,-2-2-52,0-5 8,4-4 47,0-6 72</inkml:trace>
  <inkml:trace contextRef="#ctx0" brushRef="#br0" timeOffset="5963">1653 1095 330,'15'-6'470,"0"0"32,2 0 19,0 0-69,5 0-200,0 0-129,0 0-85,1-1-79,-1 2-73,1-3-84,-2 3-142,0-4-87,-3 0-27,-1-4 23,-2 2 42</inkml:trace>
  <inkml:trace contextRef="#ctx0" brushRef="#br0" timeOffset="6094">2019 915 161,'5'0'305,"1"3"38,-3 0 30,0 3-83,2 3-75,-2 0-41,2 3-30,0 2-28,1 1-28,-1 3-27,0-2-24,1 2-17,-1 0-13,-2-2-9,0 0-10,3-3-8,-3-1-3,-1-6 2,0-1 3,-1-4 2,1-2 8,0-5 8,1-5 5,0-1 3,0-4 10,5-2 14,-2 1 13,2 1 11,3 1 15,2 1 13,1 4 2,3 2-4,1 5 2,1 3-5,1 3-10,-2 6-11,-3 5-17,-2 4-49,0 3-85,-12 6-130,-5 3-176,-7 1-91,-8 2-43,-7-3 9,-4-2 64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55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17 256,'14'-8'352,"-2"4"19,-4 1 9,0 1-129,-1 2-106,0 2-59,-3 4-31,1 3-9,2 4-2,0 5 0,1 2-4,-1 4-3,1 3-9,1-1-7,-3 3-8,2-1-5,0 0-2,1-4 2,-2-2-4,-1-4 2,-1-3 8,-2-4 15,2-2 25,-1-3 38,0-2 45,-3-2 25,4-4 16,2-2-3,-1-5-12,5-4-29,0 0-32,3-2-18,0 2-18,2 1-8,0 3-11,1 3-12,-2 3-9,0 4-12,0 4-6,-4 3-2,-2 3-1,-4 3-3,-4 4-1,-5-2-6,-7 4-12,-7-3-35,-4 1-79,-8-1-121,-5-6-212,-9-4-107,-10-7-51,-9-7 7,-4-7 60,4-7 111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9:04.4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87 203,'9'18'268,"2"6"25,0 5-36,2 6-75,1 4-43,2 5-29,-4 1-18,6 1-11,-7 2-12,2 0-12,-4 0-10,-3-3-12,-2-1-7,-3-4-11,-2-4-4,-4-3-7,-3-3-7,-5-4-17,2-4-25,-4-2-32,-2-4-58,0-4-110,1-6-63,-3-1-24,7-7 6,-1-4 20</inkml:trace>
  <inkml:trace contextRef="#ctx0" brushRef="#br0" timeOffset="1633">311 64 151,'-1'-1'262,"1"-1"21,-4 1-31,4-2-56,0 1-52,0 1-35,0-2-18,4 1-11,-3 0-15,2 2-11,-1 0-7,2 0-13,1 0-10,-2 2-8,2-2-5,0 3-4,0 2-2,1 1 1,-5 1 1,2 4-3,-4 1 3,-2 0-1,-2 1 0,1 1 1,-1 1-3,0-2 1,2-1-2,-2-1 1,3-2-2,1-2 2,1-2 3,1 1 2,2-1 0,4 0-2,3 0-4,3-1-3,4-1-16,1 0-31,2-3-53,-2 2-121,3-2-80,-3-2-42,0-1-10,3-1 18</inkml:trace>
  <inkml:trace contextRef="#ctx0" brushRef="#br0" timeOffset="1993">591 93 33,'11'-3'254,"-2"1"17,4-1 14,3 0-67,1 0-80,1 2-53,4-1-27,-3 1-16,3 1-15,-2-2-12,2 2-9,-2 0-17,-2 2-36,-1-2-81,-5 1-89,-6-1-45,1 2-23,-7-2 3</inkml:trace>
  <inkml:trace contextRef="#ctx0" brushRef="#br0" timeOffset="2262">697 0 24,'0'3'255,"-2"-3"18,0 3 18,2 1-53,0 4-80,0-1-42,0 4-23,0 2-15,2 2-15,0 3-17,-1 3-15,3 0-11,0 3-10,1 0-12,0 0-19,4 0-32,-2-1-76,-3-4-107,1-2-57,-2-4-22,1-2-1,3-6 23</inkml:trace>
  <inkml:trace contextRef="#ctx0" brushRef="#br0" timeOffset="2484">847 75 150,'6'-5'244,"1"5"20,-2 2-36,1 4-77,1 1-51,-2 4-34,-1-1-22,0 2-16,0 2-11,-1-2-7,3 1-3,-5-2-4,2-1 1,1-2 3,-3-1 12,1-4 15,0 0 16,-2-3 13,0 0 8,0-4 6,0-2 4,0-2-6,1-2-5,2-3-2,2 0 0,0 1-5,2-1-6,0 1-7,3 1-11,-2 2-10,4 4-9,-1 1-7,3 4-6,-3 4-3,5 3-2,-3 3-2,-2 5-2,0 2-7,-3 1-23,-2 4-31,-2 1-43,-6 2-97,-1 2-115,-7-2-55,-5 3-11,-2-3 13,-6 2 33</inkml:trace>
  <inkml:trace contextRef="#ctx0" brushRef="#br0" timeOffset="2898">349 592 58,'-5'2'292,"10"-2"21,3 0 8,5-2-52,9 0-105,4 1-61,8 0-19,5-2 8,7 0 18,3 1 21,8-1 13,5 2 1,-1-1-12,4 1-25,-1 1-32,-4-2-65,-4 1-79,-2-1-77,-8 2-117,-7-1-117,-10 1-59,-8 0 1,-7 1 39,-11 2 51</inkml:trace>
  <inkml:trace contextRef="#ctx0" brushRef="#br0" timeOffset="3210">423 855 26,'3'-2'257,"2"2"23,8-2 24,-1 2-53,4 2-67,2 1-44,-3 0-26,1 3-17,0 2-22,-3 1-19,-2 1-14,0 2-13,-6 5-3,-4-2-6,-2 1 2,-3 1-3,0-1-1,-4-1-4,2-1 7,1-2 7,-2-3 9,6-2 7,-3-1 7,4-1 3,0-2-6,4-2-8,1 2-10,4-1-9,5-2-11,2 0-31,8-4-53,1 2-79,0-4-148,-1-4-79,2-1-38,-4-1 2,0 0 36</inkml:trace>
  <inkml:trace contextRef="#ctx0" brushRef="#br0" timeOffset="3478">885 964 215,'2'-1'360,"1"1"24,2-2 9,1 1-96,5-2-127,-2 0-79,5 0-46,2 0-34,5-1-46,0 2-83,-1-4-135,0 0-74,-3-2-36,-2-1-8,-4 0 23</inkml:trace>
  <inkml:trace contextRef="#ctx0" brushRef="#br0" timeOffset="3630">1148 853 210,'0'5'289,"0"1"21,0 1-9,0 4-98,2-1-64,-2 1-34,0 2-19,0 1-22,0 0-16,0 2-14,0-3-16,0 2-8,-2-3-7,2 2 0,0-5-5,-2 0 0,0-5 2,1 0 2,-1 0 4,1-6 4,-1-1 7,-1-4 3,3-2 5,-2-5 2,2-1 4,2-3 7,3 0-1,-1 0 0,6 2-5,-1 0-2,2 3-6,5 4-11,-1 2-6,2 4-5,-1 3 2,1 3-1,-1 4 4,0 2-2,1 4 2,-4 5 2,-4 4-9,0 0-31,-2 2-61,-6 1-165,-5 1-88,-7-2-49,-5-1-16,-9-1 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9:10.1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6 129 60,'-2'2'122,"-1"-2"7,3 0 0,0 0-10,0 0-14,0 0-8,0 0-4,0 0-3,0 0-3,0-2-1,0 2-2,0-1-9,0 1-10,0-2-10,0 2-8,0-1-6,0 1-5,0-2-4,0 1-3,-1-1 0,1 1-4,0-1-2,0 1 0,0-1-2,0-1 3,0 0 0,0-1 0,1 1 4,4-3 5,-4 0 4,2 0 1,2-2 0,3 1 0,-1-4-6,3 2-5,3 0-5,1-1-6,2 2-8,2-1-3,-2 3-2,1 3-2,0 0 0,-1 5 3,-1 0 1,-2 6 2,-1 1 2,-4 5 0,-2 1 1,-5 3-1,-2 3-1,-5-2-2,-1 2-5,-2 0 4,-5 0-4,1-1 2,0-4 2,1 1 10,2-5 7,2-2 5,0-2 9,5-1 8,2-2 2,1-2 2,0 0-4,3 1-2,3-1-8,3 0-8,4 0-26,6-2-46,0 1-54,7-2-64,-4-2-119,3 0-102,-2-4-42,-2-2 10,1-2 33,-3-1 54</inkml:trace>
  <inkml:trace contextRef="#ctx0" brushRef="#br0" timeOffset="471">452 164 66,'6'-5'351,"3"0"29,1 3 14,1-1-22,5 0-146,1 0-105,2 0-62,3 1-26,1-1-19,4 3-26,-2-1-44,2-1-72,-4 1-132,-4-1-70,2-2-39,-7-1 1,3-1 26</inkml:trace>
  <inkml:trace contextRef="#ctx0" brushRef="#br0" timeOffset="688">801 32 159,'5'7'246,"-1"4"24,1-1-52,0 2-58,0 0-34,1 1-30,0 1-30,-1 0-25,0-1-16,0 1-8,0-2-9,-2 1-3,2-4-4,-3 0-1,2-1 0,-4-4 1,3-2 2,-3-4 3,1-1 2,3-3 6,-1-3 7,2-3 7,-1-3 2,6-1 3,1-2 1,2-2-6,4 2-4,-3 0 0,7 2-7,-3 4 2,2 3 0,-1 1 6,-1 7 3,2 2 5,-3 7 7,-3 1 0,2 4 0,-5 4-6,0 2-8,-2 5-11,-1 2-14,-3 2-33,-1 4-46,-6 2-88,-3-1-117,-5 1-59,-7 0-25,-6-3 6,-5-1 38</inkml:trace>
  <inkml:trace contextRef="#ctx0" brushRef="#br0" timeOffset="1087">52 593 95,'0'0'314,"9"-2"25,9 1 11,7-3-44,11 0-110,10 3-50,10-2-9,7 0 21,8 0 57,3 3 37,5-2 13,0 1-6,5 1-18,0-2-38,-3 2-70,-3 0-81,-1 0-110,-3 0-119,-8-2-107,-4 4-127,-13-2-134,-8 3-46,-11 0 35,-16 2 76,-10 2 83</inkml:trace>
  <inkml:trace contextRef="#ctx0" brushRef="#br0" timeOffset="1324">341 827 296,'-35'4'376,"9"-1"9,6 0 1,11-1-128,6-1-132,7 1-72,8-2-27,6 1 13,3 2 20,4 2 16,5 2 7,0 4 5,1 2-4,-5 4-15,-4 1-22,-6 1-17,-8 2-13,-4 3-12,-9-1-7,-5-1-6,-3-1 1,-2-1-1,-1-3 3,3-4 6,4-2 7,1-1 5,2-4 1,3-2-3,6 1-1,4-2-4,6 0-19,6-2-34,3 1-43,7-2-45,1-2-71,2-1-101,-6-1-76,3-4-15,-2 2 18,-2-1 33</inkml:trace>
  <inkml:trace contextRef="#ctx0" brushRef="#br0" timeOffset="1563">741 1095 12,'19'0'246,"-3"-1"49,0-1 27,1-1-22,-3 2-86,5-2-77,0 0-55,3 0-33,0 1-19,4 1-24,-1 1-45,1-2-96,-1-1-106,-3 0-56,-6-1-28,-2-2-8,-5 1 31</inkml:trace>
  <inkml:trace contextRef="#ctx0" brushRef="#br0" timeOffset="1730">992 957 279,'-6'-1'372,"3"-1"24,2 4 24,-3-1-107,3 5-82,1 0-34,-4 3-7,4 3 2,-1 2-11,1 1-21,0 1-26,0 3-41,0 3-46,1 0-67,1 1-84,1-1-94,1-1-139,-1 0-132,-2-3-60,4-3 2,-2-4 52,3-4 74</inkml:trace>
  <inkml:trace contextRef="#ctx0" brushRef="#br0" timeOffset="1934">1253 1076 162,'8'1'272,"2"4"11,-4 1-4,0 1-111,1 4-74,-1 1-39,2-2-21,-3 4-14,-1-2-8,0 1-6,1-2-2,-2-2-2,3-2-1,-3-2 12,-2-1 11,1-4 10,1-3 16,0-1 23,2-4 35,0-4 35,4-1 33,1-4 30,3-1 18,2 3 8,1-1 1,3 1-13,2 1-23,-2 5-27,0 3-27,-2 2-27,4 5-32,-3 3-30,-1 6-25,-4 5-17,-1 4-46,-7 5-122,-5 5-154,-5 2-198,-10 1-106,-12-1-48,-7-2 7,-10-1 101,-6-2 142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45.92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309 148 148,'-2'-12'311,"2"0"41,-3 2 50,3 1-56,-2 3-86,1-2-30,-2 4-4,3 1-17,0 1-43,0 1-38,0 1-26,3 3-30,-2 2-31,2 5-20,2 6-10,-3 4-3,3 2-1,-2 3-1,0 3-1,0-1 0,2 3-2,-2-2-4,0-1-6,-1-1-2,-1-2-8,-1-5-6,2-3-6,-2-2-4,-2-5 2,1-3 5,-1-3 0,-3-4 3,-1-2 3,0-7 1,1-1 1,-1-4-4,1-3 5,3-5 5,-2-1 4,7-3 5,0-3 3,3-3 4,2-3 4,2 0 9,1 3 6,0 3 17,3 5 9,-3 2 8,0 7-2,2 2-7,-2 5-8,-1 5-17,2 2-10,-1 7-11,0 4-2,0 3-2,-4 6-3,-1 3-5,-1 3-3,1 1-11,-3-1-6,0 2-4,-1-2-2,0-2 1,-1-2 7,-1-4 5,2-1 4,-1-4 5,-1-4 0,2-1 2,1-1 2,0-2 4,3 0 1,-1-2 4,3 2 1,0 0 2,3 2 0,-3 1 0,2 0-2,-2 1 1,-1 2 2,-2 2-1,-2 2-3,-3 0-10,-3 0-11,-5 2-14,-1-2-19,-1 1-29,-3-2-36,1 0-37,-1-3-63,-1 0-124,1-3-55,1-3-11,2-2 19,7-2 35</inkml:trace>
  <inkml:trace contextRef="#ctx0" brushRef="#br0" timeOffset="593">628 430 131,'11'3'306,"-1"-1"18,-4-1 10,2 1-85,1 1-111,-2-2-60,2 1-33,1-1-10,2 2 0,-2-3 4,5 0 7,0 0 0,4-4-2,0-1-3,0-1-9,3-4-11,-3-1-6,3-2-7,-3-2-1,-3-2-1,-2-1 1,-1-1 8,-4-2 7,-1 0 7,-6 1 18,-2 1 31,-4 2 30,-2 4 22,0 2 23,-4 2 17,-2 3 6,-1 5-15,-4 4-17,-4 4-22,-3 4-22,1 4-21,2 4-19,2 2-22,2 2-17,6 2-12,6 1-6,3 1-8,4-2-2,6 1-7,4-2 1,6-2 0,2-2-6,6-2-12,2-5-6,5-2-11,0-4-5,2-5-7,2-5 5,-2-5 10,-2-2 10,0-6 11,-1 0 15,-4-5 4,-1-1 5,-5-1 10,-3-1 11,-3 2 12,-5 0 13,-2 3 15,-7 2 14,-2 3 6,-2 3-1,-7 2-3,-1 2-9,-7 4-13,-2 1-14,-3 5-16,2 1-8,0 3-9,2 0-8,3 2 0,3-1-5,4 2-2,1-1-1,4 0 1,5 2-7,1-2 0,7 0-5,2 0 4,4-2 0,3-1 1,0 0 3,3-1 2,0-2 5,-3 1 0,0 0 3,0 1-1,-3 1 1,-1 3 5,-2 0 4,1 5 8,-4 2 7,1 2 2,-4 5 5,-1 1 0,-3 0 1,-3 1-5,-5 1-8,-1-1-1,-5-1-3,-4 2-7,-2-4 0,-5 0-5,1 0 3,-4-5-1,1 1 1,1-4-1,5-2-2,1-4 2,4-1-6,4-4-7,1-1-19,6-7-27,2-1-38,7-7-42,5-4-54,6-4-43,7-4-24,3-2-7,4-5 15,3-1 34,-2-2 50,2-2 54,-2 3 52,-3-1 57,-1 4 53,-4 2 63,-3 2 66,-6 5 59,-4 2 35,-2 5 9,-5 3-8,-2 3-38,1 2-53,-2 3-62,-2 2-41,0 3-29,0 4-22,-2 4-14,0 4-6,2 2-3,0 3-1,2 2-7,0 2-6,3 1-11,-2-1-24,2 0-54,1-2-97,-1-1-108,1-3-130,-3-4-141,-1-4-61,-4-3 14,2-5 74,-6-5 97</inkml:trace>
  <inkml:trace contextRef="#ctx0" brushRef="#br0" timeOffset="1525">1465 340 320,'1'-18'378,"5"0"22,-1 0 23,3 0-127,3 3-111,3 1-60,-1 3-33,4 2-18,-2 3-22,0 3-16,1 3-15,2 3-4,-4 4 0,3 4 0,-4 4 4,3 1-2,-5 4 3,1 1-4,-2 1-7,-2-1-4,-2 2-4,2-4-2,-2-2-2,-2-2-1,-1-3 1,0-3 2,-1-2 5,-1-2 13,1-4 11,1-1 7,3-3 2,-1-3 4,1-3-1,1-3-2,1 0 3,2-1 15,-3-1 24,1 2 19,1 3 14,-3 3 2,1 0-12,-1 3-20,-1 2-24,0 2-24,2 4-19,0 2-7,-1 2-3,1 2-5,0 2-2,0 0-2,1 1-5,-2-2-21,3 0-26,-1-1-34,0-3-38,2-1-38,2-4-26,-2-2-5,1-4 17,3-1 26,-1-2 37,-1-5 35,0-2 38,-1-1 34,-2-1 37,-3 0 43,1 0 49,-4 3 50,0 3 37,-1 1 18,-2 3-10,0 0-21,3 2-43,-2 2-43,-1 1-41,2 3-29,1 1-24,2 2-8,-2 3-16,2 3-32,0 0-62,2 2-88,1-1-89,-1 1-127,1-2-139,-1-3-45,-3 0 17,-1-3 66,-2-2 81</inkml:trace>
  <inkml:trace contextRef="#ctx0" brushRef="#br0" timeOffset="2074">2057 354 256,'-6'-22'354,"5"0"25,1 0 14,3-2-126,3 1-103,2 1-65,5 2-44,1 1-25,2 2-22,1 4-14,1 4-7,0 3-4,1 4 1,-1 5 1,1 2 7,-3 5 3,-1 2 1,0 2 2,-1 2 1,-3-1 1,-3 0-1,0-1-1,-2-1 0,-1-1 1,0-1-1,-1-4 2,1-1 0,3-1 0,-2-1 5,-1-2 5,3-1 6,3-1 3,0 0 2,0-3 2,2 2 0,-2-2-4,-3 3-3,1-2-3,-4 4-4,1-1-2,-1 2-1,-2 3 0,3 2-8,-4 1-6,-2 3-23,1 0-46,-2 1-161,-5 2-88,-7 0-42,-6 2-15,-5-1 4</inkml:trace>
  <inkml:trace contextRef="#ctx0" brushRef="#br0" timeOffset="2555">32 901 236,'-20'6'314,"8"-3"16,12 0 16,10-2-124,17-1-82,16 0-35,17-1 2,20-3 18,15-1 14,17-2 27,13-1 27,11-1 13,11-1-8,8-1-17,5 2-19,0-2-33,4 3-40,-4 0-32,-2 1-17,-3 1-12,-7 0-16,-13 2-12,-13 2-4,-15-1-17,-14 3-45,-20 0-63,-16-2-68,-14 2-60,-16 0-103,-15 0-123,-15-1-31,-16 1 28,-17 0 45,-15 3 53</inkml:trace>
  <inkml:trace contextRef="#ctx0" brushRef="#br0" timeOffset="2851">805 1023 20,'2'7'297,"18"-1"25,18-1 13,16-4-13,17 0-120,16-2-67,11-2-33,8-1-11,5-2-5,4 0-11,2 0-12,-1-2-13,1 2-15,-4-1-31,-3-2-58,-15 0-108,-12-2-131,-13-2-68,-10-4-34,-5 2 0,-6-3 38</inkml:trace>
  <inkml:trace contextRef="#ctx0" brushRef="#br0" timeOffset="3280">3909 189 97,'-5'-15'271,"-3"3"25,0 3 23,-1 1-85,-5 2-69,-1 3-35,-2 3-18,-2 3-19,-3 3-9,2 5-2,-3 2-4,1 5 1,0 2 2,0 4 2,3 0-1,0 3-10,3 1-11,4 2-15,2-1-11,7-1-10,1 0-7,7 0-5,1-3-5,7-1-1,3-3-2,4-3-1,1-2-2,1-3-1,3-6 1,-1-2 2,-2-5 0,0-5-1,2-4 0,-4-3 0,1-5-2,-2-2-5,-3-3 1,1-4 0,-4-1-1,-2-1-3,-3-4 2,-3 1 4,-4 1 3,-1 0 6,-3 4 11,-2 4 9,-3 2 13,-1 5 6,1 3 5,0 3 1,-3 6-2,0 3 2,1 5 0,-4 3 3,3 5 5,2 3 9,-2 2 7,3 2-5,1 1-6,4 1-6,1 2-14,4-1-13,3 1-16,3 0-12,4-2-24,3 1-41,4-1-62,3-2-79,5-2-76,3-2-117,0-3-106,2-3-31,-2-4 27,1-4 59,1 0 71</inkml:trace>
  <inkml:trace contextRef="#ctx0" brushRef="#br0" timeOffset="3761">4334 539 84,'8'2'324,"0"1"37,-1-3 32,2 0-36,0 0-129,3 0-80,1-3-42,2 1-38,2 1-31,-4 0-22,3-2-19,-2 0-24,0-2-26,-1-1-26,-2-1-34,-2 1-52,-4-1-72,-5 0-65,-5 0-22,-7-1 2,-3 2 109,-3 0 138,-3-1 141,-1 2 128,0-1 78,1 2 54,2-2-47,4 1-67,3-1-49,4 3-37,5 0-36,6 0-34,7-1-36,6 1-41,9-1-39,5 2-45,5-3-64,4 2-110,1-3-49,4 0-8,2-1 13,6-2 27</inkml:trace>
  <inkml:trace contextRef="#ctx0" brushRef="#br0" timeOffset="4030">4912 316 44,'20'-4'302,"-7"-1"37,-6 2 40,-5 2-24,-5 2-101,-6 2-72,-3 3-33,-5 5-18,1 4-22,-3 1-13,0 5-7,2 3-5,2 3-14,3 0-17,2-1-14,7-1-11,3 1-8,3-4-6,7-1-1,6-1 0,1-5 9,5-2 16,2-3 23,-2-3 28,2-4 17,-2-5 16,0-1 2,-4-6 0,-1-1-10,-4-5-19,-4-3-16,-3-3-16,-6-4-12,-3 0-16,-5-2-22,0-1-35,-3 1-76,0-2-113,0 2-136,3 0-176,3 0-88,1 3-28,4-1 45,4 2 96</inkml:trace>
  <inkml:trace contextRef="#ctx0" brushRef="#br0" timeOffset="4357">5183 60 245,'5'-8'360,"-2"1"28,-1 2 11,2 1-118,0 0-162,-6 3-162,2 1-170,-4 0-97,-6-3-47,0-7-18,-10-8 19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30.8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560 386 26,'3'-6'230,"-1"-3"19,2 1 16,-1 1-81,2-2-55,0 1-27,0 0-17,1 3-13,0-1-14,2 3-10,-1 3-12,1 3-10,1 3-3,1 4-4,-2 3 1,2 3-2,-2 2 0,0 1-1,-1 1-4,2-2 0,-1-2 2,0-1 5,-1-5 21,2-2 53,0-2 52,4-4 35,6-5 20,4-5 5,9-4-15,5-6-52,9-3-51,11-6-42,9-4-69,11-7-100,7-2-139,8-5-151,4-6-84,5-8-34,7-10 25,6-6 68</inkml:trace>
  <inkml:trace contextRef="#ctx0" brushRef="#br0" timeOffset="12936">168 5231 208,'-43'0'294,"5"0"14,7 0 5,5 1-136,6 1-77,10-1-31,4-1-19,9 0-9,8 0-2,15 0-3,12-1-4,15-1 2,15-1 5,19 0 5,20-1 7,20-1 2,18 1 0,18-2-7,19-2-9,14 1-8,15-3 7,10 0 24,10-2 31,3-1 52,8-2 51,3-2 37,1 2 11,1 0-3,-3 0-23,-4 2-49,-7 2-50,-9 4-37,-14-1-22,-16 5-38,-21 0-56,-21 2-120,-22 1-134,-23 0-207,-27 0-118,-24 0-48,-27-2 13,-22 1 95,-18 1 122</inkml:trace>
  <inkml:trace contextRef="#ctx0" brushRef="#br1" timeOffset="43941">7196 4950 210,'-14'3'246,"4"-1"15,2-1-55,3 0-62,5-1-42,2 2-24,4 0-8,7-2-8,8-4-11,7 3-1,8-2-1,9 0 3,9 0 2,9-1-2,8-1 1,5 2-9,7 0-7,7 2-7,9-1-4,4 2-4,5 0-3,5 0 4,1 0 15,3 0 11,1-1 13,4-1 8,4 1 3,6-3-6,2 2-15,4-3-9,-4 2-15,5-1-8,1-1-10,2 1-4,-3-2 0,0 1-4,-3-1-4,1 0 2,1 2 0,1-3 0,0 0 0,2 3-4,-3-3 4,-3 3 0,2 0 2,-3 1-1,0 0 0,2 1 1,0 2-2,-3 2 2,-2-1 5,-4 1 7,-4 1 10,-3-2 9,-6 2 10,-3-1 3,-8 0 4,-5 0-1,-10-2-5,-3 0-4,-12 0 0,-6 0-2,-9 0-9,-6-2-3,-9 2-5,-4 0-6,-11-1-33,-5 0-68,-6 1-86,-7 0-179,-10 0-105,-10 0-54,-12-2-4,-14-1 49,-10-1 72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02.0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57 320,'35'-30'355,"0"10"29,6 13 50,8 12-108,2 13-54,6 14-6,0 11 16,1 14 7,-3 13-26,-3 9-37,-4 10-39,-7 8-45,-5 5-42,-10 2-29,-9-2-22,-10-3-19,-11-3-22,-10-5-43,-13-4-98,-11-3-127,-16-7-161,-11-5-151,-17-8-73,-16-9-5,-12-9 70,-17-10 111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53.9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319 311 165,'-3'-18'198,"-2"0"-26,1-1-24,-3-1-18,0-1-13,0 0-10,-1-1-10,0-1-10,-1 2-6,-1 0-1,2 0 1,0 3 10,-1 2 6,-1 1 7,1 3-1,1 1-4,-3 4-6,3 1-11,-4 3-14,0 3-11,0 4-11,-4 5-5,2 5-6,-4 4 1,2 4-2,-1 4 2,0 3 1,3 3 1,2 0-2,3 1 0,1 0-5,6 1-6,4-2-5,3-1-7,3-1-5,4-3-6,3-1 0,4-4-1,1-2 0,2-4 0,2-2 1,1-5 2,0-3-2,-1-3-2,2-5 0,-1-4 0,2-3-2,-2-4-3,-3-5 3,0-3 0,-1-5-2,-4-1 4,-1-1 0,-5-2 0,0 1 4,-3 2 1,-3 3 14,-3 5 14,-1 2 19,-2 5 17,-1 3 8,-1 3 4,-2 3 0,-3 6-9,0 5-15,-3 4-11,3 3-6,-3 3-7,5 2-9,-1 3-7,4-2-5,2 0-4,2 0-2,1-1-6,4-2 2,2-2-2,3-1 0,2-2 0,4-2-2,1-3-7,5-2-17,1-2-26,1-1-35,-1-4-47,0-2-50,-1-2-38,-1-2-16,-1-2 5,-2-2 24,-2-1 41,-1-1 50,-6 1 47,1-1 36,-3 2 32,-2-1 23,-3 1 19,2 1 22,-2 1 23,-3 0 20,2 1 22,-1 2 27,-1 0 21,0 2 7,0-1-2,0 4-14,0-1-21,0 2-31,0 2-23,3 2-10,-1 4-2,1 5 1,-1 7 4,3 4 0,-2 1-2,3 5-12,-1 3-11,-1 0-12,0 2-14,0-2-11,1 0-5,0-2-9,0 0-2,2 0-5,-2-3-6,2-2-9,-2-2-18,-1-2-37,1-3-60,-2-2-73,-2-3-62,1-5-61,1-2-60,-6-4-110,0-4-25,0-5 25,-5-6 49,3-5 55</inkml:trace>
  <inkml:trace contextRef="#ctx0" brushRef="#br0" timeOffset="848">775 367 155,'6'-24'304,"2"1"21,1 2 23,1 3-95,2 3-84,1 3-50,-2 2-29,3 2-21,-1 5-17,1 3-14,-1 5-7,-2 2 3,2 7 6,-4 4 1,2 3 4,-5 3 0,-1 1-5,-3 2-9,-2 1-6,-2 1-7,-3-2-4,-4-1-7,-2-2-7,-3-2-13,-4 0-21,0-4-24,0 0-37,1-2-52,2-3-116,0-1-78,4-3-28,4-2 1,5-3 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55.3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73 667 119,'-11'-12'235,"-3"0"19,5 0-39,-3 2-71,5 0-44,2 3-30,0 1-20,2 0-7,0 2-4,3-1 1,-2 1-2,0 1 3,2-1-3,0 2-4,0-1-7,0 1-7,2 2-3,0 0-10,-1 3-7,3 1-1,0 4 3,3 3-4,2 1 0,1 3 0,-1 3 5,4 0-4,-2 1-1,2 1 2,1-4 0,-1-3 5,2-2-3,1-5 6,5-6 3,0-1 2,2-7 0,5-2 1,4-7 2,6-4-3,3-4-4,5-7 1,8-4-4,6-3 2,5-4 2,4-4-1,12 1-3,4-1 2,8-1-6,5 1-12,4 3-21,3 2-52,-2 1-127,-3 2-67,-2 3-34,-8 0-9,-3 2 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6:55.22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 1124 91,'3'3'287,"2"-1"15,-2 0 14,1 0-73,0-1-97,4 1-54,0-1-30,0-1-12,3 0-13,3 2-12,-1-2-9,3-2-8,-2 2-13,2-3-19,-2 2-29,0-4-60,-3-1-108,-3-1-59,-2-2-28,-4 0-2,-4-2 23</inkml:trace>
  <inkml:trace contextRef="#ctx0" brushRef="#br0" timeOffset="162">58 1020 95,'-17'-3'267,"3"1"22,1 1 14,5 0-85,5 1-80,0 0-45,6 0-29,2 1-21,7-1-17,4 0-33,2 1-87,1-2-115,1 0-58,-1-4-32,-3-2-13,1-2 11</inkml:trace>
  <inkml:trace contextRef="#ctx0" brushRef="#br0" timeOffset="1087">643 679 37,'2'-14'257,"-2"0"35,0 3 31,0 1-54,-2 2-41,2 3-18,-1 0-13,1 2-13,-2 0-19,2 1-26,-3 2-19,1 5 0,-2 1 6,-1 5 4,0 3 4,1 2 0,0 2-15,-1 3-28,2-2-33,3 1-24,0-1-16,0 0-16,5-1-21,0 1-13,1-3-16,4-1-11,2 0-7,0-3-3,2-1 3,0-2 4,2-5 4,-2 1 3,2-4 2,-2-2-1,-1-4-4,1-1 1,-3-3 2,0 0 7,-3 0 6,0 2 14,-2 1 11,-4 1 7,4 2 7,-3 3 1,0 2 1,1 1-1,0 4 2,1-1 3,2 3-1,3-1 7,0-1 5,1 1 9,3-4 10,1 1 15,2-4 15,2-1 19,-2-3 15,2-1 17,-3-2 11,1-2 12,-4-1 3,-4 0-9,-2-3-14,-4-1-16,-3-2-22,-2-2-20,-4-2-21,-3-2-11,-2-2-8,-1 2-11,-2 0-8,3 2-15,0 4-32,3 1-69,2 2-98,4 3-104,-1 3-167,3 2-97,5 1-28,1 1 39,4 2 81,4 0 94</inkml:trace>
  <inkml:trace contextRef="#ctx0" brushRef="#br0" timeOffset="1757">1015 351 55,'11'-24'270,"0"0"22,3 3 17,5 2-58,2 3-84,1 3-44,3 4-26,-1 5-16,0 5-12,-2 5-12,-2 6-15,-5 6-9,-3 3-5,-4 4-3,-3 4-5,-5 1-1,-5 2-4,0-1-4,-5-1-1,-3-1 3,-2-3 10,1-1 15,0-6 20,2-2 18,2-4 19,2-4 9,2-1 2,4-2-14,4-3-18,4 0-26,5-2-37,6-1-49,6-1-62,5 1-61,4 0-87,1 0-128,0 1-55,2 1-5,-2-1 32,2 3 46</inkml:trace>
  <inkml:trace contextRef="#ctx0" brushRef="#br0" timeOffset="2044">1613 639 97,'-2'0'369,"2"-1"46,-1 1 61,-1 0 14,2 1-96,-2 0-80,1 3-41,-1 3-14,1 2-35,1 3-50,0 2-35,1 2-31,1 1-26,1 2-27,2 1-30,1 1-31,0 0-53,-1-2-80,0 2-92,1-3-79,-3 0-68,2-4-58,-2-5-62,-3-4 0,0-5 48,-4-2 58,-3-9 58</inkml:trace>
  <inkml:trace contextRef="#ctx0" brushRef="#br0" timeOffset="2215">1598 827 1,'-12'-21'229,"4"1"38,0 1 24,3-2-29,2-2-76,4 4-59,4-2-41,3 1-19,4 2-18,3 0-10,6 3-10,1 0-5,5 2 2,5 2 3,-1 2 10,4 0 8,-3 3 5,-1 2 1,-2-1 1,-6 2-9,-1 2-6,-6 1 4,-5 1 21,-3 2 26,-5 4 33,-3 4 37,-3 1 34,-5 6 16,-3 3-5,0 3-18,-3 5-31,-2-1-35,2 2-36,0 2-26,2-2-26,3 0-12,3-2-10,6 1-3,3-4-10,6-1-12,6 0-27,5-3-52,8-3-83,4-4-92,6-2-101,2-5-145,4-2-60,0-5 8,2-2 60,5-5 79</inkml:trace>
  <inkml:trace contextRef="#ctx0" brushRef="#br0" timeOffset="2594">2888 245 133,'2'-42'326,"-5"6"29,-5 5 28,0 5-36,-5 8-85,-2 4-33,-6 8-11,-6 11 11,-6 8 12,-3 11-9,-2 12-11,0 12-19,1 8-24,1 7-31,4 4-39,9 3-31,6 3-24,9-1-18,9-3-7,7 0-10,8-5-6,3-2-13,9-5-13,-1-5-29,5-4-68,0-7-114,-1-7-133,-2-7-175,-3-6-87,-4-9-26,-2-9 40,0-9 100</inkml:trace>
  <inkml:trace contextRef="#ctx0" brushRef="#br0" timeOffset="3278">3123 405 18,'-3'-13'261,"-1"0"31,1 3 28,0 0-49,1 1-45,1 1-25,-1 1-13,0-1 0,2 3-2,0 1-4,0 1-18,0 2-15,0-1-22,2 4-18,0 1 2,-1 2 15,3 8 7,-3 5 5,1 3 0,-1 6-1,-1 1-29,-1 4-37,-1 1-28,-1 0-17,1 0-12,2 1-8,0-2-6,2-2-8,1 0-15,2-3-32,0-2-49,2-4-72,0-1-78,1-5-71,1-3-94,4-3-107,0-5-19,2-2 33,0-5 63,2-2 64</inkml:trace>
  <inkml:trace contextRef="#ctx0" brushRef="#br0" timeOffset="3652">3500 454 108,'3'-1'254,"2"0"21,2-1 0,1 1-62,3-1-58,1 1-38,4-1-20,0-1-11,4 0-15,4 0-17,0 0-6,3 2 0,3-1-2,0-1-3,0 2-8,2-1-8,-4-1-13,2 2-7,-5-1-19,-1-1-24,-3 2-34,-2-2-48,-5 1-91,0-1-88,-6 2-37,-1-1-3,-4 1 16</inkml:trace>
  <inkml:trace contextRef="#ctx0" brushRef="#br0" timeOffset="5641">3850 290 28,'-8'-17'280,"-1"4"35,1 0 34,0 2-27,1 2-51,-2 0-23,4 1-11,0 4-7,2 1-22,-2 1-30,2 4-29,-3 5-31,1 7-21,-3 4-19,2 6-7,-2 1-9,0 5-15,2 0-16,1 2-14,2 0-25,3 2-35,2-3-53,2 2-64,6-3-66,2 0-64,3 0-80,0-4-83,2-4-12,1-4 31,0-6 46,4-3 60</inkml:trace>
  <inkml:trace contextRef="#ctx0" brushRef="#br0" timeOffset="5922">4296 146 251,'12'-36'345,"-2"4"45,-4 8 50,-2 5-98,0 4-73,-2 4-45,1 4-33,-2 5-25,-1 5-36,4 8-38,-3 4-19,4 6-11,-2 3-12,4 4-16,0 4-19,1 1-20,0 0-43,0 1-64,5-1-79,-5 0-132,0 0-120,-1-3-55,-4-1 3,-3-6 41,-4-2 68</inkml:trace>
  <inkml:trace contextRef="#ctx0" brushRef="#br0" timeOffset="6172">4070 578 21,'-2'3'252,"5"-2"27,5 2 28,6-2-43,4-1-71,4 0-39,5 0-17,4-1-17,4 0-21,8-2-26,3 1-20,3 1-21,2-1-32,1 2-60,-8 0-152,-2-3-94,-5 3-50,-9 0-24,-1 3 6</inkml:trace>
  <inkml:trace contextRef="#ctx0" brushRef="#br0" timeOffset="6372">4467 806 16,'-18'13'336,"4"1"32,4 0 14,0 2 10,1 2-165,3-2-101,1 2-52,2 0-30,-1 0-17,2 0-8,1 0-7,1-1-7,1-2-3,-1-3-1,2-2 0,-1-2 7,-1-3 22,0-1 24,0-4 12,0-4 11,-1-3 10,1-5 8,0-4-15,1-6-18,2 0 0,3-2 5,2-1 13,5-1 10,3 4 16,6 1 23,-1 3 13,2 3 0,3 6-11,-3 4-3,1 5-5,0 6-15,0 5-16,-6 2-11,0 7-15,-3 1-14,0 4-30,-3 2-28,-2 2-27,-2 1-35,0-2-83,0 1-108,0-2-97,-2-3-115,1-8-117,-3-5-40,2-7 45,-1-8 84,-2-7 93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19.99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22 344 90,'-8'2'268,"2"-2"17,1 3 17,2-3-83,3 1-71,0 1-46,6-2-25,5 1-14,5-1-15,6 2-20,8-2-12,5 0-4,8 1-4,-1-1 1,9 2-2,1-2 0,5 1 1,5-1-5,1 0-9,2 0-22,0-1-30,-1-1-72,-6-1-105,-1-1-56,-7-1-24,-6-2 6,0 1 21</inkml:trace>
  <inkml:trace contextRef="#ctx0" brushRef="#br0" timeOffset="235">1179 152 178,'3'-5'321,"-1"3"21,-2 0 14,2 2-93,-1 2-80,1 2-48,-1 5-16,-1 5-5,4 1-4,-3 4-11,4 2-19,-2 3-19,5 0-14,-2 2-17,2-1-9,0 2-22,1 0-34,0-3-45,0-1-51,0-3-67,-1-2-108,-3-4-72,0-5-16,-5-3 18,0-6 36</inkml:trace>
  <inkml:trace contextRef="#ctx0" brushRef="#br0" timeOffset="469">1080 118 32,'-14'-24'262,"-4"2"29,2 6 18,-1 4-55,-1 6-66,-2 6-33,-2 8-11,1 5 5,1 8 5,1 7 2,1 7-10,1 4-17,4 5-20,1 4-22,6 1-24,2 2-21,9 0-11,6-3-9,5-1-8,9-5-5,5-7-4,5-3-1,6-5-2,3-4 4,2-7-2,0-5 2,-1-5 0,-2-6 0,-3-5-1,-2-4-3,-5-6 0,-1-4-2,-5-7-2,-5-4-5,-6-7 0,0-7-4,-10-4-1,-3-3 0,-4-3 0,-6-1 8,-3-2 4,-7 1 4,-6 5 4,-6 4 4,-6 7-4,-6 10-17,-2 7-72,-14 12-140,-1 6-148,0 10-80,-2 4-41,9 3-2,8 3 56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04.66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0 470 14,'5'4'244,"0"-1"19,4 0 15,5 0-61,2 0-78,6-1-45,4-1-27,4-1-17,0-1-12,4-4-12,0 1-10,2-2-6,2-2-4,-2-1-2,1 0-3,-4-2-1,-2-2-4,-2 1 0,-6 0-3,-5-3-3,-4 0 0,-6 0-1,-3-3 4,-7 0 0,-2 0 8,-8 0 15,2 2 18,-5 0 20,0 6 19,-2 1 20,0 6 18,-2 6 12,-1 3 10,-2 7 5,-2 5 3,3 5 2,-2 4-7,1 2-14,2 1-19,3 3-16,4-2-20,6 2-18,5-1-11,5-1-13,8-2-25,4-2-34,5-5-53,5-1-70,5-6-68,3-1-91,5-7-113,1-2-40,-3-5 9,0-6 47,-3-4 54</inkml:trace>
  <inkml:trace contextRef="#ctx0" brushRef="#br0" timeOffset="366">756 423 107,'6'-9'327,"-3"5"22,2 1 23,-2 6-42,0 1-112,1 5-67,-1 2-38,0 2-16,0 2-16,2 2-22,-2-1-20,0 2-17,0-2-12,2 1-10,-2 0-9,1-2-8,-1-3 0,-2-3 0,-1-2 9,0-4 8,-3-6 10,-2-1 14,0-5 21,-1-5 19,0-2 14,-4-4 21,6-1 18,-1-1 10,3-1-1,4 2-5,3 1-4,1 2-13,6 2-18,1 4-11,4 3-8,1 5-7,4 4-12,0 2-8,-3 6-6,0 4-8,-6 3-12,1 2-19,-6 4-18,-2 0-30,-1 3-45,1 0-57,-3 0-65,2-1-58,3 2-61,-3-3-94,4-1-53,-2-6 8,2-3 41,4-4 54</inkml:trace>
  <inkml:trace contextRef="#ctx0" brushRef="#br0" timeOffset="762">1368 141 300,'6'-41'377,"-1"9"29,-4 5 17,1 7-123,-2 7-109,-2 5-49,-1 8-16,-5 11 4,0 8 14,0 10 11,0 7 7,2 5-8,0 5-17,4 0-29,1 1-27,2 1-23,4-2-22,4-1-19,1-3-20,0-3-22,2-3-18,-1-6-18,-3-5-13,0-5 1,0-3 5,-3-8 8,-1-5 2,0-7 7,-3-6 6,-1-6-2,-3-6 2,-2-6 8,-1-1 9,-5-1 14,1 0 14,1 4 23,-4 4 21,4 5 10,-2 2 8,-2 7 1,-1 5-3,-3 4-10,-1 5-11,-1 5-6,0 5-7,3 1-6,5 1-6,4 2-7,7 0-12,3 0-15,6 0-13,4-2-25,5-1-34,0-4-45,4-2-49,2-1-52,-1-4-84,-2-1-94,1-1-30,-6-4 15,-2-1 39,-7 1 49</inkml:trace>
  <inkml:trace contextRef="#ctx0" brushRef="#br0" timeOffset="1216">415 804 257,'-72'9'289,"4"-1"14,8-1-23,8 1-88,12-2-41,10 0-10,12-2-4,11-1-4,15-3-6,11 0-5,13-4-14,10-1-10,15-2 7,10-3 10,12 0 15,7 0 1,11 1 2,8-2-12,3 1-18,2 1-32,-1 0-68,-10 0-95,-7 1-93,-10 2-94,-14 2-143,-13-1-90,-12 4-12,-14-1 44,-11 2 62</inkml:trace>
  <inkml:trace contextRef="#ctx0" brushRef="#br0" timeOffset="1472">596 915 174,'-53'14'273,"7"-4"17,9-1 2,7-3-82,10 0-55,10-3-30,12-1-18,11-4-10,13 0-20,12-2-27,14-2-12,8 0 6,13-1 19,13-1 24,9-1 30,9 0 28,0-1 13,1 1-2,-3 0-17,-5 1-36,-11 0-80,-8 3-110,-5-3-120,-16 2-181,-8-1-96,-10 1-37,-12-3 22,-2 1 63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07.7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346 64 12,'-4'-4'270,"0"1"26,0 0 24,0 0-33,-4 0-70,2 0-44,-1 0-20,-3 1-12,0 0-8,-1 2-12,-2 2-14,-1 0-8,-1 2 0,-2 4 5,-2 1 2,2 3 3,-2 3-3,0 3-7,0 3-9,-2 1-10,4 2-13,-2 2-11,3 0-13,0 2-6,3-1-10,1 0-5,6-2-1,1 1-4,3-1-4,7-1-1,3-2-5,4-1-1,6-1-5,3-2-1,4-4 2,0-4-2,3-2 0,4-4-2,0-4-5,2-4 0,0-2-4,-3-2-2,-2-4-7,-1 0-6,-5-3-3,-1-2-5,-4-2-8,-3-1 0,-1-2-2,-4-3 3,-6-1 6,1-2 7,-5-1 4,0 2 11,-5 0 8,1 3 8,-1 2 4,-3 2 6,-1 4 3,0 2 2,-2 2-5,2 4 2,-1 3-2,-1 2-1,-1 4 3,-1 5 3,1 2 8,0 4 4,1 1 7,0 4 7,5 1-2,1 1 3,2 1-9,3 1-5,3 0-10,5 0-8,3-2-13,2-1-23,1 0-43,7-1-64,1-4-80,1-1-81,-2 0-150,1-3-79,-2-1-14,-2-3 37,1-3 65</inkml:trace>
  <inkml:trace contextRef="#ctx0" brushRef="#br0" timeOffset="613">863 342 155,'9'1'298,"5"-1"15,1 0 8,2 2-100,2-2-99,1 0-52,4 0-29,-3 0-19,3 0-25,-2-2-38,-2 2-68,-6-1-108,0-1-59,-6-1-23,-3 2-3,-5-2 23</inkml:trace>
  <inkml:trace contextRef="#ctx0" brushRef="#br0" timeOffset="764">897 292 246,'-20'-4'381,"6"-1"13,5 1 8,6-1-117,6 2-125,7-1-103,7 0-81,7 0-65,3 0-110,8-1-96,4 0-49,-1-2-9,4 0 11</inkml:trace>
  <inkml:trace contextRef="#ctx0" brushRef="#br0" timeOffset="900">1492 85 44,'12'-9'424,"0"2"60,-4 2 30,-1 2 17,-4 2-144,1 2-127,-3 2-77,-1 5-37,-1 5-12,-1 2-15,0 8-14,1 1-30,1 1-46,0 4-55,0 1-79,1-2-83,4 2-81,2 0-125,-2 0-106,4-3-32,0-3 28,3-1 61,1-7 69</inkml:trace>
  <inkml:trace contextRef="#ctx0" brushRef="#br0" timeOffset="1121">1984 240 245,'7'-21'320,"-2"0"33,-7 3-4,-1 1-72,-6 4-53,-4-1-33,-2 4-20,-3 2-20,-1 2-17,0 2-18,0 1-19,2 3-18,4 0-18,2 1-13,3 1-19,4 2-12,0 1-11,8 1-5,0 3-2,7 1 1,2 4 0,3 0 0,3 4 0,1 2 4,4 1-1,-2 2-1,0 1 3,-3 1-2,-3-1 3,-2-1-2,-6-1 2,-5-1-3,-3-1-2,-4-2 3,-9 0-4,-4-3-2,-5 0-3,-4-5 2,2-1 2,2-4 8,0-2 11,8-3 14,0-6 13,6-2 2,5-4-2,3-1-9,6-5-11,4-3-15,5-2-15,6-1-13,3-1-7,4-1-6,2 2-4,3 2 2,1 3 5,-2 8 8,0 4 6,-5 7 7,-1 5 5,-4 4 5,-5 5 4,-3 2 6,-3 4 1,-2-1 4,0 1 3,-1-1 5,-2 1 11,3-2 9,-1-2 13,0-1 14,5-1 8,-5-4 7,-2-1 5,1-3 0,-4-1-1,3-2-9,-5-3-10,1-3-11,-2-3-15,0-3-14,-2-4-13,1-1-12,-5-4-12,3-2-17,-2-3-37,-2 0-80,6-4-117,-6 0-167,1 0-144,1-2-68,2 2-7,5-2 55,1 4 109</inkml:trace>
  <inkml:trace contextRef="#ctx0" brushRef="#br0" timeOffset="1726">2519 27 311,'7'-2'363,"-1"1"-16,2-1-66,0 0-274,-3 0-197,-5-3-103,-8-1-47,-10-1 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10.79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401 298 169,'-7'0'269,"3"0"21,-1-2-25,1-1-67,0 0-59,-1-2-39,4 0-21,1-2-20,0 0-17,0-2-15,0 0-8,1-3-8,1 1 4,1-2 3,-3-2 2,0-2 2,-3-1 2,0-1 3,0-1 0,-4-1 6,-1 0 9,-3 0 18,0 3 20,1 3 11,-5 3 10,-1 3 3,-3 5-10,-3 2-11,0 7-9,-4 6-8,0 5-4,0 5-4,0 3-1,0 1-9,4 3-5,0 1-10,3 0-1,5-1-6,4 1-2,2-2-6,7-1-2,2-1-7,8 0-5,3-4-5,3-1-3,6-2-2,4-5-1,5-3 0,1-5 1,0-2-3,2-4-3,-3-6-9,0-1-4,-4-4-8,-4-5-3,-3-1-4,-2-3 2,-6-1 10,-1-1 11,-3 4 19,-2 2 15,-1 5 11,-4 3 5,0 3 4,-4 5-1,-1 4-2,-4 4-7,1 5 1,2 5 1,1 1 1,3 3-4,4 0-7,5 1-4,2-1-7,5 0-4,5-3-7,2-1-8,6-2-12,-1-5-19,4-1-25,2-4-27,1-5-19,1-2-9,-4-5 3,0-4 10,-4-3 25,-5-2 27,0-3 21,-6-4 22,-2-1 22,-5 2 31,0 1 37,-5 1 36,-2 5 29,-1 3 15,0 3-1,0 5-10,-3 1-18,3 3-12,-1 4-9,-4 7-4,4 2-6,-1 7-6,4 2-17,-1 5-19,4 2-19,-2 2-12,2 2-10,1 1-6,1 0-4,-1-3-15,2 0-31,-4 0-66,1-3-87,0-4-86,-3-4-79,-2-4-112,-2-6-82,-3-5 4,-3-6 54,-3-7 67,0-6 74</inkml:trace>
  <inkml:trace contextRef="#ctx0" brushRef="#br0" timeOffset="730">701 339 220,'2'-36'311,"3"5"22,4 4-6,4 5-82,1 6-59,5 4-34,3 6-14,1 5-5,-2 4-7,0 6-22,-4 6-26,0 3-23,-7 4-17,-5 2-14,-2 3-11,-9 3-12,-1 0-14,-4 0-20,-3-1-21,0-1-32,-4-1-38,2-4-59,-2-1-111,1-4-67,4-3-24,1-3 8,9-4 27</inkml:trace>
  <inkml:trace contextRef="#ctx0" brushRef="#br0" timeOffset="964">1266 458 135,'40'-10'292,"-3"0"16,-4 0 8,-3 1-100,-3 1-105,-5 1-83,-6 1-92,-6-1-124,-4 2-65,-9 0-32,-3 1-14,-3-1 17</inkml:trace>
  <inkml:trace contextRef="#ctx0" brushRef="#br0" timeOffset="1079">1349 348 189,'-8'-4'319,"3"-1"20,5 1 14,2 1-116,8-2-97,5-1-80,3 1-111,6 0-147,-1-3-77,-3 2-43,0-3-21,-4 1 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13.6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118 1096 65,'-5'-16'260,"-1"2"31,1 1 10,2 1-56,0 1-36,0 0-12,1 3 4,1 0 4,-1 1 5,0 2 12,1-1 2,-1 3-15,2 0-16,0 2-18,-1 1-21,1 0-32,-4 1-32,2 5-19,-5 5-19,-1 2-10,-2 5-13,0 5-1,0 0-6,2 2-9,2 2 0,-2-2-5,3 1-2,2-2-5,2-1-2,2-1 1,2-3-6,2-1-2,4-3 1,-1-1-2,2-4 1,1-1-2,0-3 4,0-3-2,2-1 3,-4-6 2,-1-1-1,3-3 3,-5-2-2,2-1 2,-1 1 2,-2-1-2,1 4 2,-3 1-1,2 1 3,-4 3 0,4 4-8,-2 1 4,4 3-1,0 0-2,0 3-1,2-1 5,-1 2 3,5-2 5,0-1 1,0-2 6,0-1 7,5-2 4,-1-4 4,0-2 6,-1-2 9,3-3 3,-4-2 7,-1-1 8,-3 0 2,-5-2-7,2 0-11,-5-4-10,-3-2-26,-3-1-37,-5-4-44,-1-2-104,-3-3-128,-3 1-130,0-2-160,-3 1-71,-6 1-10,3 1 74,-4 2 114</inkml:trace>
  <inkml:trace contextRef="#ctx0" brushRef="#br0" timeOffset="527">34 586 271,'2'-30'345,"3"0"19,5 2 8,8 2-136,4 4-84,7 5-41,2 3-5,6 9-1,1 5 2,1 5 1,-4 8-16,-4 5-17,-5 4-26,-9 5-17,-3 3-16,-6 3-6,-6 2-9,-7-1-1,-7-1-4,-3-4 8,-2-3 17,-1-3 14,0-5 12,3-1 7,4-5 0,3-2-12,5-2-24,8-1-38,6-1-63,10-1-68,10-1-92,7 1-137,8-1-70,4 1-17,0 0 32,-3 3 48</inkml:trace>
  <inkml:trace contextRef="#ctx0" brushRef="#br0" timeOffset="827">920 970 178,'-10'0'363,"1"0"24,2 2 26,3 1-53,0 2-100,1 3-46,2 2-10,1 6 16,1 0 7,2 4-5,1 2-25,0 1-32,0 1-41,1 0-35,-2 3-31,3-3-30,-6 1-46,0 1-78,-2-2-95,-4-2-93,1-2-116,-3-4-132,0-4-46,-3-4 29,3-8 69,4-5 84</inkml:trace>
  <inkml:trace contextRef="#ctx0" brushRef="#br0" timeOffset="1033">856 1117 95,'13'-18'265,"6"2"23,3-1 15,2 2-72,5 1-48,1 4-31,3-2-16,-2 3-11,1 0-8,-2 0-4,-3 3 0,-3 0 12,-6 2 17,-2 1 10,-4 0 8,-3 1-1,-3 0-9,-3 1-22,-1 2-11,-4 3-1,-1 3-3,-5 4-7,-1 3-2,-4 6-2,0 4-6,-1 3-18,0 5-15,-2 1-11,5 1-12,0 2-11,7-1-12,4-4-8,4 1-5,9-2-7,4-3-7,9-3-11,2-2-20,4-4-45,4-4-101,3-4-108,4-5-120,3-5-152,-3-4-67,0-3 3,0-6 77,-1-4 95</inkml:trace>
  <inkml:trace contextRef="#ctx0" brushRef="#br0" timeOffset="1391">2185 466 113,'0'-42'298,"-4"9"25,-4 6 23,-2 7-63,-3 7-64,-8 8-12,4 10 9,-5 7 25,-4 9 28,0 11 10,-3 8-5,2 10-27,2 7-34,-1 7-39,6 4-49,6 4-39,3 0-30,8 0-18,8-2-12,7-1-12,6-4-6,8-4-6,8-4-10,4-4-37,2-5-92,3-8-121,1-5-140,-1-8-162,-2-9-78,-6-8-16,0-8 66,-8-11 113</inkml:trace>
  <inkml:trace contextRef="#ctx0" brushRef="#br0" timeOffset="2819">2474 843 133,'3'3'291,"2"-3"33,-2 0 9,3 1-44,2-1-41,6 0-29,1 0-25,3-1-24,7 1-26,1 0-44,4-2-46,2 1-62,1 1-67,2-2-67,-4 1-105,1-1-119,-2-2-56,-4 0 2,1-1 29,-5 0 50</inkml:trace>
  <inkml:trace contextRef="#ctx0" brushRef="#br0" timeOffset="2997">2959 696 209,'-4'-9'352,"-1"1"36,1 2 29,0 3-82,-1 2-59,2 2-33,-2 4-7,4 4 1,-2 3-8,1 4-23,-1 4-39,3 1-41,0 3-43,0 1-35,1 1-33,3 1-41,-1 0-57,3 0-71,3-2-58,3 1-65,-3-2-71,2-3-106,-1-2-34,1-2 20,0-5 35,0-5 54</inkml:trace>
  <inkml:trace contextRef="#ctx0" brushRef="#br0" timeOffset="3299">3464 783 126,'7'-3'279,"2"1"24,3-1 28,4 1-80,3 1-56,3-2-28,5 2-11,3-2-14,2-2-21,1 4-29,0-4-29,0 2-32,-3 2-42,-1-2-52,-2 0-60,-5 1-105,-5-1-106,-1 0-51,-6 0-6,-1 0 26,-8 0 46</inkml:trace>
  <inkml:trace contextRef="#ctx0" brushRef="#br0" timeOffset="3523">3713 589 103,'-6'-2'295,"3"1"28,2 1 29,-3 1-62,3 1-57,-2 4-29,1 0-13,0 3-1,1 5-2,-3 4-10,3 1-26,-1 4-24,2 1-24,0 1-26,0 2-29,3 0-34,-1 0-49,1 0-61,1-3-71,4-2-81,-2 0-126,3-4-91,1-3-17,1-3 23,5-6 53,0-2 69</inkml:trace>
  <inkml:trace contextRef="#ctx0" brushRef="#br0" timeOffset="3782">4283 282 304,'9'-32'428,"0"5"44,-4 6 38,-1 5-98,-3 4-110,2 4-76,-1 4-55,-2 5-26,0 5-11,0 6-13,0 5-15,0 4-5,2 1-15,-1 4-21,4-1-21,-1 2-19,0 0-17,0 2-42,1-2-62,-2-3-91,2 0-93,-2-3-136,-1-2-118,-4-1-39,-2-3 29,-4-3 66,-2 0 85</inkml:trace>
  <inkml:trace contextRef="#ctx0" brushRef="#br0" timeOffset="4051">4137 684 172,'10'0'278,"2"-2"18,4 0-7,3 1-82,5 0-60,3-2-34,3-2-16,1 2-17,3 0-12,4 0-19,0 0-18,4 2-19,-1-1-32,2 1-41,0-1-89,-5 2-110,-3 0-59,-4 2-21,-6-1 3,-7 4 31</inkml:trace>
  <inkml:trace contextRef="#ctx0" brushRef="#br0" timeOffset="4300">4237 1000 70,'-6'3'283,"3"0"36,1 3 43,4 1-42,1 4-48,3 1-20,-2 1-3,1 3-7,0 0-26,0 2-30,0 0-36,1 0-40,-2 2-34,0-2-26,1-2-22,-2-1-14,-2-2-8,-1-2 1,2-2-4,0-1 2,-2-4 14,-2-2 12,0-4 9,2-1 2,0-4 8,-1-5 5,1-3-15,0-3-9,1-5-3,3 1-2,0-3 4,2 2 5,2 2 2,0 1 10,4 4 2,2 2 2,-2 5-7,4 1-6,0 6 3,1 0-2,-1 5 2,1 3-2,1 3 7,-4 3-1,-1 0-7,-1 4-5,-2 0-8,-2 2-10,0 1-24,-4 1-22,0-1-33,-1 1-76,-2-2-111,3-2-106,-3 1-147,1-4-106,-1-2-37,3-7 36,3-2 93,1-6 104</inkml:trace>
  <inkml:trace contextRef="#ctx0" brushRef="#br0" timeOffset="4775">5051 55 5,'17'-24'310,"3"6"33,3 6 45,6 8 32,2 8-84,7 10-38,6 7-5,4 10 8,2 8-14,1 9-31,1 10-40,-1 7-40,-7 9-45,-1 5-37,-10 5-27,-9 2-26,-7-2-16,-10 0-12,-9-5-4,-6-3-13,-9-5-14,-6-5-42,-7-3-74,-7-4-94,-3-7-100,-6-2-148,-4-4-108,-4-7-25,-3-4 41,1-9 76,-1-4 89</inkml:trace>
  <inkml:trace contextRef="#ctx0" brushRef="#br0" timeOffset="7877">6099 711 28,'0'0'235,"7"-2"13,8 2 7,6-3-83,9 3-76,11-3-37,7 2-7,10-4 3,10 2 15,6 0 10,3-1-3,1-1-13,2 1-52,-8-1-157,-2-4-95,-9 2-53,-4-4-25,-2-1-4</inkml:trace>
  <inkml:trace contextRef="#ctx0" brushRef="#br0" timeOffset="8076">7493 387 63,'31'-9'219,"2"3"34,5 4-12,-2 5-57,-1 3-46,-3 6-23,-5 3-23,-8 6-33,-7 5-24,-4 2-13,-8 3-6,-8 4-5,-4 3-3,-4-2-1,-4-2 8,-1-1 19,0-6 27,1-3 30,4-4 19,0-6 19,7-1 2,2-5-11,7 0-24,5-2-27,9-2-29,8 0-45,10-4-64,6-2-105,3-2-144,-1-5-76,-1-3-31,-1-5 7,-2-2 37</inkml:trace>
  <inkml:trace contextRef="#ctx0" brushRef="#br0" timeOffset="8380">7518 261 114,'-35'-2'289,"2"4"21,-2 6 12,-2 8-87,0 4-91,-1 8-48,-2 5-25,0 4-7,-2 8-9,1 3-4,3 8-2,2 2-6,12 2-11,5 0-7,12-1-6,14-2-6,12-5-1,9-1-1,13-4 0,10-6 4,10-3-1,11-6 4,5-7 3,9-5 2,4-8 4,-2-6 8,-1-6 12,-6-9 9,-4-8 15,-7-7 11,-8-7 10,-9-7 1,-8-8-7,-9-10-13,-12-6-17,-9-6-13,-8-6-13,-10-4-10,-9 0-3,-11 1-2,-15 6-8,-16 5-14,-20 9-58,-26 8-109,-29 15-182,-30 7-98,-32 6-45,-41-1-15,-45-6 38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43.3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155 3 12,'32'-4'294,"-2"4"37,0 9 34,-1 7-8,-1 7-106,-3 7-61,-3 6-37,-3 9-25,-1 7-28,-4 10-25,-2 5-22,-8 8-12,-8 6-13,-6 5-14,-8 0-33,-7 2-51,-7-3-53,-6-2-94,-6-7-120,-7-4-63,-7-4-8,-6-7 28,-10-2 42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39.5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95 518 75,'3'-6'242,"-2"0"28,1 0-8,-1 0-53,1 0-39,-2 0-27,2-2-14,-2 3-5,1-1 7,-1-1 20,2 5 28,-2-1 25,0 0 14,0 1-3,0-1-21,0 3-41,-3 2-41,-1 2-48,-3 3-30,-1 7-17,-2 6-13,-2 4 1,-1 4 0,2 4 0,-3 0 0,4 3 0,2-2 1,2-1-6,3-3 0,3-3 2,3-2-1,5-3-1,0-3 1,0-4 3,4-3 2,0-3 1,0-2-4,2-3 2,-1-3-2,-1-1 0,1-4-1,-3-1 2,2-1-2,-2-2 1,-2 0-2,1 0 1,-4-1-2,0 5 2,-2 0-4,-1 2 0,-1 0-4,1 1-1,1 2-1,-1 5-2,2 0 2,1 1 4,1 3 0,-1-2 4,3-1-3,1 2 3,-2-4 0,-1 1 0,2-3 3,1 0 4,-1-2 2,2-4 4,1-1 4,-2-2 2,1-1 1,-4-2-1,4-4-1,-4 1 1,0-3-6,-1-2-9,0-3-30,-2-1-60,0-3-82,-1-3-82,-1 2-92,-1-3-142,0-1-50,-3 2 14,-3-1 57,6 3 68</inkml:trace>
  <inkml:trace contextRef="#ctx0" brushRef="#br0" timeOffset="538">356 140 42,'9'-30'230,"5"1"18,1 4 12,3 4-91,3 5-57,3 3-26,4 8-18,-2 5-5,0 5-10,-2 9-5,-5 4-10,-2 6-8,-7 3-10,-5 5-5,-3 1-6,-6 3 0,-4-2 3,0-1 15,-2-3 19,0-6 17,2-3 12,0-3 8,2-4-1,4-2-10,7-2-19,6 1-18,7-2-23,10 0-38,7 1-61,-2 1-129,8 1-100,-2 1-48,-2-1-17,4 2 15</inkml:trace>
  <inkml:trace contextRef="#ctx0" brushRef="#br0" timeOffset="1050">872 606 251,'2'-1'288,"-2"-2"27,0 0-42,0 0-56,0 0-44,0 2-29,0-1-24,0 1-21,0 1-26,0 0-27,0 0-21,0 4-9,0 4-6,0 1 3,0 5 5,0 3 9,-2 1 11,1 3 7,1 2 3,-2-1-2,2 1-5,0 1-8,0 0-11,0-2-10,0 1-26,0-2-27,0-3-42,0-2-42,0-2-53,0-4-74,0-2-89,-4-5-24,1-3 8,-2-3 26,2-3 46</inkml:trace>
  <inkml:trace contextRef="#ctx0" brushRef="#br0" timeOffset="1312">822 706 24,'0'-17'263,"3"5"17,1 2 14,0-1-63,5 2-84,0 0-50,3 0-33,4 2-12,0-1-10,3 4-7,0-2-8,-2 0-6,2 1-6,-1 1-4,-3 0-3,1 0-3,-2 1 3,-4-1 5,1 1 11,-5-2 16,1 4 21,-3-2 19,-2 1 19,-2-1 13,0 3 6,0-1-3,0-1-8,0 1-13,-2 1-15,2-2-14,0 0-13,-1 2-12,-1 0-9,2 0-8,0-1-8,-1 1-4,-1 0-1,0 0-1,-1 0-1,1 0 1,-1 0-1,-3 1-1,2 1 0,-1 1-3,-2 3 0,1 1 4,-3 6 1,-1 3 3,2 2 0,-3 2 0,2 2 0,-1 2 1,-1 2-5,2 1 3,-1-2 0,5 2 0,-1-3 3,6-2 6,6 0 4,1-3 8,4-2 9,3-1 3,4-2 2,2-2-5,5-3-2,0 0-10,-1-2-9,2-3-7,-4-2-4,-2 0-4,-6-1-3,-2-2-2,-3 1-15,-3-4-26,-3 2-58,-1-3-74,3-1-95,-2-3-168,-3-1-80,3-2-20,-3-2 27,2 1 63</inkml:trace>
  <inkml:trace contextRef="#ctx0" brushRef="#br0" timeOffset="1970">1979 196 14,'5'-26'225,"-2"4"21,-1 2 23,-2 2-72,-2 5-59,-1 1-30,-2 4-23,-4 5-12,-2 8-9,-5 4 2,-3 10 14,-3 8 22,-2 12 31,-4 8 26,2 7 14,-1 7-4,4 5-17,1 5-22,6 2-31,5-1-30,8 0-28,6-5-20,9-2-26,3-3-23,10-7-29,2-4-35,6-5-48,2-5-48,1-7-85,2-5-103,0-6-39,-3-7 1,1-5 27,-4-7 46</inkml:trace>
  <inkml:trace contextRef="#ctx0" brushRef="#br0" timeOffset="2288">2391 541 167,'1'-20'297,"-1"4"34,2 2 34,-2 4-110,1 2-67,-1 4-45,0 4-16,2 4-9,0 5-12,-1 8-5,2 4 0,-1 6 0,2 1-16,-1 7-23,-1-3-16,3 5-14,-2-1-17,0-2-37,2 1-55,0-4-56,4-1-77,-2-3-127,1-6-80,1-4-16,4-5 26,1-5 40</inkml:trace>
  <inkml:trace contextRef="#ctx0" brushRef="#br0" timeOffset="2538">2827 548 65,'14'-10'283,"-1"1"19,1 0 13,5 1-63,6 2-97,0-1-55,7 2-32,1 2-16,5 0-14,2 2-11,2 1-16,-2-2-17,1 2-26,-1 0-44,-6 0-97,-4-1-85,-4-2-41,-7 0-14,1-2 8</inkml:trace>
  <inkml:trace contextRef="#ctx0" brushRef="#br0" timeOffset="2738">3225 361 221,'-3'0'255,"-2"3"26,2 3-59,2 4-59,-1 5-30,0 3-19,2 3-23,0 3-22,2 2-16,0 2-18,-1 2-15,2-1-34,1 2-57,-3-2-120,2-4-77,2-4-40,2-6-17,5-4 12</inkml:trace>
  <inkml:trace contextRef="#ctx0" brushRef="#br0" timeOffset="2973">3894 34 272,'8'-14'341,"0"5"13,-5 4 9,2 5-139,-4 7-97,-1 4-51,0 5-23,0 5-13,0 4-3,2 2-9,-1 3-5,3 0-6,-1 3-6,2-1-20,0-1-36,-1 2-67,5-3-134,-5-3-77,-3-1-36,-1-4-4,-5-4 21</inkml:trace>
  <inkml:trace contextRef="#ctx0" brushRef="#br0" timeOffset="3194">3810 529 14,'19'-3'210,"1"1"28,3-2-8,2 1-47,4 0-33,-1-1-29,4 3-30,-1 0-26,1 1-31,1 0-36,-1 2-68,-4 0-111,-3 1-59,-7 2-29,-2-1-11,-10 3 10</inkml:trace>
  <inkml:trace contextRef="#ctx0" brushRef="#br0" timeOffset="3367">4035 698 231,'-11'12'266,"1"-1"23,-1 2-57,3 2-54,0 0-38,0 2-21,2 1-17,0 1-13,4 1-11,-1-1-15,0 1-12,1-1-11,2-2-8,0-1-7,0-1-7,0-1-5,0-4-5,0-1 2,0-1 11,0-5 36,0-2 32,0-1 24,2-3 21,1-3 24,0-3 9,4-3-14,2-3-20,1-1 0,1-1 4,1 2-3,-1 0-8,-1 3-8,2 3-14,-2 2-21,-2 2-24,1 4-22,-1 1-18,0 1-9,0 4-8,1 1 0,-2 1-6,1 4-10,-2 1-29,0 0-79,-1-2-112,0 2-112,0-1-155,-2-5-100,3-2-27,3-4 51,0-4 94,0-5 105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11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580 376 174,'2'-3'270,"0"2"26,-1-1-33,2 1-62,-3-1-51,2 1-37,0-1-29,-1 2-21,1 0-19,-1 0-15,1 0-11,1 2-6,-2 2-2,2 0 3,-1 4 4,0 0 1,-1 1 3,-1 1 2,2 4-3,0-1-1,-2 2-5,1 1-4,1 3-4,-1-1 1,1 0-3,-2-2 0,3 2-4,-3-3 5,3-1-3,-1-2-2,-2-2 2,4-1 1,-4-1 0,0-4-2,0-1 5,0-1 4,0-2 5,0 0 9,0-5 10,0 1 9,0-5 10,0 0 3,0-3 3,2-2-1,0-1 0,-1-3-4,2 0-2,1 0-2,0-1 0,3 1 2,-1 1 0,3 4 1,-1 0 0,2 3 1,-1 3-6,1 1-6,0 3-7,2 1-7,-3 5-7,4 2-3,-2 4-2,0 2-2,-1 5 0,1 2-4,-2 3 1,-1-1-8,2 5-4,-2-3-19,-4 2-24,1-2-43,0 0-56,3 0-59,-4-1-74,1-3-104,0-3-60,1-3-4,4-3 30,-1-3 45</inkml:trace>
  <inkml:trace contextRef="#ctx0" brushRef="#br0" timeOffset="540">1037 510 87,'8'-8'288,"3"-1"20,2 3 16,1-1-74,5 2-90,5-1-56,0 2-29,3-1-22,3 1-12,1 1-13,3-1-13,0 2-20,-2 0-25,-2 1-54,-2-1-103,-6 2-82,-3 0-44,-6 0-12,-2-1 11</inkml:trace>
  <inkml:trace contextRef="#ctx0" brushRef="#br0" timeOffset="742">1243 364 15,'-5'-1'253,"2"-1"24,3 4 25,0 1-52,0 3-66,3 1-41,0 2-17,2 5-13,1 1-21,-1 3-21,0 0-17,0 4-19,0 1-19,-1-1-21,1 2-22,-1 2-25,1-2-32,0-2-59,-2-1-100,2-3-60,3-3-22,-4-4 4,3-5 19</inkml:trace>
  <inkml:trace contextRef="#ctx0" brushRef="#br0" timeOffset="986">1569 258 226,'3'-6'301,"2"4"26,-1 8 1,2 6-113,1 5-72,-1 4-35,2 1-28,1 6-19,-1 1-21,0 1-19,0 2-24,2-2-25,-6-1-32,1 3-77,-5-3-116,-1-2-58,-7-2-21,-8-1-1,-6-3 22</inkml:trace>
  <inkml:trace contextRef="#ctx0" brushRef="#br0" timeOffset="1304">509 879 24,'-11'2'190,"6"0"16,2 0-9,0-2-44,6 1-31,4-1-14,7-1-2,0 1-3,10-4-11,4 2-11,5-1 1,5-2 5,2 1 4,4-3-5,2 3-3,6-3-8,5 2-8,3-1-15,3 0-8,5 2-8,1-2-8,3 0-6,1 1-8,0 0-2,-1 3-5,-4 0-4,-3 2-3,-5 0-6,-5 2-20,-7 0-28,-6 2-34,-7-1-44,-6 1-77,-7-1-101,-5 1-36,-8 1-1,-8-2 16,-7 2 37</inkml:trace>
  <inkml:trace contextRef="#ctx0" brushRef="#br0" timeOffset="1675">1159 1020 28,'-8'4'271,"4"-2"19,2 1 15,0 0-52,2 0-85,0 1-53,0 2-27,0 2-16,0 1-11,4 0-11,-3 3-15,1 0-11,-1 1-10,4 1-7,-2-1-3,0-1 0,0 0-1,-1-3-2,0 0 2,-2-3 7,0-1 19,0-4 27,-2 1 20,0-4 17,-1-2 13,1-4 7,-1-2-7,2-1-14,-2-3-9,6 0 0,-2-3-4,4 2-6,3 0-8,3 1-9,3 3-10,2 2-13,3 1-12,3 4-7,-2 2-6,3 4-4,-1 2-3,-1 4-1,-4 1-7,0 4-13,-4 2-21,-5 3-29,-5 2-44,-1 0-56,-5 2-70,-4 0-126,-6-1-72,-4-1-18,-3-2 19,-1-3 44</inkml:trace>
  <inkml:trace contextRef="#ctx0" brushRef="#br0" timeOffset="2209">234 135 84,'-9'-9'287,"-1"3"18,0 4 15,-2 7-70,-1 3-92,-2 8-52,-1 4-26,-1 8-9,-1 6-6,-1 7-2,3 5-5,-1 7-5,-2 5-1,5 7-7,1 2-5,4 4-8,2-2-7,9-1-6,6 0-6,7-5-4,9-3-1,3-4-2,12-5 1,4-5-7,9-5-8,7-5-19,6-8-25,8-7-41,2-9-64,1-7-126,-2-11-60,-1-9-21,-5-11 6,-1-5 28</inkml:trace>
  <inkml:trace contextRef="#ctx0" brushRef="#br0" timeOffset="2501">1853 13 283,'44'-14'335,"-1"10"23,2 8 18,3 10-140,3 10-80,0 9-35,-1 10-19,-1 9-7,-5 6-12,-4 7-13,-7 7-10,-6 6-15,-11 4-11,-10 1-10,-12 2-18,-11-2-38,-12-2-56,-9-3-83,-11-5-145,-8-2-71,-12-7-34,-6-4 12,-8-3 38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22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0 172 168,'14'-1'303,"2"-2"17,3-1 14,2 2-102,-1-3-84,2 2-49,4 0-25,-3 0-15,1-2-12,2 3-14,-3 0-13,1-1-10,-3 0-7,-3 2-21,0-2-43,-6-1-100,-2 0-105,-1-3-53,-6-1-27,-6-1 4,-6 0 31</inkml:trace>
  <inkml:trace contextRef="#ctx0" brushRef="#br0" timeOffset="197">56 3 57,'-5'0'255,"5"0"14,5 0 11,5 0-87,8 1-85,4-1-53,6 0-71,2 0-128,0 0-66,0-1-38,-3-1-20,-4 1-3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5:22.00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2 358 94,'0'0'214,"2"0"20,-2 0-39,0 0-51,0 2-32,-2-2-17,2 1-14,0-1-11,-2 0-13,2 0-7,0 0-8,0 1-6,0-1-2,0 2-5,0-2 0,0 0-1,0 0 1,0 0 1,0 0-1,0 0 4,2-2 3,-2 2 0,0-1 7,2 1 4,-1-1 8,-1-1-5,2-1-1,0-1-7,-1-1-8,1-2-14,-1-1-6,3-1-6,-3-1-3,2-1-3,1-3-1,0 4-1,-1-2-1,-1-1 1,-1 2 0,3-1 1,-4-1 1,1 2 0,-1-1 0,2 2 0,-2-1 0,0 2 0,0-1-2,1-1 0,-1 2-2,0-1 2,2-1-1,0-1 0,-2 0 1,1 0 0,-1 0 4,2 0 3,-1 2 8,-1 1 0,0 3 2,2-2 1,0 4-2,-2-1 3,0 2-5,0 0 3,0 2 3,0-1 2,0 1-1,0 1-1,0 0-5,0 0-4,-2 0-4,0 0-6,2 1-2,0-1 1,-3 2-4,3-1 4,-1 0 0,-3 3 0,3-1 2,-1 0-4,1 1 1,-3 0-1,1 3 0,0-1 2,1 0 2,-2 1 1,1-1 1,0 3-3,1-1 3,0 0-3,-1 2-1,2 0 0,1-1 4,-2 1 1,0 3 2,2-3 1,0 1 2,0-1-2,2 0 0,-2 1 1,2-1-3,-2 1-1,0 0 2,0-2 2,0 1 0,1 1 1,-1-2-3,0 1-1,2 1 0,-1-2-3,-1 0-2,4-2-1,-4 2 1,1-1 4,2-3-4,-3 2 3,2-1-5,0-2-1,0-1 2,0 2-1,1-2 5,-1-2 6,3-1 8,-1 2 8,1-4 3,8 1 1,-4-2 0,4-2-6,3 1-5,-3-2-8,0 1-3,0-1-6,1 2-4,-1-2-7,-2 1-8,3 1-3,-2-1-5,0 2-9,-2-1-6,-2 0-10,0 3-14,-1-2-27,0 2-25,-3 1-34,0 1-94,-4-1-98,-4 2-39,0-1-2,0 0 17,1 1 35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26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0 100 100,'0'-10'250,"2"1"21,-2 0-1,0 1-79,0 2-50,0 0-18,0 0-2,0 3 8,0 0 15,1 0 29,-1 2 29,2-2 14,-2 3 5,2 0-14,-2 0-25,0 0-41,1 1-42,-1 1-39,2-1-26,-2 4-13,0 2-12,-2 5 0,2 3-5,-1 3-4,1 5-1,1 1-1,1 0 1,0 1-7,2 1 2,1-1-3,4 1-20,-1-2-42,4 0-55,-3-2-64,4-2-67,-1-2-86,-2-5-106,-2-1-27,-4-3 20,3-3 47,2-3 57</inkml:trace>
  <inkml:trace contextRef="#ctx0" brushRef="#br0" timeOffset="371">342 225 33,'13'-5'282,"2"1"26,5 1 22,2-2-50,4 2-77,4-2-54,4 3-34,2 0-23,1-1-18,1 3-18,1 0-18,-3 2-24,2-1-27,-3 2-36,-2 0-57,-6 0-120,-3 2-84,-5-2-39,-8 0-5,-3-2 16</inkml:trace>
  <inkml:trace contextRef="#ctx0" brushRef="#br0" timeOffset="583">685 46 273,'-2'-13'310,"-1"1"17,3 2-26,0 5-110,0 0-65,0 4-30,2 1-12,-1 4 0,3 2 2,-3 5 3,1 4 2,-1 3-8,1 3-12,0 1-18,-1 6-15,-1 1-10,2 3-16,0-1-24,-1 2-38,2 0-45,2-1-68,-5-1-142,0-4-73,-2 0-24,-1-3 14,3-1 31</inkml:trace>
  <inkml:trace contextRef="#ctx0" brushRef="#br0" timeOffset="878">1027 125 243,'6'-13'320,"0"4"14,2 2 8,-2 4-145,2 3-85,-1 3-42,2 4-18,1 4-8,-2 4-3,1 4-3,4 2-4,-4 2-7,-1 1-13,1 0-5,0 1-5,-5-1-4,1-2 0,-2 0-1,-3-6 1,0-2 2,0-5 3,-3-3 3,-2-5 2,2-4 8,-2-5 8,-1-5 16,0-5 15,1-4 11,2-8 7,1-5 9,4-2 0,1-2 10,5 1 9,1 4 10,4 4 10,4 6 2,1 4-9,2 7-18,6 5-22,-3 5-24,4 8-19,-1 2-11,1 6-7,-1 6-3,1 5-2,0 4-6,-3 4-16,-3 4-50,-3 0-76,-2 4-94,-3 1-182,-8 1-102,-9-1-39,-10 0 18,-8 1 61,-10 0 81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59.77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133 44 82,'0'-2'121,"0"2"-7,0-1-2,0 1 6,0 0 2,0 0 3,0 0-8,0 0-5,0 0-12,0 0-13,0 0-9,0 0-11,0 0-8,0 0-11,0 0-11,0 0-7,0 0-8,0 0-6,0 0-5,0 0-1,0 0 0,0-2 1,-2 2-1,2 0 3,-1-1 0,1 1-4,0-2 1,-2 0 0,0 2-1,1-2 3,-1 2-2,0-2 6,2 1 0,0-1 1,-1 2-1,1-1-1,-2 1 2,2 0-1,-1 0-4,1-2-4,-3 2 0,0-1-1,1 1-4,-3-2 1,2 2-2,-2 0 0,0 0 0,1 0 0,-4 2-2,3-1 2,-1 1 0,-1 1-1,1 0 1,-2 1 0,2 1 0,0-1 0,-1 2 0,1 2 0,1-2 0,2 0 1,-2 1 2,2 1 0,2-3 2,-3 5-1,4-3 3,-1 2-1,1 0 0,1 0-1,3 0 1,-3 0-2,6 0 2,-3-1 2,4-1-2,-2 0 2,2 1 1,0-3 0,2-1 1,-1 1 1,-1-2-2,0-3 0,3 1 2,-3-2-3,0 1-1,1-3-1,-2-1 0,-1 2 1,1-3 2,-3-1-1,2-1 2,-3-1 1,1-2-1,-3-1-1,3-1-6,-4-1 0,0-1-3,0 1 0,-4 1-2,3 1 1,-3 2 0,0 2 0,-2 1-1,1 0-1,0 3-1,0 1 0,0 1-3,2 2-5,-1 1-8,2 2-12,1 4-12,1-2-17,1 1-23,4 2-34,-2-1-68,0-1-82,0 2-35,5-3-10,0 0 12</inkml:trace>
  <inkml:trace contextRef="#ctx0" brushRef="#br0" timeOffset="734">333 146 133,'8'0'221,"4"0"15,-2 0-53,3 0-65,-2 0-48,3-2-45,-1 2-65,1 0-99,-4-1-54,0-1-30,-1 2-7</inkml:trace>
  <inkml:trace contextRef="#ctx0" brushRef="#br0" timeOffset="872">460 51 65,'3'-9'229,"0"0"10,2 2-11,3-1-88,0 2-58,1 2-36,-1-1-21,5 4-12,-2-1-6,-1 2-2,0 2 7,2 1 10,-6 1 12,2 5 10,0 0 9,0 5 1,-2 1-3,0 1-15,4 2-13,-2 1-23,0 1-32,-2 1-61,2 0-103,-4-1-53,1-2-29,0 0-3,3-4 18</inkml:trace>
  <inkml:trace contextRef="#ctx0" brushRef="#br0" timeOffset="1108">805 194 29,'4'-15'198,"-4"1"27,0 1-29,0 1-28,-1 1-24,-1 2-20,1 3-30,-3 0-26,0 3-26,-1 2-17,2 2-12,0 1-8,0 2-2,1 2-1,0 2-2,4-1 2,0 2 1,-1 0 0,2 0 3,2-2 2,1 3-1,-3-4-1,2 1 2,-2-1-7,1-1-16,-3-1-62,1-1-108,-2-3-55,-3-1-29,-7-4-17,-4-2 10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44.7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55 711 60,'0'-4'280,"-1"1"31,-1-2 26,2 2-41,-1 0-67,1 0-27,0 2 0,0-1-2,0 1-6,0 1-23,0 0-32,0 0-35,0 1-32,-2 2-18,0 5-5,-1 2-2,-2 4 3,0 4 6,-1 1-1,0 4-8,0-1-11,1 4-4,0-1-8,2 1-6,1 0-2,1 0-11,1 0-13,1-3-16,4 0-13,-2-2-14,5-3-9,-1-3-4,2-3 8,-1-3 10,2-3 10,0-3 5,2-4 5,-3-2-2,2-5-3,-1-1 0,-2-3-4,-2-3 1,0 2 10,-3-2 13,0 2 12,-1 5 6,0-2 7,-1 6 2,-1 4 1,-1 2-3,1 4-3,-2 3 0,2 3 0,2 1 1,2 2 0,1 0-3,4-1 0,1-1 1,3 1 2,2-4 3,0-1 2,2-4 4,1-1 7,2-4 6,-1-3 13,0-2 16,0-2 15,-3-4 12,-2 0 2,-1-4-5,-4-2-9,-1-1-20,-5-3-24,-3 2-41,-3-4-68,0 1-93,-5-2-97,0-2-145,-3 2-117,-1-1-43,-1 1 22,1 1 68,0 1 83</inkml:trace>
  <inkml:trace contextRef="#ctx0" brushRef="#br0" timeOffset="532">261 426 110,'3'-36'274,"3"3"21,2 5 8,2 5-96,1 6-78,4 6-40,1 5-19,3 7-10,0 5-6,0 8-8,2 2-7,-4 7-7,0 1-9,-4 2-5,0 2-5,-4 0-3,-2 1 0,-1-4 4,-3-3 9,0-2 14,-3-5 22,0-3 15,0-5 10,0 1-1,0-3-12,3-1-18,2-1-28,3 2-44,6-2-47,4 1-57,5 1-96,3-3-112,2 2-53,0-1-8,1-2 21,3 2 42</inkml:trace>
  <inkml:trace contextRef="#ctx0" brushRef="#br0" timeOffset="778">879 647 196,'8'7'313,"-4"-1"37,-2 3 30,-4 0-81,-2 3-48,2 2-20,-4 0-14,1 5-15,2 0-24,-2 0-34,3 3-33,-1 0-31,3 1-27,-1 1-42,1-2-57,0 1-76,0-1-94,-5-1-159,1-3-98,-1-3-33,-3-4 16,1-4 54</inkml:trace>
  <inkml:trace contextRef="#ctx0" brushRef="#br0" timeOffset="978">825 756 32,'6'-18'253,"2"5"18,0-1 15,2 3-64,2 1-71,0 1-45,1 0-21,2 2-8,2 1-6,-1 0-5,1 0 1,0 1 4,-2 2 2,-2 0-1,2 2-3,-5-1-4,0 4-3,-3-1-1,-2 4 6,-2 2 11,-3 5 8,-1 2 2,-4 5 5,-3 2 0,0 5-9,-3 1-10,0 1-4,3 1-5,0-3 2,5 2 11,1-6 15,7 1 11,2-5 8,4-2 1,8-2-12,1-5-18,5-2-19,1-2-15,4-2-13,2-3-9,-1-2-6,1-1-6,-4-3-6,-1 2-15,-3-1-24,-7 1-72,-3-1-123,-7 1-170,-4-2-156,-6 0-75,-7-2-19,-1-1 43,-3 0 111</inkml:trace>
  <inkml:trace contextRef="#ctx0" brushRef="#br0" timeOffset="1653">2031 195 49,'-6'-13'288,"0"2"19,-2 4 14,-3 2-43,-3 8-85,-4 8-37,-4 7-11,-2 9 13,-1 10 9,-3 11 1,-1 8-3,1 7-13,2 4-14,3 2-23,4 2-16,8-4-17,7 1-20,8-4-16,7-4-16,8-5-30,4 0-44,7-6-49,3-4-46,4-1-51,4-5-57,3-5-82,-2-5-82,-3-7-18,0-7 8,-5-6 31,-3-6 48</inkml:trace>
  <inkml:trace contextRef="#ctx0" brushRef="#br0" timeOffset="2051">2335 663 126,'-1'-1'319,"-1"-1"41,2 2 33,2-1-63,-1-2-74,5 1-55,1-1-38,2-1-34,5 0-33,4 3-30,4-2-28,5 2-20,4-1-20,6 2-38,3-1-55,2 1-84,-4-2-145,2-1-76,-4 0-34,0-1 11,0-2 41</inkml:trace>
  <inkml:trace contextRef="#ctx0" brushRef="#br0" timeOffset="2249">2958 389 129,'-2'-11'318,"-2"5"23,2 3 29,-1 6-58,0 6-75,0 6-41,-4 6-6,2 6-2,1 4-8,-2 4-16,3 3-32,1 1-30,0 1-31,2 1-47,2 1-70,1-2-87,0 1-91,3-4-165,-3-2-90,-1-5-24,-2-2 27,0-6 59</inkml:trace>
  <inkml:trace contextRef="#ctx0" brushRef="#br0" timeOffset="2566">3259 543 123,'6'-1'290,"-2"-1"18,4-1 22,2-2-76,4 3-63,2-4-29,6 1-7,3-1-7,5 0-10,2 0-24,6 2-30,0-1-31,1 1-34,-1 1-50,-3 0-60,0 0-79,-7-2-145,-2 1-75,-4-1-26,-6 1 12,-1-2 41</inkml:trace>
  <inkml:trace contextRef="#ctx0" brushRef="#br0" timeOffset="2780">3571 309 220,'-4'-3'288,"1"3"27,0 5-7,1 4-84,0 4-53,1 7-22,1 2-14,1 7-20,-1 1-22,4 1-22,-1 4-31,0 1-43,1-2-54,1 1-73,-2-4-141,2-2-79,0-2-35,3-5 4,3-4 28</inkml:trace>
  <inkml:trace contextRef="#ctx0" brushRef="#br0" timeOffset="3024">4389 38 114,'12'-15'346,"-4"4"25,-3 2 15,-2 6-39,-1 5-120,0 3-72,-2 9-28,-2 3-7,2 5 4,0 5-10,0 3-15,3 2-21,0 2-22,-1 1-34,1 2-55,3-1-70,-3 2-86,-1-4-161,0-1-84,-2-3-32,-4-6 19,1-1 46</inkml:trace>
  <inkml:trace contextRef="#ctx0" brushRef="#br0" timeOffset="3258">4218 576 49,'11'-1'245,"5"-1"26,3-1 13,6 1-72,2-2-56,1 0-31,4-1-29,0 0-22,1 1-26,0 1-28,1 0-44,-6 3-88,0 0-111,-2 2-58,-7 1-29,-2 1-3,-6 2 22</inkml:trace>
  <inkml:trace contextRef="#ctx0" brushRef="#br0" timeOffset="3442">4508 765 24,'-13'14'241,"2"-1"21,4-1 16,-1 2-75,2 0-66,2 0-42,1 1-22,1 2-15,0-2-15,4 1-9,-2-1-10,2-1-7,-2-2-8,0-2-4,0-1-1,-2-1-1,2-4 4,-2-1 9,2-1 5,0-4 5,0-1 4,0-4 6,4-4 5,0-2 5,5-5 6,-1-2 18,5-1 19,1-2 36,-1 4 33,1 1 30,-1 3 14,1 3 2,-3 3-12,0 5-26,0 1-33,-1 4-29,-2 3-23,-2 6-19,0 0-14,-1 5-14,-2 2-14,-3 1-27,0 1-38,-1 2-78,-1 0-94,2-3-111,0-4-164,0-2-76,0-8-15,0-4 49,-2-3 81</inkml:trace>
  <inkml:trace contextRef="#ctx0" brushRef="#br0" timeOffset="3850">4920 248 108,'21'2'301,"-2"9"42,-2 10 41,-1 8-61,-3 7-61,-1 9-39,-4 4-28,-2 5-29,-4 3-32,-4 2-32,-1 2-31,-5 1-20,-3 1-25,-6 0-40,-5-3-64,-5 1-86,-3-2-172,-7-2-94,-7-5-39,-10-2 2,-9-6 42</inkml:trace>
  <inkml:trace contextRef="#ctx0" brushRef="#br1" timeOffset="20642">1212 147 231,'-6'8'274,"-6"4"21,-3 4-41,-2 8-71,-4 5-30,-1 8-10,-3 8 2,-2 9-3,-1 11-5,-7 7-15,-2 9-20,-4 6-23,-8 4-26,-1 4-20,-4 2-15,-5 0-10,-1 1-9,0-3-13,0-5-14,2-5-12,1-5-12,3-10-10,5-5-8,3-10-14,8-10-19,3-7-44,7-10-99,3-10-68,5-7-28,5-11-2,7-11 17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7:49.9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114 197 162,'3'2'309,"-1"0"34,4-2 39,-1 0-73,6-3-51,0 0-34,4-1-20,3-1-27,4-1-33,4 0-49,-1 2-54,4-1-59,-2-1-67,-1 0-62,-2-1-86,-5-1-134,-1-2-60,-6-4-6,-4 2 29,-7 0 43</inkml:trace>
  <inkml:trace contextRef="#ctx0" brushRef="#br0" timeOffset="189">37 35 196,'-16'-2'354,"4"-1"26,5 0 13,5 2-103,7-2-110,8 0-78,6 1-50,11-1-32,8 3-38,11 0-51,4 0-113,0-2-106,5 2-55,-2-2-24,4-3 10,0-1 35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2:58:18.8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1021 171 100,'2'0'153,"-2"-1"3,2-1-4,-2 1-3,1-2-7,1-1-10,-2 2-11,1 0-20,-1 1-15,0-1-17,0-1-11,0 2-11,0-1-7,0 1-2,0-1-5,0 2-2,0-1-4,0 1-1,0 0 0,0-2-1,0 1 2,0 1 3,0 0 5,0 0 2,0 0 3,0 0-2,0-2 3,-1 2-6,1 0 1,0-1-3,-2 1 0,2 0-1,0 0 0,0 0-2,0 0-1,0-2 1,0 2 0,0 0-1,0 0-1,0 0-4,0 0-1,0 0-7,0 0-5,0 2-4,0-1-4,0-1 2,0 3-3,0 0-1,0 2 5,-1 2-2,-1 1 1,0 1 0,1 1 2,-1 2-2,2 0-1,-1 2 0,-1-2 0,-1 3-2,3 0 0,0 0-1,-1 0 3,-1-2 0,2 2-1,0-1-1,0-1 0,0-1 0,0-1-4,2-2 2,-1-2-2,-1-1 0,3 0-1,-1-2-1,-1 0-2,1 0-3,-1-2-9,3-1-25,-3 1-36,2-1-45,1-1-77,-4 0-128,3-3-61,-3 3-12,-2-3 18,4-1 35</inkml:trace>
  <inkml:trace contextRef="#ctx0" brushRef="#br0" timeOffset="898">1383 324 52,'-6'-1'227,"2"-1"31,0 1-15,1-1-35,2 2-34,-1-1-26,0 1-20,2 0-19,2 0-19,1 0-15,2 0-13,0 0-13,4-2-9,2 1-7,2-1-6,3 0-6,1 0-4,2 0-2,3-1-2,-1 3-5,3-1-3,-2-1-12,0 1-28,-2-1-47,-1 2-102,-3 0-105,1-1-55,-4 1-20,1 0 10,-2 1 39</inkml:trace>
  <inkml:trace contextRef="#ctx0" brushRef="#br0" timeOffset="1156">1777 180 28,'2'-9'294,"1"3"25,0 0 16,-1 3-44,1 0-110,2 3-79,-4 3-39,4 1-22,2 3-14,-3 3-7,5 2-4,-4 2-3,0 1-6,2 2-2,-3 0-4,2 1-1,-3 0 0,-1-1 0,1-1 0,-3-1 0,0-3 1,0-3 4,-1-3 3,-1-1 6,0-2 7,1-3 4,-2-5 8,1-1 7,-2-1 6,2-5 5,2-2 7,2 1 5,4-4-2,-2-1-6,4-1-9,1-1-11,3 1-7,1 2-9,1 2-8,0 2-5,1 2 1,0 2-2,1 3-1,1 2-1,1 2 1,-4 4-1,3 1 0,-1 4-1,1 2-4,-2 4-6,-1 3-23,-3 2-42,-1 1-72,-3 3-152,-7 6-81,-6-1-38,-6 1 2,-9 4 27</inkml:trace>
  <inkml:trace contextRef="#ctx0" brushRef="#br0" timeOffset="1698">588 836 246,'-7'1'303,"3"1"18,6-4-49,6 1-74,1-4-61,12 2-40,3-3-25,12 0-10,7 0-1,8-1 2,10 0-3,5 2-2,10-1-6,9 1-5,6 1-11,0-1-10,4 1-10,0-2-2,-2 3-6,1-2 0,-4 2-4,-3-1-4,-4 2-10,-3-1-24,-5 1-32,-8 0-48,-10 0-105,-13 2-99,-7-1-43,-14 1-6,-12 1 15,-9 2 40</inkml:trace>
  <inkml:trace contextRef="#ctx0" brushRef="#br0" timeOffset="2056">1493 993 12,'-2'3'239,"2"0"21,0 0 30,0 2-54,2 1-52,-1 1-35,3 1-21,-1 1-15,0 3-23,1-2-28,-1 2-23,1 2-15,1-3-8,-4 0-8,4 0-4,-2-1-3,0-2-1,-1-2 0,-2-2 5,3-1 10,-3-1 16,0-2 13,0-2 8,0-4 14,0-1 11,1-2 2,-1-4 2,3-1 4,2-1 3,3-2-4,0 2-7,6-1-9,-1 2-15,4 4-12,1 0-7,2 6-9,-1 4-8,2 2-3,1 4-4,-2 3-2,-2 3-2,1 1-2,-3 3-2,0 3-8,-7 0-33,-1 0-52,-3 4-63,-5 0-89,-13 2-150,-1-1-69,-8-1-10,-3-2 27,-4-2 52</inkml:trace>
  <inkml:trace contextRef="#ctx0" brushRef="#br0" timeOffset="2591">163 41 241,'-14'-14'285,"1"4"18,3 1-48,-2 3-82,2 4-59,1 5-33,-2 4-19,1 9-8,-1 8 3,0 6 0,2 9-2,-1 7 0,1 10-3,3 7 0,-1 7-4,1 10-6,3 4-5,3 4-5,3 4-2,6-1-10,7 1-9,3-2-4,8-4-4,3-4-5,8-4-5,4-8-3,6-7-4,6-7-10,8-8-10,2-8-14,6-7-20,6-9-30,3-7-88,3-11-97,3-11-46,-2-7-12,2-13 4,-1-8 27</inkml:trace>
  <inkml:trace contextRef="#ctx0" brushRef="#br0" timeOffset="2902">2215 160 253,'46'-28'322,"0"12"17,-2 11 6,2 14-142,3 11-93,1 14-45,-2 10-23,3 13-4,-7 7 0,0 8 2,-7 3 2,-6 5 4,-6-1 3,-7-3 0,-6-1-2,-7-4-7,-6-2-5,-6-4-9,-8-5-17,-7-3-24,-6-6-31,-4-5-45,-5-4-75,-3-7-121,-1-7-64,0-5-18,0-10 8,5-7 29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34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1690 24,'0'-3'177,"1"-2"-6,-1 1-10,0 0-18,2 1-18,-1 0-16,-1-2-19,0 2-20,0 2-19,2-1-10,-2 2-10,0 0-7,0 0-2,0 0-6,0 0-1,0 0-2,0 0-2,0 0-1,0 0-4,2 0 2,-1 2 4,-1 1 0,2 3 5,-1 0 3,1 1 3,1 2 1,0 1-2,0 3 0,-1-1 1,1 1-3,-1 2-1,-1 0-3,1-1-1,-1 0-4,1 2 0,0-1-1,-1 0 0,-1 0 1,3-2-1,-3 1 1,2-1-2,-2-1 2,2 0-2,-1 0-1,2 0-1,-1 0-1,-1 0 1,-1 0-4,3-1 0,-3 1-2,0-2-1,2 1 0,0-2 0,-2-2 0,0 1 0,1-2 0,-1 0 0,3-2 0,-3 2 1,2-2-1,-2 0 0,2 0 1,-1-1-1,-1 2 0,0-4 0,2 2 0,-2 0 0,0-1 0,0-1-1,0 1 0,0-1 1,0-1-2,0 2-1,0-2 1,0 0 2,0 0 3,0 0-3,0 0 2,0 0 0,0 0-2,0 0 1,0 0 2,0 0 0,0 0-2,0 1 2,0-1 0,0 0 3,2 0 3,-1 0 3,2 2 6,3-2-1,2 0-1,2 0-1,5 0-4,2 0-4,1-2-4,6-1 0,0 2-3,4-1 0,1-1-1,1 0-1,-2 0-1,2 0-4,0 0 0,0-1-4,-3 1-1,0-2-2,-2 1 1,-2 1 0,-3 0 1,-3 1 5,-2 1 2,-2-1 0,-3 2-3,-2-2-3,0 2-11,-3 0-19,1 0-23,-1 0-52,-5 0-109,0 0-54,0 0-22,0-2 1,0-1 17</inkml:trace>
  <inkml:trace contextRef="#ctx0" brushRef="#br0" timeOffset="1442">461 187 7,'-1'-2'185,"-3"2"11,1-1-32,0 0-37,-1-1-26,1 2-17,-1-1-13,-1 1-3,2 0 0,-2-2 3,1 2 0,-4 0 0,2-1 0,-1-1-5,-1 1-7,-1-1-5,4 2-8,-1-1-10,1-1-6,2 2-9,-1 0-5,3 0-3,-1 0-1,2 0 13,2 0 13,-1 0 10,1 0 11,1 0 7,1 0 6,0 0-9,4 0-13,6 0-10,1-1-11,4 1-8,3-2-7,3 1-6,2-1-3,3 1 1,3-1-3,2 1-1,3-1 0,0 1-1,0-1 1,0 2 1,0-3-1,0 2 1,-2 1-2,1-4 0,-3 3-1,2 0-1,1-2 1,-2 1 0,1-1 0,1 2-1,-1-1-2,2 1 3,-2-1-1,0 0 0,-2 1 0,-1 0 1,-1 1 0,-4-2-1,0 1 1,-1-1-2,-2 2 1,-2-3-2,-3 3 0,-1-1-4,-3-1-2,-2 1-7,-3 1-5,-1-2-1,-1 0-2,-2 1-1,-1 0 2,-1-1 1,-2 1 1,0-1-2,0-1-1,-1 2-1,-2-2-2,0 0-3,-5 0 0,2-2 0,-2-1 2,-1 0 4,-1-1 3,-2-1 4,0 1 6,-1-1 3,0 0 5,0 3 3,-2-3 3,2 2 0,2 2 2,0-1-2,3 2 0,0 0-2,3 2 0,1 1 4,2 0 4,2 0 4,1 0 1,4 1 4,1 2-4,4 0-1,1 0-4,5 0-3,-3 2-3,6 2-1,-2 1-2,-2 1 0,1 1 2,-5 2-2,-1 5 0,-7 1-2,-3 3-3,-7 3-22,-15 4-104,-10 3-120,-14 0-65,-21-3-31,-17-4-16,-25-4 12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27.4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4051 476 45,'0'3'218,"0"0"16,2-2-18,-2-1-40,4 0-40,-4 0-34,4-1-26,-3-2-15,1 0-13,1-3-8,0 1-5,2-1-3,0-1-4,0 1-3,2-2-1,0 1 1,-1 1-5,1 0-1,-3-2 1,2 4-1,-3-1-5,2 2-3,-2 0-3,-1 2 0,-2-3-3,3 4-4,1-1 2,-3 0-1,4-1-1,2 1 1,3-4 2,6 1-1,5-4 0,9-5-3,9-2-7,17-10-22,10-3-65,16-5-120,15-9-64,11-13-32,13-14-14,12-20 14</inkml:trace>
  <inkml:trace contextRef="#ctx0" brushRef="#br0" timeOffset="118523">952 3473 8,'-3'0'196,"1"0"0,-2 0-22,4 0-40,-3 0-39,1 0-37,-1 0-23,1 0-14,-1 0-3,-2 0-1,2 0 2,-2 0 1,1 0 4,-1 0 4,0 0 0,1 0-1,-1 0 0,0 0-1,-1 0-5,3 0-4,-2 1 0,2 1-4,1-2-2,0 1-1,2-1 3,0 2-2,0-1 3,4 0-2,-1 1 3,5 0 0,6-1-2,2 2 0,6-1-4,3 1 0,5 0-3,3-1-2,7 2 1,4-1-3,5 0 2,8 0-1,5 1 0,6-1 0,1 0 0,3 0-1,2-1-2,0 1 5,2-3 1,-2 0-1,-1 0 3,0 0 1,-1-3 3,1 3-1,-1-2-3,0 1 3,-1-1-2,-2 2-2,-5 0-1,-2 0-1,-5 0-1,-4 0 1,-5-2-3,-7 2 2,-5-1-1,-7 0-5,-6-1-25,-5 1-124,-9-1-81,-13-1-44,-9-3-24,-15-3-10</inkml:trace>
  <inkml:trace contextRef="#ctx0" brushRef="#br0" timeOffset="119580">5414 3666 98,'-19'-1'239,"0"-1"10,7 1-10,-4-2-101,6 3-59,2-2-35,0 2-17,4 0-6,1 0-1,1 0 1,2 0 0,3 0 0,3 0 1,2 0 2,5-1-5,4 1-4,5-2-2,4 2 0,7-1-6,6 1-1,1-2 2,7 2-3,1 0-2,4 2-1,6-2 1,3 1-2,3 1-1,6-1-1,5 1-1,2 1 2,3-2-1,0 1-3,2-1 6,0-1-2,2 2 0,1-2 0,2 0 0,3 0 0,3 0 0,1 0-2,-1 0 2,4 0-1,-6-2 2,3 1 1,-3-1 1,-1 1 0,2-2 0,-4 1 5,3-1-1,-6 0 2,-3 0 3,-4 2 1,-7-1 0,-8 1-5,-6 1-18,-11 0-77,-11-2-105,-10 1-57,-12-4-32,-13-4-14,-13-1 7</inkml:trace>
  <inkml:trace contextRef="#ctx0" brushRef="#br0" timeOffset="126342">4127 4031 60,'0'-5'200,"0"1"17,0-1-30,0 1-54,0 1-32,2-1-16,-1 2-14,-1-1-12,0 0-9,3 0-4,-3 0 0,2 1 4,0-1 4,-1 0 4,3 0 2,-3 0-4,2 2-7,-1-1-9,1 2-8,-2 2-10,2 1-6,-1 1-7,3 5-3,-2 3-4,0 2 1,1 1-1,0 0-2,2-1 4,-1 0 1,3-3 7,3-4 13,5-3 14,4-2 10,9-6 8,7-5-1,7-3-2,9-5-14,8-2-11,10-4-16,6-1-31,13-4-59,5-6-165,7-4-87,-6-10-45,-6-11-23,-13-11 12</inkml:trace>
  <inkml:trace contextRef="#ctx0" brushRef="#br0" timeOffset="184172">0 6306 190,'21'0'216,"5"0"-17,-3-1-43,5 1-40,1 0-31,3 1-22,2 1-14,1-1-13,3 0-6,6 1-5,-1 1-3,6-1 2,0-1-4,3 1 3,-1-1 1,0 1 0,-1-2 0,2 0 0,1 0-2,2 0-2,0 0-1,4 0-6,2-2-2,2 1-4,2-2-1,2 1-4,1-3 0,3 3-2,-2-3 2,-2 1 0,-1-3 1,-1 3 1,0-2 5,-6 0 1,-1 0-1,-1 0 1,-2 0-1,0 0-2,1 2-5,-1-2-9,2 1-21,3-1-35,0 2-85,0-2-83,0 1-45,-1-1-14,-1 2 6</inkml:trace>
  <inkml:trace contextRef="#ctx0" brushRef="#br0" timeOffset="184740">4061 6366 214,'1'1'276,"2"1"17,-1-2-33,4 0-86,-1 0-64,8-2-34,1 1-23,11 1-16,10 0-10,12 0-8,6 0-7,9 0-3,8 0-4,6 0 3,8 1-1,6-1 3,8-1-2,7 1 10,5-3 8,6 0 3,-5-1 5,1-1 5,-6 1 4,-4-1-7,-5 1-5,-6 1-12,-8 0-18,-4-1-44,-16 4-130,-6-1-103,-14 0-55,-15-2-24,-9-3-4,-13-5 29</inkml:trace>
  <inkml:trace contextRef="#ctx0" brushRef="#br0" timeOffset="186236">3811 4295 169,'-8'-8'221,"2"2"7,-1 0-64,1 0-65,-2 2-38,0-1-17,2 1-14,-1 1-7,-2-1-5,1 3-1,-3 1 0,0 0-2,-2 3 4,1 2 2,-4 1-3,0 1 0,-3 2-1,0 3-1,-2 3-1,-2 3-3,-1 0 1,-1 4-1,-2 3 2,2 2-1,-2 0 3,0 3 1,-1 0 4,1 1 2,2 1 3,-1-2 0,2 1-1,2-2 1,0 2-4,4-2-1,3 1-4,0-2 0,2 1-1,3-1-3,0 1-1,4-1-1,2 2-1,0 0 2,3-1-2,1-1-1,1-1-2,3 0 3,-1 0-4,3-2 0,-2 1-3,1-3 2,3 1 0,0-3-4,3-1 5,2 2 0,2-3-2,2 1 1,3-1-2,2-1 0,2 2 1,3-2-3,1 0-1,6-2 1,0 0-1,4 0 0,0-1 0,5-2 1,2-1 1,0 0 1,4-1 4,0-1 0,2 1-1,-3-2 1,3-2 0,0 1-4,-2-2-3,1-2 0,2-1 0,-1 2 0,1-4-1,0 1 1,-1 1-2,3-2 2,0 2-2,-1 0 1,-2 0-1,4 2 0,-3-2 2,2 1 0,-3-1 2,3 0 0,-2-1 0,0-2-1,5 0-1,0 0 0,1-3-1,-1-2 0,1 1 0,-3-4-1,2 0 0,-5 1 0,1-2 0,-4-1-3,3-1 1,0-1-1,-4-1 2,3-2-2,-2-3-1,1-3 4,2-2-3,-1-1-1,1-1 3,0-1-1,2-1 0,-5 2 1,2-1-1,-4 0 3,1 3-1,-5-1-2,-3 1 2,0-1 0,-4 2 2,-1-1-1,-1 1 1,-6-1 1,-1-2 3,-4-1 0,-5-1-1,-2 0 4,-4 0-1,-2-3-1,-6-1 1,-4-1 1,0 2-2,-4-1-3,-6-1 0,2-1-1,-5 2-1,-2-1-1,-4-1-1,-5 2 0,0-1 0,-4 2 1,-4-1 1,-1 2-2,-2 2 2,0 0 0,-5 0-1,-2 2 0,0 1 0,-6 0 1,1 1-1,-4 2-1,1 2 1,-1-1 1,-3 4-2,-1-1 2,1 2 2,-4 2-2,2 1 5,-6 1-3,2 1-2,-3 2 3,2-1-3,-1 3-3,0 0 3,2 3-1,0 0 0,3 2-1,0 1-1,2 3 3,3 0-2,-2-1 2,2 3 0,3 1 2,-2 0-2,2 0 3,0 2 0,0-2-3,2 1 0,-2 1-1,0-1 1,5-1 1,-2 3-1,1-1 0,-1 1 1,1 1-1,-1 3 0,-3 1-1,-2 4 1,0 0 0,-4 3 1,-3 3 1,-2 5 1,-2 1 2,0 1-2,-1 4-1,2-1-4,2 4-18,4-1-68,4 1-130,2 1-66,0-2-37,8-2-16,3-4 7</inkml:trace>
  <inkml:trace contextRef="#ctx0" brushRef="#br0" timeOffset="194504">3854 3768 94,'-4'-5'212,"1"0"19,3-1-47,-1 1-42,1-1-25,0 0-20,0 2-19,0-3-18,0 3-10,0 0-8,0-1-7,0 2-6,0 0-3,0 2-4,0-1-3,0 2-5,0-1-3,0 1-7,0 0-1,0 0-1,1 1 0,-1-1-2,0 0 2,0 2-1,0-1 0,0 0 4,0-1 2,0 2 4,0-2 4,0 0 3,0 2 2,0-2 0,0 0 2,2 0-6,-1 1-2,1 2-3,1 2-4,0-1-2,1 2-3,0 2 3,1-2-4,0 1 2,-1 1-1,0-3 0,-1 2 0,0 0 0,2-1 3,-2-1 0,0 1 2,2-2 0,-4 2 0,2-1-1,-1 1-3,1 0 1,-3 0-2,3 1 1,-3-1-2,0 2 0,0-2 3,0-2-1,0-1 2,0 0 7,0-1 13,2-1 13,-2 1 11,3-2 11,1-2 0,-1 1-3,4-1-10,0-1-13,1 0-12,3 0-8,0-1-7,2-1-1,0 1-5,2-2 2,1-2 0,1 1-3,4-2 3,2-4-2,1 0 0,6-2-1,2-1 0,2-2-1,0 0-1,-3 1-1,1 1-3,-4 2-13,-2 2-19,-1 3-30,-3 2-44,-5 4-108,-4 1-95,-2 1-42,-1 1-9,-4-2 18,0-1 35</inkml:trace>
  <inkml:trace contextRef="#ctx0" brushRef="#br0" timeOffset="195692">3855 3747 118,'2'-10'198,"-1"2"4,-1 2-56,0 0-46,2 0-24,-2 3-15,0-1-8,0 1-4,2-2 2,-1 4 1,1-2 4,-1-1-1,1 2 2,-2 0-5,3 1-7,-3-1-10,0 1-9,3 1-9,-1 1-7,-1 2-6,1 1-3,-1 4 1,3 1-1,-1 3-1,0 2 3,0 1-3,0 1 0,5-1 2,-2 2-2,4-4 2,1-1 0,0 0 0,2-3 0,2-1 2,0-2-4,2-2-1,2-2-13,5-1-53,-2-2-120,2-4-63,-3-1-31,-3-5-17,-5-5 3</inkml:trace>
  <inkml:trace contextRef="#ctx0" brushRef="#br0" timeOffset="210515">517 3266 33,'0'-5'136,"-1"2"15,-2 0-7,3 0-19,0-1-24,-2 1-29,2 1-25,-3-1-19,3 0-11,-3 0-6,3 2-4,-2-1-4,-1 1 2,2-1 0,-1 1 4,0-1 2,1 2 1,-1-1 1,0 1-1,-1 1-3,-3 1-4,2 1-3,-3 1-2,-3 2-4,0 2 2,-2 0 1,1 3-2,-1 1 1,-1 3 2,-1 0 3,1 2 1,0 1 5,-1 1 3,0 2 0,-2 3 0,2 2 1,-2-1-2,2 4 1,0 1-3,-1 1-1,3 2 0,-1 2 2,4-1 0,-1 1-1,2 1 1,0-2-1,0 1-1,-1-2 0,4-2 0,1 1-1,0-1 2,3-2-1,-1-1 1,2 1 2,2-2-4,-1 0 0,4 0 1,-2-2-2,2-1 0,4 0 0,-2 0 2,2-1 2,1-2 3,2-2-1,1-1 0,4 0 1,-2 0-2,5-3-1,2 2-2,2-2-2,3-2 2,3 2-1,2-1 1,1-3-1,2 3 0,4-2 1,-2 0-2,1 0-3,0 0 1,2-1-2,0-1-1,1-1-1,2 0 2,1-1-1,5-2 1,-1-2-1,4-1 3,1-1-3,3-1 0,1-1-1,5 0-1,-1 0 1,5-1-3,-1 1 1,2 0 1,-1 0 1,2 0 0,-1-2 0,2-1 1,-3 2 4,1-4-3,1 1 2,-1-1-1,3-1-3,0-1 0,0-2 0,-1 0 0,2 0-2,-4-3 2,-2 1-2,-1-2-1,-3-1 3,-1 0 2,-2 0-1,0-1 0,-1-2 0,-3 1-1,-2-2 0,2 1-1,-3-1-1,-1 0 0,1-1 2,-3-2 0,-3-2 2,-2-1 0,-3-3 1,-1 0-2,-4-3 1,-4 0-2,-1 0 0,-3 0-2,-3 0 1,-3 3-3,-3 0 1,-1 3 3,-4 1 0,-3 3 0,-2 0-1,-5 1 0,-3-1-1,-3 1-1,-5 1-2,-5-3-1,-4 1 2,-5 1-1,-5-2 3,-3 1-2,-5 1 2,-4-1 0,-4 2 2,-4 0-1,-4 2-1,0 1 0,-1 0 2,-3 1-4,1 1 0,-5 1 3,1 1 0,-4 1 1,2 1 1,-3 1 0,1 1 1,-1-1-2,-2 4 0,-1-2 0,1 1-2,2 2 2,-2-1-2,5 2 1,0 1-2,0 1 3,4 1-2,-1 1 1,2 0 1,3 3 1,1-2 1,-1 2-2,2 1 0,2 0 0,-1-2 0,2 2 0,-1 0-2,0 0 0,0 0 0,-1 2 2,3 1 0,-3-2 0,3 4 0,-1-3-2,2 3 0,0 0 0,0-1 1,1 1 1,1 0 1,1 0 2,-1 1 0,0-1 0,-1-1 2,1 2-2,1-1-3,-2 2 0,1-1 1,-3 2-1,3-1 0,-4 2-4,3 0-6,-1 2-30,-4 1-110,0 1-69,0-1-36,-6-1-15,-2-2-5</inkml:trace>
  <inkml:trace contextRef="#ctx0" brushRef="#br0" timeOffset="-210716.73">4355 5178 141,'-3'0'262,"3"2"14,1-1-17,4 1-90,4-1-70,4 2-41,7 0-21,5 2-14,9 1-5,6-2-8,7 2 2,10-1-5,5-1 3,6-1-3,9 2-1,7-2-1,4 0-4,7 1-1,0-1-1,0 2-1,0-2 1,-5 0 1,-2 0-4,-8 0-4,-5-2-26,-8 0-62,-7-1-99,-12-1-53,-11 1-24,-13-4-9</inkml:trace>
  <inkml:trace contextRef="#ctx0" brushRef="#br0" timeOffset="-210384.73">3752 5301 31,'-45'2'244,"11"-2"20,11-2 8,13 2-75,13-2-82,18 0-45,15-3-26,16 1-18,18-2-11,17-2-6,16 2-6,14-3 0,9 2 6,7-3 7,8 2 10,7-3 12,6 2 12,2-1 9,2 1 9,-6-2-1,-2 2-6,-4 0-8,-5 3-13,-10 0-22,-9 1-36,-12 3-41,-13-1-94,-12 1-105,-14 1-56,-9-2-18,-12-4 4,-12 0 23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3:52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118 275 71,'-1'-6'190,"-1"2"11,1-4-49,1 2-54,-2-3-27,-1 2-9,3-2-3,-3 0-3,2 0 0,-1 1-1,0 1 1,2-3-5,-1 3 2,-1 0-2,0 1 3,2 0-5,0 1-3,0 0-7,0 3-11,0-1-9,0 1-14,0 2-5,2 0-2,1 3-2,-1 0 0,1 2 4,3 1 0,0 1 1,-1 2 0,3 0-1,0 2 3,1 1-1,1 0 0,0 1-1,0 1-1,0 0 2,1 2-1,-2-3 0,1 1-1,-3-1 0,1 1 0,-1-4 2,-2 1 1,1-1-1,-2-1-1,-1 0 2,2-1-1,-1-1-1,-1 1 0,0-2 1,-1-2 2,3-2 3,1-1 2,5-2 1,3-4-1,8-4 1,4-3-3,7-3-6,5-1-1,3-6 0,8 2-2,0-3 0,5-2-3,3-1 5,-2-1 0,2 2 0,-1-1 0,-1-1 0,0 1 1,-3 3-1,-4 0-3,-3 4-8,-5 2-13,-7 5-23,-1 3-30,-10 6-81,-4 2-85,-8 2-34,-6 2-9,-6 2 7</inkml:trace>
  <inkml:trace contextRef="#ctx0" brushRef="#br0" timeOffset="638">76 161 8,'-18'0'221,"1"0"16,6-1 12,0-1-81,3 1-65,3-1-36,2 2-23,0 0-17,3 2-11,0 2-7,5 0-4,0 6-1,1 2 2,5 1 2,-2 2 4,1 3 1,4 0 1,-3 2-2,3-1 0,-1 2-1,1-1-2,2-2 5,1-2 5,3-2 3,3-7 8,4-3 4,1-4 2,7-4-2,2-6-4,4-5-6,6-6-5,5-2-7,2-2-5,6-4-7,4 1-10,6-1-28,5 1-132,1 1-74,-2-5-39,3-5-21,-5-12-1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56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56 688 54,'-9'0'152,"2"-1"-18,2-1-14,-1 1-3,0-3 13,0 0 16,1 0 13,2-1 4,-2-2-12,2 1-10,3-2-22,-2 2-26,4-1-22,-1 1-23,2 0-20,1 0-13,0 0-9,4-2-3,-2 1-3,2-1 0,-1-1 0,-1 0 0,3-3 0,-1 0-2,4-3 0,0-2-11,3 1-9,2-3-21,5-1-24,2 0-35,3 1-60,1 1-90,0 0-44,2 0-10,0 2 10,4 1 25</inkml:trace>
  <inkml:trace contextRef="#ctx0" brushRef="#br0" timeOffset="220">514 268 14,'33'-12'244,"-3"0"31,1-2 21,-6 1-51,1-2-86,-1 2-53,-3-2-41,0 1-26,-1 1-30,1-2-35,3 1-81,2-1-99,-2 0-54,5-1-26,5 0-6</inkml:trace>
  <inkml:trace contextRef="#ctx0" brushRef="#br0" timeOffset="387">1579 0 68,'30'3'74,"-4"0"-65,3 0-76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36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971 2361 69,'-3'0'259,"0"0"15,-2 0 11,2 0-89,-2-1-76,0 1-40,1-1-23,1 1-12,0 0-4,-1-2-4,0 2-2,2 0 0,-1 0 0,-1 0 0,3 0-3,-1 0-1,1 0-4,-2 0-9,1 0-6,1 2-5,-2 0-5,-1 3-2,-2 3 1,-1 2 2,-2 2 4,0 2 5,-1 2 5,-1 1 3,0 2 1,1 2-1,-2 2 1,2-2-3,-1 1-3,2 2-3,-1 0 1,1 0 0,-2 0-1,1 2 0,-1-1 0,-1 1 1,2 1-3,-1 0 1,0 1 2,1-1-3,2 2 3,-1-1-1,5-1 3,-1 0-2,0 0 1,2-1 0,-1-1-4,3 1-2,-1-4-4,2 4-1,0-2-3,0-2 0,3 2-1,-1-2 1,4 0 2,1 0-1,-1-1 2,3 0 0,1-1 0,1-1 0,3-1-2,-1 0 1,1 0-2,2-1 4,1 1-1,-1-3-2,2 1 1,-1-1 0,4-1 0,-1-1-1,-1-1-1,3-1 0,0-1 0,0-1-1,-1 0 0,3-1 0,-2-2 1,0 0-2,0 0 2,0-2 0,0 1-2,-1-1 2,1-1-1,0 2 0,-1-4 0,-1 2-1,2-1-1,-1-1 1,1-1-1,-1 1 2,-2-1-2,3-1-2,-2 0 4,1-1-2,1-1-1,0 0-2,2 0 0,-2-2-1,4 3-2,-3-3 1,1 1-2,-1-1 0,-2-1 0,1 2 0,-1-2 4,-2-2-2,0 1 3,-2-3 3,2 0 1,1-3 3,-2-1 0,-1-2 4,1-2-2,-1-2 1,-1-3 1,1 1-1,-4-2 4,3 0 0,-3-1 1,-1-2 2,-2 1 2,-1-2 2,-1-1 4,-3 1 7,0-7 9,-5 1 17,0-5 13,0-2 17,-4-4 8,-1-3 5,-4 0-3,-2-3-8,-3 0-13,-7-1-17,-9-1-13,-8-1-16,-12 0-9,-15 2-23,-19 2-64,-17 4-90,-22 5-194,-28 8-102,-27 6-55,-44 5-14,-59 2 44,-81 5 79</inkml:trace>
  <inkml:trace contextRef="#ctx0" brushRef="#br0" timeOffset="3531">2770 70 224,'0'-6'253,"-1"-1"22,1 0-55,1 0-65,-1 1-32,2-2-16,0 1-9,-1 1-9,-1 1-5,3 2-9,-3-1-6,0 2-6,0 0-3,0 2-9,0 0-3,-1 0-8,-1 0-5,2 0-8,0 2-6,-1 3-2,-1-1-6,0 4 1,1 4-3,-1 1-2,1 4 0,-4 2 2,4 2-4,-3 2 1,3 1-2,-1 1 0,-1 1-2,1-1-1,1 1 0,-1-1-2,1-1-1,1-1 0,-2-1 0,2-1 2,0 0-1,-2-3 0,2 0-1,0-3 0,0 0 0,0-1 0,0-2 0,-1-1-2,1 0 0,0-2-2,0-1-6,0-1-16,0 1-31,0-4-41,1 1-58,-2-4-135,1-1-64,0 0-23,-2-1 11,2-4 30</inkml:trace>
  <inkml:trace contextRef="#ctx0" brushRef="#br0" timeOffset="4023">2731 461 148,'0'7'230,"0"1"22,3-2-53,0 0-46,4 0-22,1 0-9,6-1-7,0-4-2,8 0-3,5-1 4,4-1 3,6 0 3,3-4-1,5 2-4,0-1-10,0-1-15,-2 2-22,-1 0-18,-6 2-21,-2-1-13,-1 2-8,-6 0-7,-1 0-5,1 0-4,-4 3-19,-2-3-26,-3 3-38,-1-1-50,-4-2-75,-3 1-123,-5-1-50,-5 0-11,-5-1 19,-4-1 40</inkml:trace>
  <inkml:trace contextRef="#ctx0" brushRef="#br0" timeOffset="4391">2680 136 165,'-5'-6'252,"2"1"13,5 1-25,3 1-80,4-1-51,5 3-22,6 0-15,3-1-7,6 2-8,4-1-10,2-1-10,3 1-7,1-1-6,-1 1-9,0-1-5,-3 1-3,-2 1-4,-3 0-3,-5-2 1,-1 1-1,-8 1 2,1 0-1,-4 0-1,1-2 0,-4 2 0,-1-1 0,0-1 0,1 1 0,-2-1 2,1 1 3,-1-2 4,0 0 1,-1 1 9,-2 1 1,1-1 6,-3 0 0,-2 2 4,3 0-2,-4 0 1,0 2-4,-2 0 0,0 2-3,1 4 0,-1 2 0,2 3-2,0 4 6,0 2-1,0 6 1,3 3-1,1 4-3,-3 2-2,2 1-6,2-1-10,-2 1-23,-3-4-51,-4-3-127,-4-3-109,-8-4-62,-3-6-25,-5-8 1,1-2 42</inkml:trace>
  <inkml:trace contextRef="#ctx0" brushRef="#br1" timeOffset="29346">1058 1817 143,'-3'-4'279,"-2"1"17,4 1 21,-1 2-100,2 2-65,3 1-30,-1 2-13,3 3-10,0 2-13,4 6-18,-1 0-20,1 4-15,1 1-11,2 3-8,-2 0-8,1 0 0,-2-2 1,1-1 12,0-4 27,0-4 26,0-6 28,6-2 22,0-6 12,9-10-10,6-7-19,9-6-32,9-7-30,9-7-24,11-2-38,5-5-58,11-5-65,7-1-73,0-4-158,-1 1-80,-7 3-25,-9 4 26,-11 5 52</inkml:trace>
  <inkml:trace contextRef="#ctx0" brushRef="#br1" timeOffset="54271">932 1661 248,'-3'-9'276,"-1"0"20,1 0-52,1 0-77,-1 3-43,2-2-23,-2 3-18,1 0-12,1 2-8,-1 0-11,2 1-11,0 1-7,-1 1-14,1 0-5,1 1-4,-1 4 1,3 3 2,2 2 2,-1 4 4,1 2-2,2 2 0,1 3-5,-1 3-1,1 0-2,0 3-5,2-1-2,-1-1 1,-1 0 0,0 0 1,-1-4-3,0-2 6,1-2-1,-1-2 3,-1-5 2,2 1 2,-2-4 2,0 0 2,3-2 2,0-2 4,3-1 2,6-4 4,3-2 3,5-4 4,9-4 5,3-3 3,8-4 1,6-4-1,5-4-5,11-3-2,3-3-14,8-3-6,4-3-9,3-1-4,3 2-11,-2 2-24,-5 5-39,-4 2-51,-10 7-95,-7 4-134,-10 4-64,-12 4-16,-9 2 20,-11 2 41</inkml:trace>
  <inkml:trace contextRef="#ctx0" brushRef="#br1" timeOffset="54915">973 1613 139,'-3'-9'259,"-2"2"15,3-1-4,-1 4-105,2 1-59,-3 0-36,4-1-22,0 4-14,0 0-7,4 4 2,-3 2 0,6 2 6,-1 6 6,5 4 1,-2 3-5,-1 1-5,3 7-7,0-1-8,2 6-7,1-1-2,-1 0-4,4 0 0,-2-3 0,0-3 1,0-3 7,0-5 12,1-2 21,2-6 23,2-1 19,3-7 14,8-5 11,7-5 5,8-7-12,9-4-11,8-4-11,7-4-14,7-2-17,7-4-14,6-1-16,4-5-27,-3 2-36,0 1-60,-11 3-74,-7 1-169,-10 4-85,-12 6-35,-13-1 5,-15 8 42</inkml:trace>
  <inkml:trace contextRef="#ctx0" brushRef="#br1" timeOffset="58565">3277 3155 120,'1'2'237,"-1"-2"18,2 0-43,-2 0-60,1 0-48,1 0-46,2-2-42,3 1-56,-1 1-85,5-3-76,0 1-35,5-1-10,5 0 6</inkml:trace>
  <inkml:trace contextRef="#ctx0" brushRef="#br1" timeOffset="92883">3555 2114 7,'-2'-7'218,"2"-1"19,-3 1 9,1-1-79,2 1-59,-1 1-32,1 0-17,-2 0-8,2 0-3,0 1-1,0-1-1,0 0 3,-1-1 3,1 1 0,0 0 5,0 0-4,0 1 0,0 2-6,0 0-12,0 2-11,0-1-10,0 2-7,0 0-7,0 3-2,1 1 2,2 3 2,1 2 2,1 0-1,-1 4 0,2-1 2,1 2-1,-3-3-2,1 3-2,0 0 1,0-3 1,1 0-2,-3 0 0,2-1 0,-2-2 0,2-1 1,-3-2 2,1-1 5,-2-2 2,4 1 6,-1-3 4,1 0 6,3-3 5,6-2 2,6-5 2,8-4 0,9-4-2,8-7-3,10-5-3,10-5-4,6-4-7,4-3-8,7-1-5,-2-1-6,1 1-8,-2 1-17,-6 1-25,-5 5-37,-8 6-114,-4 3-103,-11 6-48,-7 1-15,-8 4 9,-9 1 34</inkml:trace>
  <inkml:trace contextRef="#ctx0" brushRef="#br1" timeOffset="98135">2797 2411 23,'2'-7'214,"-1"2"15,1-1 0,1-1-75,-1 2-51,-1 1-27,1 1-16,0 0-8,-1 1-3,-1 1-10,2 1-3,0-2-6,-2 2-3,0 2-6,0-2-6,0 3-6,0 1-6,-4 2-4,1 6-1,-2 3 1,-1 8 1,-5 4 3,1 6 0,-2 4 4,-4 7-3,0 5-1,-3 5-3,0 3 2,0 0-1,2 3-1,1-1 1,0-2 0,7-2 1,1-1 3,0-3-2,7 0 2,1-5 0,1 0 0,1-1-1,2-4-2,1 2 1,0-4-1,1 1-2,2-2 1,3 1-1,0-3 0,2 0 0,3-3 0,2-1 2,3-1-1,1-3 1,3-2 1,4-1-2,2-1-1,1-3 0,5 0 0,1-1 1,4-2-1,-1-2 1,2 1 1,4-4 3,0 1-2,1-4 1,4 1 2,-1-1-1,6-1 1,2 0-1,1-1 1,4-1-2,1 1 0,5-2-3,2-2 0,1 1 0,5-2-1,-6-2 5,3-1 2,2 0 2,-4-1 4,3-1 0,-2-1-1,3-1 1,0-1-3,3-1-3,3-1-7,2-2 0,2-3 0,1 0-3,-1-5 0,2-2 3,1-2 4,-6-3-1,1-2 0,0-1 1,-4-3-3,0 0-4,-2-1-1,-6-1 0,-4-1 0,-2 0-2,-6-3 3,-4 2-2,-2-2 1,-3-2-1,-5-3-1,-3 2 0,-6-4 4,-4-3-1,-3-4 3,-5-1 0,-4 0 0,-4-3 4,-4 2-3,-4-2 4,-6-2-2,-2 4 0,-5-1 1,-4 2-4,-10-1-4,-4-1-2,-13-1-1,-9-4 0,-11-4 3,-14-2 4,-9-2 0,-17-2 3,-18 1-2,-21-2 2,-29 4-3,-41 2-5,-47 6 6,-58 12-2,-76 20 3,-114 29-65,-120 41-124,-113 48-64,-82 42-38,-59 29-17,-41 17-9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4:13.6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8387 693 159,'0'-3'276,"0"0"20,-1 0 7,1 0-129,1 0-74,-1 0-45,3-1-22,-1 1-14,1 1-5,-1-1-5,-1 3 0,1 0 3,1 1 1,1 4 0,-1 3 0,3 2 3,-2 5 0,4 3-3,-1 5-4,1 1-1,1 0-1,2-2-3,-1-1-1,2-1 1,1-6 4,1-3 10,1-5 8,3-6 7,6-6 0,2-6-1,7-7-2,6-5-11,4-8-22,7-3-16,7-2-35,3-5-110,7 0-99,2-5-51,1-2-16,4-8 1</inkml:trace>
  <inkml:trace contextRef="#ctx0" brushRef="#br1" timeOffset="71527.27">923 46 97,'-11'-2'199,"0"-3"12,-2 2-62,2-1-45,0 1-25,-2-2-20,4 2-11,-5 2-3,4-2-4,-4 0-9,3 3-4,0 0-9,-2 0-3,2 3-5,-3 0 0,-3 2 0,-1 2-1,-1 2 4,-3 1-1,-1 3-1,0 1 2,-2 3 0,0 1-1,-1 1-4,0 1 1,0 2-3,1 0-1,-2 1 0,0 1 0,0 0 1,0 0-1,-1 0 2,1 0 0,3 0 3,0-1 1,1-2 1,1 0 2,4-2-2,-1-1-1,5 2-3,-2-1 0,0 2 0,2 0-5,0 3 4,0 0-2,4 3-2,-1 0 4,-1 2-2,2-1 1,2 2-6,-1-1 3,4-1 0,-1-1 0,2 0 1,0 2-1,0-2 1,0 1 0,4-1 1,0 0 1,0 0 0,2-3 3,0 2-1,3-2 2,-2-2-2,4-1-2,-1 0-3,5 0-1,0 0 1,0 0-2,5-1-1,-1 1 3,2 0-3,0-2 2,4 1 0,-1 1 1,1-3-4,3 1 3,-1-1 1,2 0 0,2-1-1,-1-2 3,1 0 2,4-3-2,3-2 2,3 0 0,3-2-3,3 0 0,4-1-1,2-1-3,3 0 0,0-2-1,0 3 1,1-3-2,0 2-1,1-3 3,1 0 3,0 0-2,-2-1 1,2-1 0,-1 1-1,0-2-1,1 0-1,1 1-1,0-1-1,1 2 2,-3-1-6,0 0 1,0 3-5,-5-1 3,0 0-1,-5-2 1,2 1 3,-2-1 3,-1-1 1,-2 0 3,3-1-1,-1-2-2,3 0 0,0-2 0,1 1-2,2-1-6,0 2-5,0 0-2,2 0 1,-4 0-3,2 3 4,-2-1 2,-2 1 5,-4-2 1,1 2 0,-3-1 5,-3-2 0,2 1 0,1-2 0,-1-1 1,2 1 2,1-4-2,2 2-1,0-1 3,2 1-2,0-2 2,0 2-2,-2 0-1,-2 0-1,0 2 1,0-1 0,-4 4 0,2-1-1,-3 2 1,-1 2 1,2-2-1,-4 1 0,2 1 0,1-1 0,-1-1 1,0-1 4,-1-1-1,0 1 0,-1 1 1,0-2-1,2 1 1,-2-1-2,4 2-2,0 0-1,1 0-1,0 0-3,2 0 0,2 0 2,-2 0-4,1 0 5,3 0-2,-2 0 0,2 0 1,-2-2 2,3 1-2,2 0-1,2-1 2,0-1-1,3 0 1,4-1-3,-1-1 4,4 1-2,1-2-2,0 1-2,2-2 1,-1 1-3,1 0 1,1-2 2,2 2 0,-2 2 5,-1-2 0,1 3 7,-4-2 0,1 2 0,-2 0 0,-1 0-2,1 0-1,-1 3-3,-1-1 1,-1-2-2,1 1 0,0-1 0,0-1 0,2-1 2,2 1 2,2-2-1,-1-2 1,3 4-2,-3-4-2,1 2 0,1 0 0,-3-1 1,2-1 2,-2 1 1,0-2-2,0 0 3,2-2-2,-1 2 0,3-3-3,-1 3 1,0-1-1,-1-2-1,-4 1-3,-2-1 2,-5 2-4,-3-2-2,-3-1 2,-3-1 4,-4-1 1,-3 0 3,0-3 1,0 0 1,0 0 4,-2 0 0,5 0-4,-4 0-3,1 1-1,0 2 0,0-1-1,-2 1-2,0 1 2,-3 0 1,1 1 4,0 0 4,-2 0-2,-1 0 2,2 0 1,-3-1-1,1-1-3,-3-1-2,2-1-2,-3-2 1,-2-2 0,-3-2-2,-1 1-1,-4-2 1,-5 1 0,-2-1 1,-4 0-1,-3 0 2,-3 0 0,-4-3 4,-4 0-1,-4-1 0,-3-1 0,-4 1 1,-5-3-1,-1 2-2,-4 0 2,-3 2-1,-3 0 0,-3 3-2,0 2 3,-2 1-1,-4 1 0,-1 4-1,-1 1 1,-2 4-1,-2 1 0,-2 1-1,-4 1 3,-2 4-5,-6-1-1,-7 0 0,0 1-2,-4 1 2,-1 2-3,0-4 4,-2 2 0,-1 0 0,-1 0 0,0 0 0,-2 0 0,-1 2-2,0 1 2,0 0-4,0 3 0,0 0-4,-1 0 1,-2 3 0,-2 1 1,-3 0 1,-4 0 2,-5 0 3,-4 1-2,-1-2-2,-4 0 2,3-1 2,6 0 3,5 0 1,7-1 0,5-1 1,8 0-5,5 0 0,3-1-2,2-1-2,1 1 2,-2-2 0,4 1 1,0-1-1,0 0 1,2 2-1,0-2-1,1 1 1,2 1 2,0-1 0,3-1 3,0 1-3,2 1 4,-2 0-4,0-2 0,0 1-2,0-1 2,-1 0 0,4 0-2,-2-1 2,1-1-1,-2-1-1,-1 2 2,1-2 0,1 0-1,1 0-1,0 0 1,1-2 2,-1 2-1,4 0-3,-1 0 1,0-1 0,1 2-2,-1-2 1,0 1 0,1-2 1,-1 1-2,2 1-1,0-2 2,0 2 3,4-1-3,0-1 3,3 0 3,1 1-1,2 0-2,4-2-2,3 0 2,1 0-4,2 0 1,2 0-2,-1 0 1,4-2 2,-2 2-2,2 0 3,-1 0-4,-1 0 5,-1 3-1,-2 0 1,-2 3-2,-1 0 2,-5 2 0,-1-1 0,-1 2 2,-3 2-1,-1-2-1,1 1 0,-4 1 1,1-1 1,-4 1 0,-4 2-1,0 4-1,-3 5-10,-3 5-33,-2 6-134,-6 6-78,-11 5-36,-7 2-22,-9 4 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6:01.74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18 252 184,'-5'-2'259,"-1"1"19,3-2-47,2 1-73,1 1-51,-2 1-31,0-2-23,2 1-14,0-1-3,0-1 0,0 2-2,0-2-4,2 1-2,0 1-3,-2-2-3,0 1-2,1 1-3,-1-1 1,0-1 4,0 3 2,0-1 0,2-1 5,-1 1 2,-1-1 1,0 1-3,0-1-4,0 1-2,0 1-5,0-2-5,0 1-4,0 1-3,2 0-3,1-2 0,-3 2 1,0-2-4,1 1 2,-1 1 2,0 0-3,0-1 3,2 1 2,-1-2 0,-1 2 1,0 0 1,0 0 0,0 0 1,0 0-4,0 0-1,0 0-3,0 0 1,0 0-2,0 0-2,0 0 2,0 0 0,2 0 0,-2 2 0,2-2 2,-1 1 0,3 2 0,-1-1 1,2 1 1,-2 0 1,3 1-3,0 0 4,1 3-3,-3-1 0,4 1 0,-2 1 0,2-1 1,-3 2-4,3 0 2,-3 2-2,1-1 0,-1 2 0,0 0 0,-1 2 0,1-2 0,0 0 0,1 1 0,-1-2 3,0-1 10,-1-1 27,3-3 44,2 0 48,-1-3 46,3-1 32,3-2 16,6-5-4,2-1-27,4-1-39,6-5-33,1-2-30,4-1-24,2-3-18,4-1-13,0-4-13,2-1-11,0-3-6,2 0-2,-1-1-6,1-1-8,-2 1-5,0 1-21,-2 3-38,-5 3-61,-1 3-66,-9 3-68,1 4-56,-7 4-57,-8 2-110,-3 2-20,-6 2 30,-5 1 48,0 0 52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57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237 0 175,'21'3'205,"2"0"-11,-3-2-24,0 1-20,0-1-13,0-1-13,-2 0-21,1 2-17,-1 0-23,2 0-14,-1 3-21,2-1-21,-3 2-20,1 0-23,-1 3-25,-1 0-26,-1 0-13,0 2 4,-3 1 21,1 0 28,-3 1 33,-2-1 36,1-1 28,-4 0 11,0 2-1,1-3-11,-1 1-9,3 1-22,-1-1-47,-3 2-121,-1-3-67,-1 1-36,-3-1-17,-2-1 0</inkml:trace>
  <inkml:trace contextRef="#ctx0" brushRef="#br0" timeOffset="1225">8 534 63,'-2'-3'260,"0"-2"22,2 2 16,0 0-82,-1 0-68,1 2-38,0-1-20,-2 1-10,1 1-3,1 1-5,0 1 4,0 2-1,0 1 3,0 1-1,1 1 0,1 4-2,3 1-10,-2 0-13,4 3-6,1-2-13,4 4-7,2-1-7,2 2-4,2 1-4,2 3 3,3-3-2,6 1 2,1-1 2,5 1-2,3-1 2,6 1-5,2-1-1,3-2-4,1-1-4,3-1-2,-1-1-2,-2-2 0,-1-2-1,2-1 1,-5-1 0,-4-1-1,-2-1 2,-5-1 1,-5-1-3,-3-1-2,-4 0-5,-4 0-4,-3-1-11,-2 1-11,0-2-8,-2-1-11,-4 3-9,1-3-3,-3 0-4,-3 0 2,1-3 0,-3 2 5,-2-5 8,-3-1 7,-2 0 10,-2-2 11,-3 0 10,0-1 14,-1 1 10,0-2 14,4 4 10,0-1 9,2 2 0,5 2-1,2 1-4,5 0-2,1 1-1,2 4 0,3 1 4,2 3 4,0 1 0,0 2-3,1 0-6,-3 3-5,-1 0-4,-1 2-2,-3 0-4,-4 2-2,1 0-2,-8 1-16,0-1-24,-5 1-37,-4-1-45,-1-1-58,-1-1-99,0-4-80,-1-2-24,2-3 10,6-1 27</inkml:trace>
  <inkml:trace contextRef="#ctx0" brushRef="#br0" timeOffset="1837">1396 775 187,'12'-9'331,"-2"3"32,-2 0 34,-2 5-86,3 1-63,-2 3-23,-1 1-4,-1 4 4,0 1-4,1 3-13,-3 1-29,0 1-36,0 1-40,1 0-35,-3 0-29,3 0-23,-4 1-36,0-2-57,0-1-82,0-1-79,-2-1-78,0-4-109,-1-3-81,-2-4-3,0-2 47,1-4 61,-4-5 71</inkml:trace>
  <inkml:trace contextRef="#ctx0" brushRef="#br0" timeOffset="2040">1489 730 111,'17'-12'272,"1"2"24,2 1 4,2-1-85,2 5-68,0 0-40,1 2-22,2 2-10,-2-1-8,-1 0 0,-5 2-5,-2 2-5,-2-2-3,-4 2 1,-3-2 9,-5 1 21,-2 4 33,-2-1 38,-2 2 27,-5 3 14,-2 2 0,-2-1-16,0 4-36,-2-1-39,1 2-33,3 2-27,0-1-20,4 1-10,1-1-8,3 1-9,4-1-10,1-1-15,4 0-22,2-3-28,3-2-37,3 0-41,1-3-36,3-2-28,-2-2-19,2-2-3,2-1 10,1-3 18,-5-4 18,4-2 3,-3-3-13,0-5-13,-2-1 3,-3 0 42,-1-1 80,-2 2 87,-6 4 90,1 1 70,-2 3 38,-3 4-2,-1 4-39,-2 1-35,-2 4-30,-2 2-16,3 3-13,-2 2-11,1-1-11,2 4-12,1-4-7,2 2-4,2 0-1,-1-2 4,2 1 3,3-2 9,1-3 6,-1 0 9,2 0 14,0-3 13,3-1 18,-1-2 19,-1 0 20,4-2 12,-4-3-3,-1 0-11,3-1-18,-1-5-29,-2 1-61,2-2-76,0-3-78,3-2-86,-2-1-160,-2-1-89,3-1-20,0-1 27,4 0 47</inkml:trace>
  <inkml:trace contextRef="#ctx0" brushRef="#br0" timeOffset="2569">2387 614 63,'8'2'343,"-2"-2"34,-3 0 15,2 2-33,-1 1-131,-1 1-100,-2 2-57,2 2-30,-1 2-8,-2 2-5,1 2-3,1 0-2,-2 2-2,1 0-4,1 1-5,0-2-5,1 0-2,2-1-3,-4 2-3,4-4-4,0 1-8,2-2-18,-2-1-19,2-2-15,-2-1-8,-1-2-6,2-2 5,-3 0 16,1-6 15,-3 0 16,-1-4 8,0-1 12,-1-3 4,-4-1 6,-4-3 12,-1 2 14,-3-1 16,-2 2 13,-1 2 18,-3 2 10,-5 2 12,1 4 9,-3 2 11,1 2 8,-4 3 1,6 1-4,2 1-10,4 1-19,3 2-20,6 1-22,3 2-14,3 0-16,5 1-18,7 0-23,2 1-33,8-2-47,2-1-52,5 2-46,6-3-34,5 0-53,-2-2-97,3 0-25,3-4 15,-4-2 26,6-3 35</inkml:trace>
  <inkml:trace contextRef="#ctx0" brushRef="#br0" timeOffset="2938">2770 892 258,'6'-1'372,"-3"-2"37,1 1 24,-1 1-116,1-1-101,1 1-72,0 1-48,3-2-38,0 2-22,6 0-17,-1-2-11,4 2-5,-1-1-6,3 0-4,-1-1 0,0 1-7,1-2-6,-1-2-6,-1 1-3,-4-4-2,0 1-3,-1-4 5,-3-1 7,0-1 8,-4-1 16,-1 0 18,-6 3 21,-3 0 23,-6 4 22,-2 0 26,-4 3 21,-4 3 13,-1 2 2,-3 2-9,2 2-13,0 3-23,1-2-25,3 4-27,3 0-20,2 2-14,5 0-13,4 0-14,2 2-17,3-2-23,3-1-33,3 2-44,2-3-42,5 1-36,0-4-25,2 1-14,3-2 8,1-2 24,3-1 36,-3-3 37,4-1 39,-1-3 33,-2 0 35,2-2 35,-4 0 36,-1 2 24,0-1 21,-1 2 10,-2 2 4,-1 1-6,-4 1-12,2 2-16,-5 3-11,2 0-11,-3 2-11,0-1-8,-1 2-6,0 0-6,-1-1-9,-2-1-6,3 1-4,-1-2 1,0 0-2,3-2 1,-1-1 6,1-1 5,1-2 4,-1-2 6,2 1 8,0-4 6,1-2 4,-1-1 4,5-2 4,-4-1-2,3-2-3,2 1 6,0-2 19,0 2 24,-3 2 31,0 1 29,-1 2 15,-4 3 2,1 1-12,0 2-22,-1 4-29,1 0-32,-2 4-17,1 1-13,-3 2-13,2 2-22,-1 0-40,0 0-48,1 2-67,1-4-70,2 2-69,4 0-46,0-1-57,1-2-64,2-2 1,2-1 39,-1-4 51,3-2 54</inkml:trace>
  <inkml:trace contextRef="#ctx0" brushRef="#br0" timeOffset="3548">3646 913 118,'10'-21'243,"0"0"19,0-3-28,1 0-68,0 0-45,-2 2-19,1 4-10,-2 1-9,-4 5-3,1 6-1,-1 2-1,-4 4-8,0 7-9,-2 4-8,0 4-3,-1 3-5,0 1-16,-2 4-11,3-1-8,-1 2-13,2-1-12,-4-2-14,5 1-12,0-2-11,0-2-10,5-2-4,-4-2-2,2-5 6,1-2 5,0-2 12,0-5 11,1-2 16,-1-4 16,2-3 19,-3-1 17,1-2 14,-4-2 16,-2 1 9,-1-1 9,-6 2-3,-3 3-8,0 2-10,-6 4-14,-4 4-17,1 5-14,-5 5-25,-1 4-40,-2 4-59,-4 4-137,-3 2-83,-8 0-42,-9 1-4,-5 0 21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02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429 1401 76,'-3'-2'202,"-1"2"1,1 0-26,0-1-35,0 1-30,-2-2-17,2 2-18,0-2-8,-2 2-11,2 0-7,0-1-6,-1 0-6,1 1 0,-3-2-9,3 2-5,-2 0-5,0 0-3,1 0-5,-3 0-7,-2 2 1,3-2-1,-2 2 2,0 0 0,-3 1 0,1 0-1,1 0 0,-2 2 0,1-1-1,-1 2 2,0 0 1,2 0-3,-1 2 1,-1 0 1,2 2 1,-3 0-2,2 2 2,-2 0 4,3 0 0,-2 0 2,1 2 0,2-1-2,-1 2 1,1 0-2,2-1-2,-1 1-3,-2 1-1,3 1 1,-1-1 0,1-1 1,-3 2-1,2-1 3,-1 1 2,2-3 1,-1 3 1,-2 0 1,4-1 0,1 1-1,-1-1-3,1 1 2,1 1-2,-1 0 0,1 0 0,1 0 3,1 0 2,-1-1 1,0 1 3,1 0 2,1 2-1,1-2 0,3 1-2,-3-1 0,2 2-4,2-2-1,-1 0-2,0-1 4,1-1 3,1 2 3,0-3 7,0 2 0,2-4 2,-1 2-2,1 0-2,1-1-7,-1 1-2,2-2-2,-1 2-2,2-3 1,2 2-1,1-1 0,0-1-3,0-2 2,2 1-4,3 0-1,-3-1-2,1-1-2,1 0-1,1-2 1,0 0-1,-2-3 1,2 1-2,0-3 0,0 2 4,3-3-2,-1-1-2,1-1 0,2-1 3,-2 0-4,0 0-1,2-3-2,-2 1 1,1-3-1,-2 0-2,1 0 0,0-2 3,-3 0-2,2-2 1,-1 1-3,0-2-1,-2 0-5,0-2-8,1-1-6,-1-1-12,0-1-6,-1-4-10,-1 0-5,2-3-2,-4-3 2,2-1 3,-3-4 8,-1 2 7,-1-3 5,-3 2 8,3-1 5,-5 0 1,1 3 5,-2 0-4,-4 2 4,1 0-1,-2 2 6,-2-1 5,-1 1 1,-2-2 8,-1-1 5,-2 2 2,-1-3 4,-3-1 1,-2 0 7,0-1 3,-3-4 3,1 2-1,-6 2 1,1 1-5,-5 3-8,-7 3-28,-14 7-85,-13 5-137,-22 6-72,-23 6-40,-28 3-18,-35 0 9</inkml:trace>
  <inkml:trace contextRef="#ctx0" brushRef="#br0" timeOffset="6774">326 276 7,'3'-9'268,"0"0"20,-1-2 15,-1-1-42,1 0-87,-2 0-54,0-1-29,0-4-8,-2 1-2,-1-1 6,0-1 6,-2 0 20,-1 2 19,-2 1 11,0 1 1,-3 4-11,-3 4-15,-2 4-30,-3 5-24,-3 5-16,0 5-7,-4 4-3,3 2-4,-1 2-1,7 0-2,-2 0 0,6 1-5,2-2-3,6 1-3,5-1-1,5-2-4,2-4-7,7 2-3,-2-6-5,7-2 0,0-3-1,0-5 2,2-1 0,-2-3 2,3-4 0,-2-2 0,-2-4 5,2-2 2,-2-1 11,-6 1 12,1-1 11,-4 2 12,-1 5 8,-1 1-1,-4 3-5,0 3-3,2 3 0,-4 7 1,1 5-5,-1 8 1,3 5-5,-1 7-7,2 2-8,1 4-12,3 2-9,-1 1-5,0-1 0,2 1-6,-1-1 1,-1-1-1,0-2 1,-1-1-2,0-2-3,-4-4 0,1-3-1,-4-3 1,0-7-3,-4-1 2,1-4 2,-2-6 0,-4-2-3,0-6 2,-1-2-4,-1-5 2,2-3 2,2-6 4,2-1-2,-1-5-3,6-3-3,2-3-9,4-2-6,0-2-4,6-2-5,1 0-5,2-2 3,5 1-2,-2-1-2,2 1-1,2 0-4,2 3-4,-5 1-1,3 3-3,-4 0 1,-1 3 5,-1 3 7,-3 3 12,-5 3 8,-2 3 12,0 3 6,-4 3 6,-2 3 3,-6 2-1,-1 4 1,-4 4-1,-3 5 4,0 3-1,-4 5 5,-1 4 0,0 1-1,3 2 4,-1 2-5,4-1-4,2 1-1,3-2-2,5-3 0,2-2-1,4-1-1,3-3-2,2-3 0,6-3-3,2-4 1,1-4-3,5-4 2,-1-2-2,1-2 5,-1-5-1,-2 0-1,0-3 4,-5 2 6,0-1 10,-2 4 6,-3 1 8,-5 1 6,-2 4 3,-4 4-4,-1 3-8,-6 4-1,3 2-5,-1 3-12,2 2-3,2-1-4,3 2-4,5-1-5,1-2-6,3-2-4,3-2-21,1-1-33,4-5-51,1-2-54,4-6-53,-2-3-35,-1-5-15,3-2 9,-1-5 34,-5-2 50,-1-2 50,-2-4 46,-5-1 44,0 0 41,-5-1 41,-3 2 45,-2 4 45,-4 4 35,2 3 17,-1 4 1,1 5-21,1 3-31,2 5-34,1 4-31,1 6-20,4 7-8,2 2-2,3 2 1,1 5-1,7-1-2,-1 5-4,5-2-4,0 3-2,-1-3-8,0 0-7,-7-2-18,-2-1-33,-4-3-58,-6-4-66,-4-2-66,-2-2-94,-9-4-127,0-3-39,1-3 13,-4-4 47,10-5 56</inkml:trace>
  <inkml:trace contextRef="#ctx0" brushRef="#br0" timeOffset="7947">1157 117 212,'12'-30'273,"-3"4"24,0 5-22,-4 5-86,-1 2-47,-4 7-27,0 4-19,-4 6-20,1 4-15,-2 7-4,4 4-3,1 2 0,4 3-2,1 4 0,7-2-8,0 3-10,2-1-9,4 0-8,-1 1-7,2 1-4,-3-2-3,1 1-4,-4-1-10,-2-1-21,-10-1-33,-5-2-62,-17 0-130,-6-2-77,-7-1-35,-10 0-4,2-4 22</inkml:trace>
  <inkml:trace contextRef="#ctx0" brushRef="#br0" timeOffset="8271">95 745 178,'-3'3'312,"3"-1"18,8-4 19,8-1-97,7-3-81,7-1-38,10-1-16,6-2 1,9 1 1,9-2 3,6-3-1,8 3-8,4-3-12,7 1-13,-4-3-22,4 2-27,-2-3-46,-5 1-52,-4-1-57,-8 1-65,-6 0-97,-13 3-116,-11 1-38,-10 1 5,-14 4 32,-11 3 52</inkml:trace>
  <inkml:trace contextRef="#ctx0" brushRef="#br0" timeOffset="8505">538 753 245,'-43'21'325,"13"-5"13,14-1 9,9-3-135,14-1-87,14-4-46,17-4-20,9-4-7,18-2 10,12-3 9,10-5 5,5 1-1,0-4-3,1-1-38,-4-3-99,-4 0-181,-8-5-101,-15 0-53,-17-3-25,-17-1 15</inkml:trace>
  <inkml:trace contextRef="#ctx0" brushRef="#br0" timeOffset="14919">1057 1021 31,'0'2'204,"0"-2"12,0 0-19,0 1-30,0-1-29,0 0-21,-2 0-22,2 0-11,0 0-12,-2 0-3,2 0-3,0 0-3,-1 0-4,-1 0-2,2 0-6,0 0-11,0 0-8,0 0-9,-1 0-5,1 0-6,0 0-5,0 0-4,0 0 0,0 0-1,0 0 3,0 0 1,0 0 3,-2 0 6,2 0 2,0 0 4,0 0 5,0 0-5,0 2-1,0-2-2,0 1-5,0-1-5,0 0-5,3 0 0,-1 0 1,-1 0-3,3 0 0,0 0-1,-1 0 3,0 0-3,2 0 1,-2 0 1,2 0-1,0 0-1,4 0 1,-1 0 1,4 0-1,-2 0-1,3 0 0,0 0-3,3 0 2,-4 0 0,6 0-2,-4 0-1,2 0 1,-2 2 0,3-2 1,-2 0-1,0 0 0,1 0 0,1-2-1,2 2-4,-3 0 2,1-1-6,1-1 0,-1 2-1,-1-1 0,0 1-3,-2 0 0,2 0 0,-3 0-1,1 0 4,-3 0 1,3 0 2,-3 0 2,1 0 4,0 0-2,-1 0 2,2 0-4,3-2 0,-4 0-3,2 2-2,1 0-1,0-1-6,-2 1 3,1 0-3,-3 0 0,2 0-1,-2 0 2,0 0 5,-3 0 1,1-1 1,0 1-1,-3 0-5,-1 0-3,-2 0-8,1 0-5,-1-2-3,-3 2 1,2-1-1,-2 1 5,-2 0 5,2 0 2,-3 0 5,-1 0 1,-1 0 3,0-2 3,-1 1 3,-1-1 4,-2 1 3,1-2 6,-3 0 3,0 0 5,2-2 5,-1 1 4,2-1 7,0 0 2,0 1 0,4 0-1,-1-1-1,2 2-2,-2 0-5,5 2-1,0-1-4,0 1-3,6-1-4,-1 2-3,1 0-3,4 0-2,2 0-2,0 2 2,2-1 0,-2 1 2,1 0-2,1 3 2,-2 0 1,-2 2-3,-3 2-1,-6 2-8,-4-1-21,-8 4-71,-5-2-105,-9 3-54,-7-2-29,-7 2-10,-7 1 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27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56 128 21,'0'-2'168,"0"-1"-3,0 0-14,0 0-9,0-1-12,0-1-10,0 1-14,0-3-12,0 2-18,0-1-14,0-1-10,0 3-11,0-2-8,0 3-9,0 0-7,-1-1-7,-1 2-3,2 1 0,0 1-3,-1-2 1,1 2-3,0 2-2,0-1-1,0 1-1,-2 0-2,2 3 1,-2 3 2,2 1 1,0 0-2,-1 3 2,1 1 0,0 2 0,0 2 0,0-1 2,0 4-2,1-1 1,-1 1-1,0 1 0,0 1 0,0 1 0,0-1 0,0 1 0,0-2 0,-1 0 0,1-2 0,0-1 0,1 0-1,-1-3 1,2 0 0,1-1-2,0-2 2,-1 0 0,1-3 0,2 0-7,-4-2-11,2 1-20,2-4-29,-2-1-49,-1 0-69,1-1-53,-3-2-20,0 0 4,0 0 21</inkml:trace>
  <inkml:trace contextRef="#ctx0" brushRef="#br0" timeOffset="564">0 12 26,'-2'-1'191,"2"-1"18,0 1-37,0 1-49,0 0-35,0 0-28,4 0-15,0 1-13,-3 1-1,4-1-2,-2 1 0,4-1 6,-1 1 4,3-1 7,1 1 1,-1-1-6,5-1-4,-2 1-7,3-1-9,-2 0-4,4 2-7,-1-2-3,3 0-2,-3-2-1,5 2 1,-3-1-3,0 0 2,1-1 2,0 1 0,0-2 1,0 0-1,-2 0 1,2 1-1,-1 0-2,1 1-1,-5 0-2,5-1 0,-2 2-1,-1 0-2,1 0 2,1 0-1,-1 0-1,-2 0 2,0 0 0,1 0 2,1 0-2,-4 0 1,1 0-1,1 0-1,-1 0-1,-5 0 2,1 0 0,1 0-1,-5 0 1,0 0 1,-1 0 1,-1 0-1,-1 0 0,3 0-1,-5 0 1,2 0 2,2 0-2,-2 0-2,2 0 1,-1 0 0,0 0 0,2 0 2,-1 0-2,0 0 3,-2 0-1,0 0 1,1 0 4,-4 0 4,1 0 4,-1 2 7,0-2 2,-1 1-1,1-1-5,0 1-5,-2 1-6,0 0-4,2 1-3,0 0 0,0 1 0,0 2 1,2 2 6,0 1 0,-2 1 3,0 0 1,0 4 0,1 0-1,-1 1-3,0 1-1,0 0 0,-1 2-4,1 0 0,0 0 0,-4 1-2,4-1 0,-3 0-2,2-2 2,-1-1 0,0 0 0,-1-2 0,1 0 2,1-3-1,-2 1-1,0-2 0,1 1 0,2-1 0,0 0 2,2-1-2,1 1 0,0-2 0,-2 2 1,1-3-1,1 2 0,-3-2 0,4-2 0,-4 0 0,0 1-1,0-2 1,0 2 0,0-2 1,-2 1-1,0-1 0,2 0 0,-1 0 0,-1 2 0,0-3-1,1 0 1,-2 1 0,-3-1 0,-1 1 0,-1-2-2,-1 2 1,-7-1 1,3-1 0,-4 0 0,-2 3 0,0-1 1,-5 0 1,-1-2-2,-5 2-2,-1 0 1,-3 0-1,-2-2 2,-1 3-1,2-3 2,4 1 1,1-1-2,5 2 0,1-1-2,6 1 0,4-3 2,3 1-2,2 0 1,4-1 0,0 2-3,2-2 3,2 0 1,-1 0-1,0-2-2,-1 2 1,0-1 3,-3 1 0,4 0 0,-2 0 1,0-1-2,1 1-7,2-2-18,1 1-43,-2-1-116,2 2-75,-2-3-43,-1 0-15,3 3 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5:41.18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2933 564 112,'3'-5'304,"2"4"19,-2-4 9,2 2-80,-2 2-108,3-1-64,-1 0-31,-2 1-12,1 1-4,0 0 1,0 1 1,-1 1 1,3 1-1,-3 2-3,2 2-2,0 2-3,-2 2-7,-2 2-4,1 1-9,0-1 1,-2 1-6,-2-2 0,0-2 1,-2 1 4,0-4 7,-1-1 14,-2-1 13,1-2 13,-4-2 10,0-2 9,0-2 12,0-3 11,0 1 7,3-2 6,-1-1-3,4-2-6,1 0-14,3 0-23,2-2-18,3 0-16,3 0-9,-1 0-7,5 3-6,-1 1-6,3 3-2,0 2-8,2 0-7,-3 1-20,1 2-29,-3 2-38,0-2-45,0 3-44,-2-2-43,0 4-57,-2-1-95,-2 1-23,0-1 12,-2 2 30,0 0 40</inkml:trace>
  <inkml:trace contextRef="#ctx0" brushRef="#br0" timeOffset="550">3003 591 6,'0'0'218,"0"-2"22,-2 2-2,2-1-57,-1 1-49,1-2-40,-4 2-29,4 0-20,-1 0-16,-3 0-8,1 0-4,2-2-1,-4 2 8,2-1 10,0 0 11,1 1 11,1-2 13,1 2 11,-2-1 2,2-1-4,2 2-10,-2 0-12,1-1-17,1 1-13,0 0-14,1-2-4,-2 1-6,4-1-3,-2 2 3,0-1 0,0-1 2,1 0 0,-3 1 1,2 0 2,-1 1-1,0-2 1,1 1-1,0-1-2,-1 1 1,2 1-1,1 0-1,-2-2 4,2 1-2,0 1 3,-2 0 2,2-2 2,-4 2 1,5-1 0,-3 1-1,2 0-2,0 0-2,0 0 2,1 0-1,0 0 1,1 0-3,-3 0 1,0 0 0,1 0-2,-1-2-3,1 2-2,-1 0-3,0 0-12,0 0-26,1 0-39,0 2-73,4-1-126,-2 1-63,1-2-23,-3 1 7,-2 1 29</inkml:trace>
  <inkml:trace contextRef="#ctx0" brushRef="#br0" timeOffset="3021">1769 432 90,'-8'-2'247,"-1"-2"24,1 1 0,2 1-71,-1-1-51,4 1-27,-3 1-10,5 0-10,1 1-8,-2-2-12,1 2-12,1 0-14,0 0-14,0 0-12,0 0-7,0 0-7,1 0-2,1 2 1,-1-2 4,4 1 9,-1 0 4,6 3 4,1-1 3,6 1-1,2-1-4,4 3-9,4-1-7,3 1-4,1-1-7,6 2-1,2-1-3,1-1-1,2 2 0,2-3 0,1 1-2,0-1 0,-2-1 0,0 0-2,1 0 2,1 0 0,-3-1 0,1-1 0,-2 2 0,5-2 0,-3 3-2,1-3 0,-5 1 0,3 1 1,-3-2-2,1 1 1,-4-1 1,0 1 1,-1-1 0,1-1 0,-3 0 0,2 0 1,-3 0 1,0 0 0,-4 0 0,0 1 0,1-1 0,-1 2-2,-2 0 0,2-2-2,-1 0 0,2 1-1,-3-1 0,5 2 1,-5-2 0,3 0 1,-1 0 1,1-2 0,-1 1 0,-1 1-2,0-2 1,2-1 1,-3 2-4,0-2 0,0 0-2,0 1-2,-2-1 1,3 2-3,-1-1 0,1-1 0,0 0 4,0 2 1,-2-1 0,-1 1 1,1-2 2,-3 1 0,2 1 0,-3-3-1,1 3 3,-2 0 0,0-1 0,-2 1 0,4-1-1,-2 1 0,-2 1 0,4 0-4,-2 0 2,2-2 0,-4 2-1,3-1 2,-2 1 0,-1 0 0,-1-2 0,-3 2 2,0-1 0,-2 1 2,-3-2-2,-1 1 3,-3-1-3,-2 2-7,-2-2-11,3 0-10,-4 0-6,-4-1-6,4 2 2,-3-2 4,-2 1 8,2-1 10,-3-1 8,0 1 5,-2 0 0,0-2 3,1 0 0,-3 1 0,1 0 0,0-1 1,0-1 3,-3 0 0,4 2 3,-1-2 4,4 1 3,-1-1 3,1 2 4,2 1 4,0-2 1,3 2 3,0 2-2,1-1-2,3 2-4,0-1-5,4 1-7,3 1-2,-1 1-5,3 1-1,1-1-1,-1 3 0,-1 1 1,-1 0 4,0 2-3,0-1 1,-3 2 4,-1 2 3,-4-1 3,-3 2 0,-3 0 1,-9 3-3,-3 0-11,-6 0-30,-9 0-42,-8 3-81,-9-1-142,-9 1-74,-9-3-31,-4 0 6,-8-2 26</inkml:trace>
  <inkml:trace contextRef="#ctx0" brushRef="#br0" timeOffset="4315">1959 336 112,'4'-6'231,"-1"1"18,3-1-27,-2 0-52,0 2-29,1-1-13,-2 1-2,0-1-2,-1 4-1,-1-2-6,1 1-7,-2 2-16,0-1-12,0 1-16,-3 0-13,-1 1-12,0 1-10,-5 2-5,-4 2-5,-4 5-3,-5 1-6,-3 3-4,-3 1-4,-1 5 1,-2-1-2,1 0 0,0 2-3,4-1 0,2-3 1,6 0 1,2-2-2,2-2 4,2-2 2,6 0 5,3-2 6,0-3 9,7 3 8,3-3 14,6 2 17,5 0 16,8-1 11,5 2 12,7-1 8,4 0 0,5 0-10,1 0-13,0 0-14,0-1-16,-2-1-17,-5-1-14,-5-1-16,-6-1-12,-4-1-37,-8-1-57,-5-2-76,-4-2-85,-10 2-142,-8-2-111,-9 1-31,-11 0 20,-2-2 60,-10-3 73</inkml:trace>
  <inkml:trace contextRef="#ctx0" brushRef="#br0" timeOffset="5070">251 277 174,'-12'-19'310,"3"-2"25,-1 3 21,1 1-102,2 1-71,1 2-37,3 1-16,-1 2 0,1 2 5,2 2 5,1 1 4,0 0 1,0 2-8,0 2-17,0 0-18,0 2-22,0 0-14,1 4 4,-1 6 12,3 5 7,-3 7 5,4 8-2,-3 3-5,2 6-27,2 2-21,0 1-13,3 1-9,0-1-8,0-3-2,-2 0-3,5-3-8,-3-3-25,-2-4-38,1-4-47,0-2-58,-2-5-54,0-5-47,0-2-22,0-2-13,-4-5-10,2-1-35,-3-3-25,-4-6 6,0-3 23,0-3 34</inkml:trace>
  <inkml:trace contextRef="#ctx0" brushRef="#br0" timeOffset="5414">203 201 21,'-7'-26'247,"2"2"25,2 0 19,-3 2-61,6 2-68,0 2-37,5 2-26,-1 2-17,6 2-12,6 3-8,0 2-4,7 2 7,4 2 17,5 3 28,3 5 31,3 2 32,3 7 30,3 4 25,0 6 3,0 6-13,-2 7-22,-3 8-32,-3 5-32,-2 3-35,-10 4-24,-2-1-19,-8-1-13,-13-3-13,-8-3-15,-14-4-22,-16-4-63,-13-4-136,-15-8-245,-19-2-133,-17-8-67,-21-7-24,-13-6 39,-16-9 120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43.5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1134 1330 77,'-10'-8'234,"-1"0"22,0 1-13,1 1-59,1-1-36,-4 1-21,5 0-14,-1-2-4,2 2-2,0-1 2,0 2 2,3-1-4,0 0-4,3 1-12,-1 3-3,4-3-8,-1 1-8,6-1-4,2 1 0,7-2 2,4 0 1,8-1 4,8 0 9,8-2 6,8 2 0,10-2-5,4 1-11,9 1-17,7-2-11,6 1-19,9 1-10,4-1-7,6 1-4,3-1-5,2 1-4,0 1 3,-3 0 0,2 1 0,-3 1 2,-4 4-2,-1 0 4,-4 3-2,-5 3 0,-6 0-1,-6 3 3,-6 0 0,-5 3 0,-6 0 3,-3 1-3,-8 1 3,-1 2 0,-2-1 4,-8 3-4,-4 2-4,-1-1-1,-5 4-1,-5 1-2,-5 0-4,-1-2 2,-3 3 0,-6 0 0,-4-1 1,2 1-1,-6-1 1,0 2-4,-5-1 3,0-1-2,-5 2-2,0-4-3,-3 3-3,-3-2-2,-3 0-4,-3-1 1,-5-1-5,-3 0 0,-3-2-1,-4 1 2,-2-1 0,-4-2 2,-2 0 2,1-1 6,-4-1 3,-1-1-2,-3-1 0,-3 1-5,-3-1-1,-4-1-3,-3 0 1,-2 0 2,-3-3 4,0 2 6,-1-4 3,1 1 4,-3-2 0,-1-2 4,1-1-1,0 0 0,-1-3 0,-1 0-2,0-1 0,-1-1-1,-1-2 0,-2 1 0,5-3 2,0 0 1,5 0-3,2-2 2,2-1 3,3 0-2,2-1 2,3-2 1,2 0 0,3-3 2,3 0-4,-2-2-2,7-2 1,-1-4-3,2 1 2,4-4-1,-1-2-1,1-1 1,3-2-2,1-1-3,-2 2 0,4-1-1,-2 2 1,4 1 0,4-1-1,2 4-9,2-3-10,7 2-1,3-2-2,3 3-3,7-2-13,3 0-19,4 2-36,7-1-47,3 4-47,5 1-85,3 3-106,-1 2-37,0 5 9,-2 2 30,-2 4 43</inkml:trace>
  <inkml:trace contextRef="#ctx0" brushRef="#br0" timeOffset="1130">966 1439 91,'3'-19'266,"0"2"20,1 2 13,-1 2-94,-2 2-69,4 4-39,-2 0-27,0 3-10,-1 1-7,2 6-5,0 1-3,1 7-2,-2 3-2,3 4-1,-2 6 1,0 6 4,-1 3 6,2 5 5,-4 8 6,3 3 10,-1 5 3,-2 4 4,4 3-2,-4 2-9,1-2-3,-1 4-11,1-2-10,-2-2-10,0 2-4,0-1 4,-2-1-1,2-1 4,0 0 1,0-1 1,0-2-2,2 0-8,-2-3-5,0 0-11,0 0-6,0-2 2,2 1-7,-2-1 3,3-2-4,2-1 5,0-1-2,4-1-3,-1-2-1,1 0-8,1-5-7,1 0-26,-2-3-44,3-3-59,3-4-67,0-3-126,0-3-96,6-6-30,0-3 15,7-7 44,5-4 64</inkml:trace>
  <inkml:trace contextRef="#ctx0" brushRef="#br0" timeOffset="1884">3957 1238 155,'4'-12'256,"-3"2"10,1 4-20,-2 1-93,0 5-47,0 5-21,-2 5-2,2 8 5,2 9 11,-1 6 6,4 8 3,-2 8 2,2 8-1,0 8-3,-2 7-4,0 4-5,0 5-10,-1 5-11,-2-1-10,-2 1-11,-3-1-12,-3-1-12,0-1-8,-6-2-4,1-3-10,-2-3-1,0-5-5,-2-2 1,3-4-3,-2-4-6,3-1-15,-1-4-24,5-2-38,-1-4-45,3-2-59,-5-4-124,4-4-82,-2-4-28,-2-7 9,6-5 32</inkml:trace>
  <inkml:trace contextRef="#ctx0" brushRef="#br0" timeOffset="2674">1130 3406 31,'-3'0'222,"2"0"15,-1 0-10,2-2-87,0 2-94,0 0-108,0 0-86,0 0-48,0-4-22,3 1-4</inkml:trace>
  <inkml:trace contextRef="#ctx0" brushRef="#br0" timeOffset="2881">1061 3421 126,'0'4'257,"1"2"24,3-1-18,0 2-67,4-1-52,0 2-32,2-1-27,2 2-15,1 0-9,6 2-7,-2-1-2,5 1-3,3-1 5,2 1 5,5-1 6,3 1 4,3-1 3,5 1 0,2-1-3,5 1-10,2-2-12,3 0-13,2 0-9,0-2 0,1 2-2,-1 0 3,3-1 6,2-2 5,0 0 7,1-2 5,-1 1 4,-2 1 3,-2-3 3,1 1 7,-1-1 8,-3 0 2,1 0 1,-5-1 1,-1-1 0,-1-1-6,-5 0-7,-1-3-6,-1-1-4,1-1-9,-1-2-4,0-1-6,-2-1-10,-1-1-8,2-1-9,-1-1-3,-5 2-6,3-2-3,-5 1-5,1-1-5,-1 1 1,-2 0-5,-1 2-3,-5-2 1,2 2 6,-2-3 0,1 2 3,-3-3 3,0 0-4,0 0-1,1-2-13,1-3-17,0-3-30,1-3-34,1-2-28,3-1-22,-2-2-13,5 0 8,1 0 22,-3 4 35,4-1 41,-6 5 39,1 3 39,-4 2 30,0 4 23,-3-1 12,-2 5 6,-5-2-1,-1 2-8,-3 2-8,-1 0-12,-4 0-13,1 1-20,-1 0-36,-2 0-50,-2-1-68,0 1-82,-6-1-159,-4 2-87,-4-4-25,-8 3 13,3 1 48</inkml:trace>
  <inkml:trace contextRef="#ctx0" brushRef="#br0" timeOffset="4283">2361 3106 163,'4'-9'313,"2"1"27,1 1 21,-2-2-102,-1 3-75,3-2-45,0 2-30,1-1-16,-1 2-11,1 2-4,2 0-8,-1 3-1,-3-1-5,2 1-1,0 1-7,-4 0-8,1 3-5,-2 0-10,-3 1-7,0 0-3,-1 2-3,-4 0-3,-3 2-1,-1-1-2,-1-2 0,-1 0 1,-1-3 7,0 0 7,0-2 13,2-1 15,1-1 9,1-2 4,-1-4-4,4 0-14,1-2-34,4 0-58,4-1-66,4-1-75,4 2-79,-2 3-131,4 5-78,-1 1-15,-5 4 29,4 1 50,-4 1 67</inkml:trace>
  <inkml:trace contextRef="#ctx0" brushRef="#br0" timeOffset="4755">2292 3200 5,'0'-7'256,"-1"0"28,1 3 18,-3 0-52,3 1-73,-2 0-47,2 1-25,0 0-18,0 2-13,-2 4-2,1 0-1,-6 4-1,-3 4 0,-3 6 1,-4 4 6,-4 5 2,-5 5-4,-4 4-1,-6 3-3,-5 4-4,-2 7-2,-5 1-6,-3 4-4,-1 5 0,-4 3 1,0 2 1,0 0-2,0 3-3,0 0-5,0 1-8,0 0-8,-1-2-5,1-2-5,1-1-2,3-2 0,0-1-1,2-1-2,3 0-4,4-3-3,1 3-4,2-3-4,2 2-3,-1-2-3,-1-3-4,2 1-7,-1-2-4,1-4-4,-3 1 0,3-4-1,-4-1 1,2-3 8,-2-1 13,3-2 11,1-5 10,-3-4 7,1-7 4,4-4-2,-3-7-8,2-1-11,2-2-14,0-3-10,5-2-6,0-1-7,4 0-1,-1-1-3,4-2 2,1 0 2,4 0-2,5 0 0,-1 0-5,4 0-9,2 0-9,2 0-24,6 0-29,0 0-36,0 0-43,0 0-93,0 0-96,0 0-35,0 0 6,0 0 23,0 0 47</inkml:trace>
  <inkml:trace contextRef="#ctx0" brushRef="#br1" timeOffset="26144">988 1537 230,'-8'-2'267,"4"1"16,0-2-55,-1 1-67,2-2-43,2 1-27,1-1-13,0 0-5,0 0 0,1-2 1,4 0 7,-2-2-1,4 0 1,2 0-5,-3-3-8,4 1-13,2-4-11,0 2-14,2-3-6,5 0-6,-1-1-5,3-4 4,3-1 0,1-1 1,5-2 2,-1 0 6,-1 0 3,0 0 4,-1 2 3,1 2 6,-1 2 5,1 0 3,-1 3-3,3 0-1,0 1-5,0 2-2,0-1-8,1 2-6,3 1-4,-3-1-4,4 0-3,-2 1 1,1 1-1,-3 2 2,5-1 0,-3 2 1,2 3 2,2-1-2,-1 1-4,2 0-2,3 1-6,0-1 0,-1 0-3,1-1 0,-2 1-2,0-2 1,-3-1-2,0 2 0,-1-2-2,-2 1-5,0-1 2,1 2-3,0-2 1,0 0-1,-1 1 0,-1-1 0,1 1 2,-2 3 2,1-1-1,0 1 3,-2 2 2,0 2-1,-2 1-3,-1 1 3,0 1 1,0 1 0,-1 0-1,3 0-2,-2 1 4,3 2-3,1 0-2,2 2-2,2-1-1,-1 2 1,0 0 1,0 0 1,-3 0 0,-1 1 2,0 0 0,-4-1-1,0 0 1,-3 0-3,-3-2 3,2 1-4,-4-1 4,-1 2-1,-2-3-1,0 2 2,-4-2-2,2 1 2,-4 1-1,1-3 1,1 3 3,-5 1-3,2-1-3,0 1-5,1 1 0,-4 1-3,0 1 1,-2 1-1,1 4 7,-1-2 5,-3 1 0,1 2 0,1-1 0,1-1 0,1 2-2,0-3 1,1 2 1,1-2 0,0-2 0,0 1-1,-3-1 1,2-1 2,-3 0 3,-2-1 2,-2-1 1,-3 2 1,-4-2 0,1 3 1,-5-1 0,0 0 2,-4 0-2,-1 1 0,-3 0 2,-1 1-3,-3 0-4,-2-1-2,-2 1 2,-2-1-1,-3 1-2,0-2-3,-4-2 0,-5 2 0,0-1 0,-2-1-2,-1-1 4,-2 0 0,6-1-2,-3-2-1,-1 1 0,4-2 0,-4 1-6,1-3 0,2 3-4,-2-5 0,-1 2-4,3-1-2,1-1-1,-2-1-2,2 2 2,0-4 0,1 1 4,-1-2 5,0-2 1,1 1 4,1-1 3,-2 1 1,4-1 2,0-1-1,-1 2 0,5-1-2,-1-1 0,1 2-6,3-2 2,-2 1-5,3-2-1,-1 1 0,-1-3 1,0-1 5,1 2 2,-1-1 5,0 1 1,2-1 0,0 0 0,0 2-4,2-1-1,1 1-2,1-2 2,1 0 0,2 0 4,-1-2 2,3-1 4,1-1 0,-1-2 2,2-2 1,0 1-1,0-4-1,2 1-3,0-1-3,0-1-3,0 3-3,3-3-4,-2 1-2,3 0 0,1 2-2,-1-3 2,4 0 0,-2 0 0,3 0 5,1-3 4,1-2 2,0-2 5,3-1 2,1-2 0,1-1 2,1-1-1,1 0 2,2 0 1,3 3 2,2-1-1,4 1 3,2 1-4,5-1-6,6 1-10,7 0-37,9-1-55,8-2-115,12-1-127,12-4-65,9-6-25,10-7 13,0-4 46</inkml:trace>
  <inkml:trace contextRef="#ctx0" brushRef="#br1" timeOffset="30404">1796 319 155,'-2'13'199,"1"1"-22,-3 2-36,1 1-30,-1 2-23,1 1-13,0 1-6,-1 1-8,-1 2-5,2 2-4,2 2-3,-3 2-1,3 1-6,1 3 0,-2 0-3,1 4-1,1-2-6,-2 1-5,-1-1-2,0 0-6,0-1-3,0-1-2,-1-2 0,3-2-1,-2 0-4,3-3-2,-2 0 1,0-2-4,2-1-1,0-1-1,-1-1-2,1-2-5,0-2-9,0-2-24,0-1-46,-2-1-114,-1-4-67,-3 1-32,0-4-13,1-3 13</inkml:trace>
  <inkml:trace contextRef="#ctx0" brushRef="#br1" timeOffset="30722">1502 1244 123,'-10'-6'290,"2"2"18,4 1 6,0 3-90,2 1-96,2 2-52,2 5-26,2 1-11,0 3-6,3 1-5,2 4-1,2 1-6,0 0-4,2 0-6,4 0-2,1 0-2,-4-3-1,3 0 1,-2-4 6,0 0 13,0-4 16,-4 0 17,1-4 20,1-2 12,0-2 4,-2-4-6,2-2-12,1-5-20,-1-2-25,4-7-43,2-3-47,5-4-55,2-7-75,6-1-137,4-3-64,2-4-11,2-1 17,1-1 34</inkml:trace>
  <inkml:trace contextRef="#ctx0" brushRef="#br1" timeOffset="31055">2734 311 111,'4'-12'265,"-2"2"16,-2 3 7,0 3-99,-2 4-68,-2 4-30,1 7-13,-2 6 3,0 2 3,0 7 1,-1 4-2,0 3-1,-1 6-3,1 1-10,-1 5-5,-2 2-8,3 1-14,-1 3-10,3 0-10,-3-1-12,2 0-8,-4-3-13,3-4-13,-2-2-24,-3-5-22,0-3-27,1-3-45,-5-3-90,2-5-80,-6-1-29,1-4-2,-1-4 13</inkml:trace>
  <inkml:trace contextRef="#ctx0" brushRef="#br1" timeOffset="31289">2348 1199 60,'-5'-3'302,"2"3"26,3-1 14,0 2-50,1 1-106,2 4-72,2 4-37,2 2-18,-1 5-10,2 1-11,0 3-7,1 0-10,-1 0-5,3-2 4,0-1 17,2-3 32,1-3 38,1-3 26,2-3 22,-3-4 4,5-4-10,0-1-25,-3-1-33,1-4-28,-2-2-25,-2-4-17,0-4-42,0-4-66,-4-5-76,-1-5-91,2-4-157,-2-3-80,-8-3-13,-4-3 33,-6 2 57</inkml:trace>
  <inkml:trace contextRef="#ctx0" brushRef="#br1" timeOffset="31859">787 268 133,'-1'-14'290,"-3"1"22,1 2 14,3 2-99,-1 3-81,-1 2-47,2-1-28,0 4-5,0 2 1,0 2 14,2 6 9,-1 2 12,2 5 7,1 3-6,-1 4-16,2 1-17,1 4-20,-2 3-15,4 0-14,1 0-15,-3 1-13,1-2-25,2-1-22,-3-4-23,-1-1-24,1-4-18,-5-5-10,2-3-4,-3-3-12,2-6-36,-2-3-56,-2-5-50,-2-4-16,-2-4 3,-1-4 23</inkml:trace>
  <inkml:trace contextRef="#ctx0" brushRef="#br1" timeOffset="32089">794 410 66,'-8'-36'248,"1"-3"30,4 0 4,3-1-61,2-1-54,4 1-41,2 2-30,4 4-17,1 4-9,4 4-7,1 7-8,1 5-5,1 5-5,0 5-8,-2 4-8,2 4-3,-2 5-4,1 5-1,-4 4-2,0 0-3,-3 4-1,-3 1-3,-4-1-4,-5 2-4,-3-1-9,-8-1-10,-7-1-16,-4-1-16,-5-4-19,-1 1-24,-1-5-51,1 0-116,1-2-54,3-1-19,7-1 0,3-1 17</inkml:trace>
  <inkml:trace contextRef="#ctx0" brushRef="#br1" timeOffset="32541">1271 578 24,'2'-3'278,"-2"2"29,0-1 26,0 1-36,0-2-73,0 1-36,0 0-13,0 2 3,0 0-2,0 0-8,0 0 0,1 4 4,1 3-7,-2 5-16,1 6-12,3 6-17,-3 6-36,2 6-102,3 8-145,1 4-231,-2 6-121,-10-2-67,-12 2-22,-15-1 48,-11-5 111</inkml:trace>
  <inkml:trace contextRef="#ctx0" brushRef="#br1" timeOffset="36846">1589 2972 58,'24'-13'111,"-3"-1"16,-1 1 7,0-1 5,1 0-6,-4 1-10,4 1-20,1-1-18,-1 1-24,4-2-29,2 1-29,3-1-29,1-1-36,2 2-47,2-1-67,2 2-34,-1 0-10,2 1 5</inkml:trace>
  <inkml:trace contextRef="#ctx0" brushRef="#br1" timeOffset="37076">3014 2618 63,'26'-1'105,"1"-2"27,0 1 16,-2 1 4,-1 1-21,-2 0-25,2 0-26,0 0-23,-1 1-20,0 2-17,-1 0-8,1 0-8,1 3-5,-3-1-6,-1 1-5,0-1-4,1 2-2,0 0 2,-2-1 2,0 2 8,0-1 2,-2 1 8,0-1 2,-2 2 2,1-1-2,-4 0 3,6 2-2,-6-3-6,2 2-2,-1 0-10,3 0-10,-3-1-10,1-1-6,-2 2-6,1-2 0,1 3 6,-1-3 11,1 1 10,-3-1 16,2 2 14,-2-1 9,0-1 5,1 2 4,-2 0-3,0 0-4,1 0-6,-3 2-7,0-1-3,0 1 0,-1-1-4,0 2 0,-1-1-1,-3-1 0,2 1 1,-3-1-3,-2 2 6,0 0-4,-2 0 4,1 2-4,-3-1 1,1 1-3,-2-1 0,0 2 0,-4-1 1,4-1-1,-3 2 7,0 0 2,-2 0 3,0 0-1,-1 0 2,-3 0-1,-1 2-4,-3-2-3,0 3-2,-3-2-4,-4 2 0,3 0-1,-2 2 0,-1-2 0,0 1 0,0-1 4,-2 0 1,3 0 3,-2-1 6,3-1 4,-2 2 5,-1-3 1,4 0-1,-2 0-2,1-1-3,-1-1-5,2-1-4,-4 0-3,3-1-3,-1-2-2,-1 1 0,2 1-2,-3-2 0,-1 0 0,-2 0 1,-1 1 0,0-1 0,-1 0 0,1 0 0,-4 0 0,4 0-1,-1 0-1,1-1-4,-2-1-3,1 1-2,0-2-5,-2-1-7,2 2-3,-3-3 1,-1 2-1,2-1 3,-3-2 5,3 1 9,-2 1 5,2-4 4,0 2 4,0 0 2,-2-1 2,1-2-1,3 0 1,-2 0 0,-1-2-4,3-1 0,-1 0-3,-1 2-1,3-4-1,1 2-1,-1 0-2,0 0-2,2 0 0,-1 2-1,1-2-1,0 0 2,1 0 1,-2-2 4,3 2 1,-3-1 5,2-2 2,0 1 2,-1-1 2,-3 2 0,1-2 0,0 1-2,2 2-3,0-1-3,1 1-3,-2 0 0,3 0 0,0-2 0,1 2 0,1-1 2,0-1 0,3-1 5,3 0 3,-3-1 4,5-1 1,1-2 2,0 1 0,3-2-4,1 1-1,3-1-4,-3-2-4,4 1-5,3-3-3,-1 0-3,3-2-1,2-1 1,3-1 1,2-4 0,3-1 5,2-4 2,4-2 2,2-5 0,3 2-2,3-3 4,3 0-3,1 0-1,5 2-1,4 1 3,1 2-2,4 2 4,3 3-2,2 2 2,3 3-3,2 2-3,4 2-5,1 1-6,4 0-8,0 2-3,5 0-3,-1-2-2,1-1 4,-1 1 3,-2-2 8,0-1 5,-6 3 2,2 0 6,-3 4 0,-4 0-3,-4 1-5,3 3-8,-4 3-10,2-1-13,-4-1-3,-2 3-4,1 0 10,-2 1 13,0-2 18,-1 2 19,-3 3 14,1-1 13,-6 1 6,1 1-4,-4 2-8,2 2-6,-1-1-6,-1 2-11,1 3-5,1 0-4,0 2-2,0-1-1,-2 1 2,4-1 0,-4 4 3,0-2 1,0 1 7,-3 2 1,0 0-2,-3 2 3,-2-2-1,-1 1-5,-5 1-3,2 1-4,-5-2-5,0 0-17,-3 0-13,-4-1-15,1 0-15,0-2-15,-2 2-11,-3 0 1,0-1 8,0 2 15,-1-1 13,-3 3 16,1 0 1,-2 0-24,-1 0-47,-2 1-27,-3 1-14</inkml:trace>
  <inkml:trace contextRef="#ctx0" brushRef="#br1" timeOffset="67294">2400 3077 11,'1'-4'252,"2"-2"26,1 0 18,-3-2-60,3 4-76,0-4-51,0 2-30,-1 2-16,0-1-10,1 1-5,-1 0-3,2 2 3,2-1-2,-1 1 2,1 2 1,3 0 3,0 0 6,0 2 0,0 1-1,2-1-6,-4 2-9,1 0-12,-4 2-8,-4 0-10,1 0-1,-4 2-1,1-1 6,-4-1 11,0 0 13,-2 0 11,0 0 8,-1-1 11,-3-2-1,-2-1-4,1 0-12,-2-2-12,-3-2-7,0-2-13,0 1-7,1-3-4,2 0-1,0-1-2,4-1-1,-1-1-1,7 0-1,-1-1-2,5-1 1,0 1 2,1-2-1,4 1 1,3 1-1,0 1-1,0 1-4,3 2-2,1 2-5,3 1 0,-1 1-1,-1 2 0,0 3-1,0 2-2,-3-1 4,1 2-2,-3 3 0,-2 0 1,-3 0 0,1 0-1,-4-1-3,-4 1-3,1-3 0,-2 0 0,1 0 0,-4-2 2,0-1-1,0 0-1,-2-3-1,1 0 0,-2-3 2,1 0-1,2-1 8,-1-2 2,3 0 4,-1-3 0,2 0-1,2 0-3,3 0 0,3 0-2,1 0-2,4 2-1,0 2 1,6 0-1,-1 2 4,4 3 1,0 3 1,1 2-1,-2 2-2,-1 1 2,-3 0-2,-2 3-3,-3-1-2,-4 3-3,-5-4 0,-1 1-2,-3-1 0,-3 0 5,-3-3 4,-2 0 7,0-3 8,-1-1 8,0-2 13,0-3 8,0 0 3,2-4 6,1 2-5,0-1-2,4-2-7,2 1-10,5-3-4,-1 3-3,4 0-5,4-1-7,2 2-5,1 0-5,4 1-3,3 3-3,-1 2 1,1 2 0,0 3-2,-2 1-4,-2 0-4,-2 2-5,-2 1-2,-3-4-1,-1 5 2,-4-3 4,-2-1 4,-3 0 6,0 0 4,-1-1 6,-3-2 3,-3 0 4,1-3 3,-3 0-2,1 0 0,-1-3 2,2 0-4,0-2 4,3 2-1,3-1-3,3-1-7,3-1-3,3 0-8,2-1-6,5 1-6,2-2-1,5 2 1,-1 2 3,3 1 9,-2 1 3,4 4 5,-4-1 5,0 3 2,1 3 0,-6-1 2,0-1-2,-5 2-1,-2 0-4,-3-1-1,-2-1 0,-4-1 3,-3-1 4,-3 0 4,1-2 3,-7-1 5,0-1 3,-3-2 4,2-1 4,-2-2 4,2-2 7,2 1 3,1-1 2,1-1-2,5 0-1,3 0-5,4 0-3,2 0-6,3 0-6,1 2-7,4 1-9,3 1-8,1 1-10,1 2-12,2 2-23,2 2-32,-2 0-42,1 3-86,-4 1-109,-2 0-49,0 2-10,-3-2 17,-2 1 38</inkml:trace>
  <inkml:trace contextRef="#ctx0" brushRef="#br1" timeOffset="71394">2528 3022 108,'0'-4'268,"0"2"18,0 0-3,0 1-90,1 1-69,1 0-46,0 0-26,1 1-14,-2 1-5,3 0-5,-3 2-5,-1-1-5,2 1-5,-2-1-2,-2 0-2,1-2 0,-3 3-1,-4-1 2,-1 0-3,-4 0-2,1-3 1,-2 1 0,-2-1 6,0 0 4,1-1 5,0 1 1,4-3 3,-2 1-3,7-1-5,1 3-9,2-3-16,3 1-15,5 1-16,3-2-22,6 3-48,3 2-106,5 0-60,2 5-26,3-1-4,1 3 11</inkml:trace>
  <inkml:trace contextRef="#ctx0" brushRef="#br1" timeOffset="72020">2899 2999 89,'0'-15'267,"-1"-1"21,1 4 8,-3-1-81,-2 5-68,4-2-45,-3 3-26,3 3-17,-1-1-9,1 2-12,-1 1-8,0 2-4,1 2-1,-2 3 2,3 2 7,-2 4 3,2 2 4,0 2 0,2 3-4,1 3-9,-2 0-7,3 0-8,-1 2-5,2-2-2,-1 1-5,1-1-1,0 0 0,-2-1-1,2-4-1,0 1-2,-2-4-2,-2 1-2,4-5-1,-2-1-3,-3-1-4,1-3-3,-1-1-1,0 0-5,0-3-4,-1 0-2,1-3-2,-3 0 3,1-3 1,-1-1 6,0-2 5,0-2 4,0-1 6,-2-1 0,-2-1 4,3 0 2,-6 3 2,2-3 0,0 2 2,-2 2 3,0-1 2,0 4 1,0-1 2,0 4 3,0 1-1,2 1 1,1 2-1,-1 2 1,0-1 1,0 5 3,2-1 1,-1 2 0,1 2 1,1-1-1,2 1-4,0 0 0,1-2-1,-1 2-3,6-1-1,-1-1-1,1 1-1,-2-3-1,4 3 0,3-2-5,0 0-1,1 0-1,3-1-5,-3 1-6,4-2-6,-4 1-8,3-2-8,0 0-15,-1-2-18,5-1-31,-2-1-66,-1-1-93,-1-2-43,1-1-12,0-1 5,3 2 27</inkml:trace>
  <inkml:trace contextRef="#ctx0" brushRef="#br1" timeOffset="72582">3046 3206 21,'4'0'302,"-3"0"31,1 0 14,-1-2-27,1 1-124,3 1-93,1-3-74,-3 2-126,7-2-127,-2 0-67,-2-5-35,4-2-12,-9-7 12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41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25 100,'0'0'193,"0"0"-16,0 2-19,2-2-24,-1 0-15,-1 1-14,0-1-11,2 2-11,-2-2-11,2 0-13,-2 1-9,0-1-10,0 0-9,0 0-9,0 2-7,0-1-4,0 0-4,0-1 1,0 4-1,0-3 1,-2 2 0,2-1 1,-2-1 0,2 2-2,-3-1 0,3-1-1,-1 0 0,-3 3-1,3-3-1,-2 1 2,-2-2 1,2 1-2,-2-1 1,4 0 2,-4 0 5,2 0 8,-1-1 8,3 1 16,-1-3 12,1-1 13,1 3 10,0-2 6,0-1-2,1 1-4,1-2-11,-1 2-12,3 0-12,-3 0-12,4 0-7,-2 2-6,2-1-8,1 1-4,-1 1-1,0 0-4,-1 0-1,1 0 1,2 1-1,-3-1 2,1 3-3,-2 0 2,-1 0-2,-1-1-1,-1 0-1,0 3-1,0-2 1,-1 2-1,1-2 0,-4-1 1,3 2 1,-2-3 0,-2 1 3,2-1 0,2 1 2,-3-2 1,3 0 4,-1-2 5,0 1 5,2-2 7,-3-2 3,3 1 4,0-1 3,0-1-1,0 0-3,2 2-3,-1-1-4,-1 2-4,2 0-5,0 0-2,-1 2-4,3-1-3,-3 2-4,2 2-1,2-1-3,-2 1 0,-2 0-3,3 3 0,-3-2-1,1 3 0,-2-2-4,1 1 0,-1 1-3,-1-1-2,-2-1-3,1 1 0,0-2 0,-1-2 4,0 2 1,-1-1 3,1-2 2,-1 0 5,3 0 1,-3-2 0,3-1 1,-1 0 1,2-1 2,0-1-1,0-1 0,3-1-2,-1 1 1,1 1-2,2-1 1,-2 1-1,2 3 0,-2 0-1,0 1 1,-1-1-1,1 2-3,-2 2 0,3-1 3,-3 1-4,3 0 2,-3 2-2,1-1-1,-1 0 0,-1 0 0,3 0-1,-1-2-1,-2 0-6,0 1-8,0 0-12,0-1-12,0 1-16,0-2-20,0 0-25,0 0-25,0 0-30,0 1-53,0-1-103,0 0-38,0 0-3,0 0 15,1 0 33</inkml:trace>
  <inkml:trace contextRef="#ctx0" brushRef="#br0" timeOffset="1564">31 0 68,'-1'0'195,"-1"0"-1,-1 0-23,3 0-32,0 0-25,0 0-21,0 0-16,0 0-17,0 0-11,0 0-11,0 0-5,0 0 0,0 0-3,0 0 2,0 1 5,0 1 2,0-2 1,0 0-2,-1 0-2,1 0-5,-2 1-5,0-1-8,2 0-6,-1 2-4,-1-1-3,2-1-1,-1 0-2,1 2-3,0-2-4,0 0-8,0 0-12,0 0-22,1 1-47,-1-1-88,0 0-71,0 0-32,0 0-10,0 0 12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16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865 1 138,'-5'-2'141,"1"2"-31,-3 0-28,6 0-18,-4 0-8,2-2-6,1 2-6,-1 0-1,1-1-5,-1 1-3,-1 0 0,-1 0 0,0 1 4,-1-1 3,-2 2 4,-2 0 2,2 2-2,-1-1-4,-2 3-6,1 0-5,-1 2-9,-1 2-5,-1 1-3,2-1-4,-3 3 1,1 1 2,-3 0 1,3-1 4,1 2 3,-1 0-1,0 2 1,-1-1-1,1 2-5,0 2-2,-2 1-1,1 1-6,0 2 1,-2 0-6,2 2 2,0 2-2,-1-1 2,1 3-3,0 0 0,1 0 3,-3 0 0,2 2 0,-2-1-1,2 1 2,-2 0 0,3 0-2,-4 1-1,4 0 2,-2 0-2,2 2 1,-1-2 1,3 1 1,0-1 1,0 0-3,3 0 3,0 2-3,1-1 0,3 1-2,2 1 0,1 1 0,2-1 0,-1 3 0,4-3-1,0 2 1,1-3-1,-2 2 1,2-4 0,-2 0-2,2-2 2,0-1 0,1 0 0,0-1 0,0-1 0,2-1 0,2 0 0,-2 2 2,0-2-2,1 0 1,4 0 0,-4-2-1,5 1 0,-2-1 2,-1 1-2,4-2 0,0 1 0,0-1 2,1 2-1,5-1 1,-2 1-1,2-1 2,2-1-2,1 2 5,2-2 1,1-2 4,-1-1 2,2-1 2,-1-2 0,2-2 0,-3 0-3,3-2-3,-2 1-1,1-3-1,1 2-2,1-1-1,0-1 1,3 2 2,0-2 1,4-2 2,1 1 1,1-2 3,4 0 4,-4-2 2,3-1 3,0-1 4,-1-2 0,-1 0 0,2-3 1,-2-2-3,0-1-2,0-1-5,-1-4-5,-1 1-4,0-6-1,-1 0-3,1-5-3,-1-3 1,-1-4-1,1-4-1,0-2-3,-2-5 1,-2-3-2,1 0-1,-3-2 1,-1-3-1,-1 3 3,-4-3-2,-4-1 2,1 2-1,-2-2 0,-2-1-2,-3 5-3,-2-3-1,1 2-3,-4 1-3,-2 0-4,-2-1 2,2-2 1,-3 1 2,-4-1-1,1-1 5,-2 0 3,-3 0 1,1 1 3,-1 0 2,0 2 1,-2-2 2,0 4 0,2 1 0,-2 1-1,-1 1-1,0 2 0,-5 1-2,0 1 0,-2-2-1,-3 4 0,-3-3 1,-2 3-2,-2-2 1,-1 0 1,-3 0 0,1 2 1,1-1 0,0 2-1,0 0-2,2 3 1,0 2 2,1-1-1,0 2-1,0 2 1,1 1 0,-1 0-1,-1 3 0,-3 0-2,4 0 3,-5 1-3,0 0 1,0 3-2,4 0 0,-1-1 1,-3 1 3,2 1-1,-1 0 2,3-1 0,-1 2 0,3 2 0,-1-1-1,0 4-2,1-2 3,-2 3-3,-1 0 3,-1 0 1,1 1 1,-1 2-2,-2-1 1,0 2-1,0 1 0,-1 1 0,3 0 0,-4 1 0,4 1-1,-1 1 1,3 0 0,-2-1 0,4 2 0,-3 0 1,4-1-1,-2 2 2,2-3 1,0 3 1,0-2 2,2 2 3,-1 0-1,1 2 1,1 0 1,0 2-1,-4 3 0,-1 5-3,-1 1 2,-7 7-2,-4 5 0,-5 8-18,-12 11-93,-12 10-131,-16 4-69,-19 3-38,-19-3-21,-13-3 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49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3 174,'0'0'273,"0"-1"-14,0-1-67,0 2-209,0 0-136,0 0-70,0 0-30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0:50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6 71,'-2'0'134,"0"-2"-35,-1 2-25,0-2-15,0 2-2,-2 0 10,2 0 19,-2 0 28,2 0 21,2 0 12,-3 0 7,4-1-2,0 1-13,0 0-20,0-1-14,0 1-11,0 0-10,0 0-13,0 0-8,0 0-14,0 0-11,0 0-10,2 0-10,-2 0-6,0 0-1,0 0-2,0 0-2,0 0-5,2 0-1,-2 0-1,0 0-4,0 0-3,0 0-13,0 0-23,0 0-31,0 1-45,-4 0-113,3 3-94,-3-1-37,3 0-4,-2 0 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40.9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4549 1696 206,'-15'-1'305,"0"-2"15,3 0 12,3 0-124,0 1-83,5-1-43,3 0-25,4 0-13,5-1-9,8-2-9,6-2-11,8-1-2,8 0 1,9-3 0,13-1 3,13-2 2,9-2-1,19-2 0,13-1-5,16-2-3,7-1 2,9-2-5,9-1-5,4 1-2,8-1 0,3 1 6,0 1-6,2 0 0,-4 3 4,-3 1 0,-6 2 5,-8 3-6,-7 3 3,-13 2-4,-11 1-6,-9 2-20,-8 3-36,-15 3-65,-13 1-128,-17 0-67,-12 3-31,-16-2 1,-12 2 22</inkml:trace>
  <inkml:trace contextRef="#ctx0" brushRef="#br0" timeOffset="466">5540 1713 186,'55'-6'234,"12"-2"13,8-1-62,15 0-57,12-1-35,10-1-14,5-1-12,7-1-4,-3-1-3,1 4-8,-3-2-6,-3 1-9,-3 4-11,-6-1-9,-5 2-16,-9 2-22,-6-1-53,-8 2-121,-13 0-62,-12 0-32,-16 0-12,-18-3 8</inkml:trace>
  <inkml:trace contextRef="#ctx0" brushRef="#br0" timeOffset="17434">3317 750 66,'-3'-2'240,"-2"2"14,2 0-13,-2-1-60,2 1-61,-2-2-38,2 0-20,0 2-6,1-1-3,1 1-8,1 0-3,0-1-2,0 1-4,0 0-7,0 0-8,1 0-5,1 0-4,3 0-4,1-2-2,5 1-4,8 1 2,2-3-2,9 0 1,3 0 1,8-2-1,2-1-1,4 0 0,4 0-1,1 0 3,1-1-4,-2 1 4,1 0 0,-3 0-4,-6-1 1,-3 3-2,-10 0-14,-4 1-16,-5 0-23,-7 1-35,-1 0-58,-9 2-91,-4 0-40,0 0-7,0 0 7</inkml:trace>
  <inkml:trace contextRef="#ctx0" brushRef="#br0" timeOffset="19599">172 0 63,'-13'9'116,"3"1"-23,-2 3-20,1 1-12,-1 4-3,0 2 3,0 2 0,2 4 3,1 1 1,-2 3-5,3 1-7,0 5-10,1 0-9,-2 6-7,5 3-7,-1 6-2,0 5-5,2 4 0,-1 6-1,1 4-2,2 4-3,-2 5 3,1 4-1,4 2 2,1 4 0,3 1-1,4 3 0,5-2-1,5 4-4,6-1 4,6 4 3,5 1 1,6 4-1,2 3-2,4 4 1,2-2-8,4 0-3,3-4 3,1-7 1,1-2 4,2-7 5,2-2 4,1-5 5,8-5 4,-4-2-1,6-5 3,2-6-4,-1-4-3,5-3-3,1-3-9,4-5-1,-1-5-4,0-2 0,-2-5 0,0-5 3,4-3 7,2-7 3,2-4 0,3-5 4,4-7 0,3-7-5,1-7-3,1-4 1,0-7-3,-3-2 2,-2-4 0,-3 1 0,-2-6 1,0 2 3,-1-4 0,-4 0-1,-1-2 0,-6-1 0,-5-3-2,-6-1-2,-6-4-4,-4-4 0,-3-3-2,-6-6-2,0-6 3,-4-6-2,-4-3 0,-4-6-3,-5-1-2,-6-7-5,-8-2-5,-7-4-8,-13-4-2,-9-4 5,-18-5-3,-14-9 2,-16-6-1,-15-5 4,-14-2 1,-11 0-1,-12 5 3,-5 3 3,-9 8 2,-11 8 4,-13 10-2,-15 12-8,-16 16-6,-22 20-19,-35 26-90,-40 28-97,-50 34-50,-49 38-21,-50 44-12,-47 41 17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39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1497 583 36,'-5'-19'307,"-1"-2"29,2 0 31,-3 1 4,4 2-109,-2 5-38,3-1-8,-1 5 7,2 0-10,-4 3-24,5 3-30,0-1-34,0 2-38,5 4-20,-4 4-8,2 4 1,-1 5-1,3 4 0,-2 7 1,0 1-7,2 5-14,-2-1-13,-1 3-8,2 3-6,0-1-4,-3 0 0,2 0-4,-1 3 2,0-3-3,-1-2 0,-1 1-3,2-4-1,-1-2 0,1-1 0,0-4-2,1-1 2,-2-2 1,3-5-3,0-1 1,-2-2-5,1-2-22,-2-2-52,-1-1-72,4-4-73,-3 0-71,2-2-102,-3-2-108,0 0-15,0 0 34,2-2 57,3 1 59</inkml:trace>
  <inkml:trace contextRef="#ctx0" brushRef="#br0" timeOffset="478">1507 1221 199,'-2'0'277,"1"0"18,-3 0-23,3 0-84,-1 0-62,2 0-34,0 0-15,3 0-13,1 1-14,2 1-11,2-2-7,8 0-10,0 0-6,7 0-2,4 0 0,3-2 5,7 1-2,1-2 5,2 0 6,3 0 5,3-1 2,-2 2-1,4-1-2,-4 0-5,5 0-6,-1 1-8,2-1-4,-1 3-5,0-2 0,2 1-3,-5 1-1,-2 0 0,-6 0-1,-3 0-1,-4-1 0,-4 1-11,-3 0-23,-7-3-40,0 3-64,-7 0-132,-3 0-68,-7 0-23,-7-3 3,1-2 27</inkml:trace>
  <inkml:trace contextRef="#ctx0" brushRef="#br0" timeOffset="1026">1311 393 48,'-8'-2'251,"0"1"24,2-1 18,-1 1-73,2 1-61,1-2-29,2 2-18,2 0-11,2 0-15,5 0-11,2-2-16,3 1-12,7-2-3,6-1-3,5 2 5,8-2 7,5 0 4,5 2 0,4-1-5,0-2-6,5 2-4,-2 0-13,2 0-7,-3 2-10,-2-2-6,-1 0-2,-2-2-7,-2 2 2,0 0-1,-2 1 0,-1 0 2,0-1 0,-2 0 0,-4 1-1,-1-1 0,-4 0 1,-4 1-2,-5 1 2,-2 0-1,-5-1 1,-1 1 0,-3-1 0,-4 1 1,-1 1 2,0 0 0,-2-2-3,-3 2 3,1 0-1,-4 0-2,1 0 0,-1 0 0,2 2 2,-2 2-1,1 0-2,-1 4 2,0 2 3,2 3 2,0 0 2,-1 5 6,-1 3 4,4 2 5,-3 2-4,2 2 3,0 3-2,-1 3-3,-2-1-3,1 2-5,-1-1 0,0 2-3,2-2-1,-1 1-3,1-1-1,1 0 1,0-1-1,2-4-1,0 1 1,3-2 1,-4-2 0,3-2-2,-2-2-1,0-3 0,-2 0 1,0-3-2,1 0-1,-2-2 1,-1-1 1,1-1-1,-2-1 0,0-1 2,0-1 2,-2-4-2,1 2 0,-1-3-5,-2-1-15,1-1-34,-2 1-48,0-2-69,0 0-153,-3-2-78,-2 1-28,-5-4 9,-4 0 37</inkml:trace>
  <inkml:trace contextRef="#ctx0" brushRef="#br0" timeOffset="3791">2316 681 146,'-4'1'216,"0"0"-11,1-1-38,2 0-42,-3 2-31,3-2-20,-1 2-10,1-2-3,1 1-2,-5-1-3,5 0 0,-3 2 0,3-1 1,-2-1-2,1 0 2,-1 0-3,2 0-5,0 2-2,0-2-6,2 0-6,-1 0-3,1 0-7,1 1-5,2 1-3,-1-2-2,1 0-4,5 0-2,2 0 0,1 0 0,4 0-2,-1 1-3,1-1 1,1 0-4,3 0 2,-1-1-2,1 1 3,2 0-4,1 0 2,0-2 3,1 1-1,1-1 2,0 2 0,1-3-1,0 3 2,1-1-1,1-3 2,-1 3-1,1 0-1,1-2 1,-3 1 0,1 1 1,1-1-1,-2-1-4,-1 2 2,0-1 0,-3 0 0,-2 2-2,1-1 2,-1 1 2,-2 0-2,1-1-1,-1 1 0,-3-2-2,4 2 1,-2-1-1,1 1-1,0 0 1,-2-2-2,2 1 1,0 1 0,-1 0-1,-1-2 0,-1 2 0,-2 0-1,4 0 1,-6 0-1,2 0 1,-2 0-2,-2 0 1,2 0-2,-4 0 1,0-1-1,-1 1 0,0 0 3,-3 0-2,0 0 4,-1-2-2,-2 2 0,1 0-2,-2-1-2,-2 1-3,-1-2-6,0 0-1,-3 1-2,-1 0-2,-4-1 2,0-1 2,0 0 5,-3-1 3,-1-1 3,0-1 1,-1 0 2,-1-2 0,-1 1 2,-1-2 1,2 2 1,1-2 4,-1 1 7,2 1 8,1-1 8,6 4 7,0-2 9,3 4 1,2-1-5,2 0-7,1 3-9,1 0-6,4 0-11,3 2-4,3 1-6,7 0 0,0 3 1,2 0 1,2 0-2,1 1 1,1-1 1,3 3-1,-2-2 1,-1 1-1,0 0-1,-5-2 2,0 0-2,-5 0 0,0-4 0,-6 2 2,0 0-2,0-2-2,-5 1 4,-2 0 0,3 0 2,-4 1 0,-4 2 3,3-1 3,-2 2-2,-3 1 0,1 2 3,0 1-3,-1-1 1,-2 1 0,-1 1 1,0-2-3,0 2 1,-2 0 0,3-1-3,0-1-3,2-1-2,-4-1-3,6-1-9,0-1-22,1 0-23,3-1-33,5-1-41,1-1-70,2-2-123,0-2-49,3-2-10,2-1 14,1-2 31</inkml:trace>
  <inkml:trace contextRef="#ctx0" brushRef="#br0" timeOffset="4820">3695 541 264,'7'-16'310,"-3"2"26,1 4-16,-2 1-107,-2 3-70,1 3-44,1 3-25,-1 3-10,1 3-4,2 4 5,0 2 18,2 3 15,0 3 7,-1 0-8,1 3-12,-1-1-17,1 2-22,-2-1-18,0 2-14,0-2-10,0 1-11,-2-2-21,1 1-35,0-5-36,-4-1-34,1-1-40,-1-5-53,0-2-100,-1-2-37,-3-4-2,2-4 19,-2-2 32</inkml:trace>
  <inkml:trace contextRef="#ctx0" brushRef="#br0" timeOffset="5093">3717 523 175,'0'-15'279,"0"0"22,2 0-8,-1 2-86,4-1-51,0 1-30,1-1-20,5 2-16,-1 1-14,4 1-17,-1 0-15,-1 1-12,6 1-10,-2 2-7,1 2-9,-3 1-12,2 1-20,-5 2-26,1 2-25,-2 1-34,-3 1-60,-6 2-103,-1 3-37,-1 0-11,-6 2 13,1 1 25</inkml:trace>
  <inkml:trace contextRef="#ctx0" brushRef="#br0" timeOffset="5291">3775 520 206,'-7'9'261,"2"-1"18,5-2-31,0 0-75,5-2-54,2-1-28,5 0-20,1-1-14,4 1-24,3-2-43,-4-1-114,5-1-101,-5-2-51,1 0-31,-1-4-9</inkml:trace>
  <inkml:trace contextRef="#ctx0" brushRef="#br0" timeOffset="16972">1687 762 36,'-5'1'194,"4"-1"11,-3 2-34,-2-2-42,3 1-33,0-1-26,0 2-13,0-1-12,-2 1-5,1 1-10,0-3-5,-2 2 1,1 0-1,0 0 1,0-1 8,0 1 0,1-1-1,-4 1 3,2-2-2,-1 1-3,1-1-5,-3 2-5,-1-2-3,2 0-4,-4 1-3,0 1-4,1-1-1,-3 1 2,1-1-3,-2-1 0,-1 2 3,-1-1 4,-1 1 1,-1-1 0,0 2 3,2-1-1,-4 1 2,2-2-2,-3 2-4,0 0-1,-2 0-3,3 2 0,-2-2-3,-1 1 1,-1-1-3,3 0 2,-2 0-1,0 0 1,1 2-2,0-3 2,0 2-1,-1-3-1,2 1 5,1 1-2,-2-3 2,1 3-1,0-2-1,2 1-1,-2 1-1,5 0-1,-4-2-2,3 2 0,-2-1 1,1 1-2,2-2 1,0 1 0,-2 1 0,1-2 0,-1 0 0,2 1 1,-2-2-1,0 2 0,0-2 0,-2 1-1,1-1 1,2 0 0,-4 0 0,2 0 0,-1 2 0,-1-2 0,2 0 0,0 0 0,0 0 0,0 1 0,0-1 0,2 0 1,-2 2-1,3-1 0,-2 1 0,2-2 0,0 1-1,0 1 1,0-2 0,1 0 0,-1 1 0,3-1 0,-2 0 0,2 0 1,0 0 2,1 0-2,0 0 1,2 0-2,1 0 2,1 0-1,1 0-1,3 0 1,-1-1-1,1 1 1,2 0-1,-1-2 0,1 2 0,1-1-2,2 1-4,-2 0-11,2-2-16,2 2-19,1-1-43,0-1-71,2 2-87,-4-3-38,2 2-9,2-3 10</inkml:trace>
  <inkml:trace contextRef="#ctx0" brushRef="#br0" timeOffset="17829">253 795 193,'3'0'254,"-1"-2"16,1 2-51,-3 0-77,0 0-56,0 2-33,-3-1-23,1-1-10,-1 3-5,-2 0-3,0 0-2,-1 2 1,1-1-2,-4 2 6,1 0-2,0 1 4,-3 0-1,2 2-2,-3-2 1,0 2-3,-1 0-2,-2 0-4,0 0-3,1 2 0,-2-2-3,2 0 1,-2 1 0,3-2 1,1-1 0,2-1 3,2 0 3,2-1 3,2-3 5,0 2 2,3-3 3,-1 1-2,2-1 3,3 1 7,1 1 0,0-2 5,4 2 0,1 0 1,4 0-2,4 2-5,1 1-9,1 0-5,1 0-6,2 0-4,1 1-10,0 1-16,-1-1-28,-2-1-43,-2 0-100,-3 0-86,-1 0-42,-4-3-9,0 2 14</inkml:trace>
  <inkml:trace contextRef="#ctx0" brushRef="#br0" timeOffset="18492">367 1107 225,'-2'-5'283,"2"2"20,0 0-31,0 0-80,0 2-53,2-2-34,-2 3-20,1 0-18,-1 0-17,2 0-14,-2 3-15,2-1-6,1 3-7,0 1 0,3 3-2,-1 2 2,0 2-4,-4 0 1,4 3-4,-2-1 1,-1 0-2,0 0 0,-2-1-2,0 2-5,-4-4-9,3-2-17,-1 1-18,0-3-18,-1-3-20,3 0-22,0-1-23,0-2-34,0-2-39,2-3-28,-1 0-15,1-2 10,1-2 24</inkml:trace>
  <inkml:trace contextRef="#ctx0" brushRef="#br0" timeOffset="18734">397 1216 4,'-7'-13'154,"3"-1"19,-6-1 14,6 2-1,-1-2-13,2 0-18,-1-1-23,3 3-23,1 0-17,1-2-15,3 1-9,0 2-9,4 0-6,2 0-12,2 3-15,1 0-10,3 0-9,3 2-5,-2 0-4,2 3-11,2 0-16,-2 1-23,0 1-27,-2 1-60,-3 1-99,-1 1-45,-5 1-15,1 2 8,-2 3 20</inkml:trace>
  <inkml:trace contextRef="#ctx0" brushRef="#br0" timeOffset="19045">454 1279 175,'14'-1'188,"7"1"-33,-1-2-55,1 2-35,2-1-34,3 1-45,-3 0-59,1 0-65,-2 0-31,0 0-16</inkml:trace>
  <inkml:trace contextRef="#ctx0" brushRef="#br0" timeOffset="19147">807 1269 201,'9'-2'281,"-3"0"35,-3 2-26,0-1-48,-1 1-41,-2 0-25,0 0-16,0 0-16,0 1-19,-2 1-26,2 0-25,0-1-24,0 1-19,0 1-15,0 3-8,0 1-4,2 2-2,-2 3-1,3 0-1,-1 3-2,1 0-2,-1 0-1,-1 0-18,4-2-29,-5 0-36,1-3-42,1 1-79,-5-4-119,-5-1-50,2-4-8,-2-2 18,3-3 36</inkml:trace>
  <inkml:trace contextRef="#ctx0" brushRef="#br0" timeOffset="19450">798 1171 35,'10'-2'158,"-2"0"-75,-2 0-68,-3-1-97,-6 2-62</inkml:trace>
  <inkml:trace contextRef="#ctx0" brushRef="#br0" timeOffset="24915">3937 106 24,'-2'-1'211,"1"-1"11,-1 1-12,0 1-61,-1 0-47,2-2-24,-2 2-13,0-1 1,1 1 3,1-2 4,-3 1 2,3 1 2,-1-3-2,0 3-6,-1-2-9,2 1-14,-1-1-12,-1 2-12,0-1-12,-3 1-5,-1 1-5,2-1 0,-3 3-5,2-1 3,-3 1 1,1-2 0,-2 2 1,3 0 0,-3 0 1,0 0 0,2 2-1,-1-2 1,1 0-1,0 1-1,2-1 1,-3 2 0,1 1 0,-2 0 1,1 0 2,-1 0 0,0 1-2,1-1 0,0 2 1,-1-1-2,-1 1 3,2 1-1,1 0 2,-2-2 0,-1 4-1,3-2 1,0 0 1,1 0 1,0 0 1,2 1 1,-1-1-1,1 2 1,0-1-2,1 1 0,1-1-5,1 1 3,-1 0-2,1 2 1,-1-3 0,2 2-2,-3 2 3,3-2-3,1 0 2,-4 1 0,3 1-2,-1-1 1,1 1-1,1-1 1,0-1 1,-3 2-1,3-2-2,3 1 3,-3-1-1,1 2-1,1-2 1,-1 0-1,3 1 1,-1-1-1,0 1 0,0 0-1,1 0 0,-1-1 3,0 2-3,1-1 1,1-1-1,-2 2 1,2-2-1,0-1 0,0 2 0,0-1 0,1-1 0,-2 0 0,0 1 0,0-1-1,0-1 0,-3 1 1,2-1 0,-1 0-2,1 0 2,0 0 0,0-1 0,-1-1 2,3 1 0,-2-3 0,2 1 1,-1-1 1,4 2-2,-2-2 0,2 1-1,2-1 0,1 2-1,0-2 2,0 1 2,2-1-2,0-1-1,0 1-1,0-4 0,1 3-1,2-3 1,2-1-1,-2-1 1,2 0 0,-1-1 0,1 1-1,0-2-2,-1 2 0,0-1 1,-1-1-2,1 0-3,0 0-1,0-1-3,0 0 1,1-2-4,-1 0 1,2 0 0,-2-3 3,3 1 3,-2-2 2,-2-2 2,3-1 0,0-1 2,-1-2 1,-3-2 3,1 0 1,1-1 4,0-1 1,-4 0 3,2-1 1,0 1-4,-2-1 1,0 1-4,-4-2 1,3 1-1,-6 1-2,2-2 0,-4 1 1,1 1 2,-2-2 3,-3 1 2,2-1 1,-2 0 5,-2 2 0,1-2 0,-2 3-4,-1-2 0,0 2-2,-2 1-4,-1-1-2,2 2-2,-3 1 3,0 0 0,1 0 1,-1 1 1,0 1 0,-3 1 1,1 0-3,2 0 0,-1 2-1,-4-2 1,0 1-4,1 0-1,-1 3 0,2-3-2,-1 4-2,-1-2 2,-1 1 3,3 1-3,-1-1 0,2 2 0,-2 0-1,3 1-1,-2 0 2,1-1-2,1 1 2,-2-1 0,1 2 0,1-1 0,0 1-2,-1 1 1,2 0 1,0 0 0,0 0 0,0 1 0,3-1 1,-3 3-1,2-1-1,2-1 0,-3 0 0,2 2-1,0-1 1,2 1-1,-3 0 2,0 0-1,1 0-2,0 0 1,0 0-2,1 0 2,-5 1-3,2 1 0,1 1 3,-2-1-2,0-1 2,3 1 0,-3-2 2,3 3-1,1-2-1,-4 1 2,3-1 0,0 1 0,1-1 0,-3 2 2,1-1-1,1-1-1,1 1 0,-1 1-1,0-2-1,0 2-1,-2 0 2,0 0-1,2 0 0,-3-1 2,4 1-1,-6 0-1,6 0 2,-3-2 0,-1 2-2,3 2 2,-2-2 0,0 1 0,3-1 0,-1 2 0,-2-1 0,1-1 0,2 2 2,0 1-2,1 0 2,-2 0-2,2 1-2,0 1 0,0 0 2,-2 2 0,2 0-2,-2 1 2,4-1 2,-6 2 0,4 0 0,-2 0-2,-1 0 0,1 0 1,2 0-1,0 2 0,0-4 0,0 2 0,-1 0 0,1 0 0,-3 0 0,3-1-1,0 2 1,0-1 0,-1 0 0,0 2 0,-1-2 1,2 1 1,-1-1-2,-2 2 2,3-2 0,2 1-2,-3 0 0,1 1 0,2 0 0,1-1-2,0 1 0,0-1 2,0 1-2,0-2 1,0 0-1,0 1 2,1-1-2,1-1 2,-1 2 0,-1-1-3,4-1 2,-3 0 0,2 2 1,1-3 0,-2 2 0,2-1 0,-3-1-3,2 1 1,2-3-2,2 3-1,-3 0 1,6-2-2,-2 1 2,1 1 0,4-2 1,-4 0-2,4 1-4,3-1-3,-3 0-2,2-1-6,0-1-3,0 1-4,0-2-1,-1 0-1,2 0-2,-2-2 3,0 1 3,2-3-1,-2 3 9,2-3 3,0-1 7,1-1 1,1 0 1,-1-1 4,0-1-3,1 1-2,0-3-4,2 2-3,-3-3 0,2 2-3,1-3-3,2 0 4,-4-1 2,3-1 1,0 1 6,-3-4 1,3 1 3,-4-2 2,2-2 0,-2 1 2,-1 1 0,-2-4 2,1 3 1,-1-2 2,-1-1 1,-4-1 1,3 1-2,-2-2 2,1 0-1,-1-2-1,-2-1 0,1 2-1,-1-2-2,1 0 1,-1 1-2,-3-1 0,2 2-2,-1-1 1,-3 2 3,0 0 0,-1 0 0,-1 2 2,-1-2-1,-1 1 1,-1 1 1,-1-1 0,0 0 4,-3 3 0,1-3-2,0 2 4,-1 0-5,-1 0 0,1 0-2,1 0-1,1 2 0,-3-2 2,2-1 1,-1 2 6,-2 0 3,2 1 3,-2-2 4,-2 0 0,0 0-1,-2 0-3,-2 1-5,1 1-2,-5-1-2,0 1 1,-2 0-6,-2 3 1,-2 0-1,-2-1-2,-2 4-12,-2 1-21,-2 0-42,1 3-148,-11-1-91,-6 3-48,-13-2-17,-11-1 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2:11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511 2122 97,'-1'-6'236,"-4"0"20,5 2-20,-1-1-68,1 2-48,0 2-22,0-1-13,0 1 1,1 1 1,-1-2 4,0 2 6,0-1 6,3 1 8,-1-2 13,-2 2 13,0-1 12,1-1 12,-1 1 0,3-1-4,-3 2-10,2 0-21,0-2-27,-2 2-21,1 0-22,-1 0-21,0 2-11,2 0-8,-1 1 0,1 3-1,0 1 0,1 2 3,0 3 0,0 2 0,3 2-3,1 2-4,-1 2-1,1 1-2,2-1 1,-1 3-3,-2-2 2,2 0-3,0-1-11,-4-4-19,1 1-38,-1-4-55,-3-1-64,2-3-68,-1 0-61,0-3-85,-1-3-77,-1-3-1,0 0 33,0 0 50,2-4 62</inkml:trace>
  <inkml:trace contextRef="#ctx0" brushRef="#br0" timeOffset="500">496 2101 65,'-2'-6'261,"2"0"22,2-2 2,1 3-72,2-3-68,2 2-45,1-1-26,0 1-15,2 0-5,2 0-7,1 1-5,3-1-6,-3 3-6,4 0-3,-3 2-12,3-1-14,-1 2-20,2 2-28,-2-1-38,-1 2-72,-3 0-97,-2 0-40,-2 2-14,-1-2 7,-1 1 32</inkml:trace>
  <inkml:trace contextRef="#ctx0" brushRef="#br0" timeOffset="820">524 2187 26,'2'4'250,"1"-1"23,0 0 16,5-1-69,0-1-75,0-1-52,1 2-28,4-2-22,0 0-15,2 0-14,1 0-17,6 0-19,0 0-41,-2 0-106,3-2-68,1 1-36,-2-1-10,0-1 3</inkml:trace>
  <inkml:trace contextRef="#ctx0" brushRef="#br0" timeOffset="1115">1044 2233 28,'7'2'272,"-1"-1"20,3-1 14,1 0-54,1-1-98,1 1-66,1-2-36,3 2-26,-2-2-26,5 1-46,-3 0-102,1-2-84,-2 0-42,0 0-20,1-2 2</inkml:trace>
  <inkml:trace contextRef="#ctx0" brushRef="#br0" timeOffset="1305">1430 2081 174,'5'-8'315,"-2"-2"29,-2 5 34,1-1-84,0 1-67,-1 2-41,-1 2-25,3 1-17,-1 1-22,1 4-22,2 2-25,1 4-16,0 2-11,-1 2-9,2 3-15,-2 2-21,-1 1-29,1-1-42,-1 3-46,1 1-48,-2-3-50,1-1-70,-3-4-85,3-1-24,-4-6 16,-2-1 27,2-8 45</inkml:trace>
  <inkml:trace contextRef="#ctx0" brushRef="#br0" timeOffset="1539">1468 2133 114,'-5'-17'265,"-1"0"23,1 1-2,2 0-75,0 1-59,1 0-32,2 1-17,3 1-9,2-1-13,2 2-8,5 0-13,-1 0-16,5 2-16,0 1-16,1 1-21,-1 1-29,5 4-28,-3 0-41,-3 4-66,-2 4-101,-3 0-41,-5 5-8,0 0 9,-2 5 31</inkml:trace>
  <inkml:trace contextRef="#ctx0" brushRef="#br0" timeOffset="1774">1516 2176 126,'9'3'231,"2"-1"11,0-1-46,6 1-65,1-2-52,4 3-42,3-2-68,0 1-105,2-2-60,-1 0-28,-1 1-15</inkml:trace>
  <inkml:trace contextRef="#ctx0" brushRef="#br0" timeOffset="1939">1946 2278 251,'1'3'279,"-1"0"16,0 1-44,0 1-78,0 0-48,0 2-19,0 2-8,2 1 2,-1 3-4,-1-1-4,0 2-10,2 2-13,1-1-15,-3 1-12,0-1-16,1 0-14,1-1-24,-1-2-34,1-4-39,1 0-40,1-3-91,-3-4-97,2-2-39,1-4 1,-3-3 17,2 0 35</inkml:trace>
  <inkml:trace contextRef="#ctx0" brushRef="#br0" timeOffset="2157">2018 2230 26,'2'-13'288,"1"2"23,-2 2 13,1 2-42,1 1-116,-1 1-81,1 0-74,-5 1-143,1 0-96,-2 1-52,-5-2-28,2-1-8</inkml:trace>
  <inkml:trace contextRef="#ctx0" brushRef="#br0" timeOffset="2571">625 1729 159,'-16'-4'268,"1"-1"15,-1 4-13,-1 1-88,-3 1-62,0 2-33,0 2-19,-6 2-7,2 3-3,-3 3-4,-1 2-1,-4 4-2,1 5-2,-1 3-4,-1 5-10,0 2-5,-1 4-6,3 1-3,-4 3-8,8 0 2,-1 1 0,4 0 0,4 3 1,3-1 0,5 1 0,6 2 0,4 0-3,5 3 0,10 0 0,1-1 1,8 1-1,7 0 2,9-3 0,5-2 5,9-1 1,8-3 3,8-1-1,7-2-1,6-5-1,8-1-5,2-5-5,6 0-3,-2-4 1,1-3 0,-2-5 0,-3-2 1,1-5 1,-3-5 0,-3-2 1,0-7 2,-7-4 8,-2-6 5,-4-4 7,-2-7-1,-5-2-1,-2-7-5,-3-3-7,-4-3-7,-3-3-7,-3-2-4,-4-4 0,-4 1-1,-5 2 0,-5-1 0,-3 2 0,-6-2 2,-5-1 0,-7 0-1,-5 0-2,-7-4-1,-7-1 1,-7-2-3,-10 1-2,-7-2-8,-16 1-20,-12-1-49,-19 2-81,-23 1-159,-33 5-85,-39 2-39,-46 2-1,-45 3 35</inkml:trace>
  <inkml:trace contextRef="#ctx0" brushRef="#br0" timeOffset="5771">603 1879 60,'1'-3'236,"-1"0"17,0 0-11,0 0-74,0 0-66,-1 0-38,-1 2-22,1-3-12,-4 2-4,2 0-3,0 1 1,0-2 3,1 1 3,-3 1 2,2-1-1,0 1-2,0-1 0,-5 0-3,3 2-4,1-1-4,-1 1 0,-2 0-3,1-1-6,0 1 0,1-2-2,0 2 1,0 0 1,1 2-2,-2-2 2,-1 1 0,2-1 1,1 1-4,-3 1 5,0 1 0,0 0 5,-1 2 3,2-2 2,-3 3 3,1-2 1,0 2-2,-4 2 1,3-2-5,0 1 2,-3 2-4,2 0-1,-2 0-2,3 2-4,-4-2 1,4 1-2,-4 2 0,4-2 0,-3 3 4,2 0 1,2-3 3,-4 4 2,3-2 2,1 1-4,0 0 1,0 0-3,1 1-3,0-1-4,1 1-4,1 2 0,2-2 0,-1-1 0,1 2 3,-1-1 4,1-1 5,1 2 4,1-1 1,-1-1 4,2 1-2,-2-1-3,1 1-5,-1-1-1,2-1-1,-1 3-4,-1-1-3,2-1 2,0 2-2,0 0 0,2 0-2,-1 0-2,2 0 1,2 0 0,3 0-3,-4 0 2,5 0 0,0-1 5,4 1 0,-4-3 5,2 1 2,2-1 2,0 0-2,1-1-1,-3 1-2,2-2-1,1-1-3,-1 0 1,0 0-5,0-1 1,3-2 1,-2 0-2,0 0 3,2-3 0,2 0 3,-2-2 4,2-1-1,0 0-3,1-1-2,0-2 0,0 0-1,1 0-8,1-3 2,-4 0-2,5-1-4,-2 0-1,2 1-3,-2-3-4,-2 2-2,0-2 3,1 1 0,-3-1 5,0 0 1,-3 0 7,0 0 0,-3 0 0,2 0 0,-4-2 0,1 1 0,-1-2 0,0 0 0,-2-3 0,3 0 0,-4-1 0,3-2-1,-1 0 1,-1 0 0,-2-2-2,1 1 2,0-1 0,-2 2 0,1 0 3,-3 2 2,1-1-1,-2 1 2,0-1 1,0-1 2,-2 0 1,1 0-1,-4-3 3,1 0 1,0 0 1,-3 0 1,1 2-2,-2 1 3,2 1-4,-1 2-2,-2 2-4,0-1-4,1 4 1,-2-2-3,-2 3 2,0 0-2,2 0 1,-3 1-1,0 1 0,-1 0 0,-1 0-3,2 1 2,-2 1-1,-2 3 1,2-1-2,-3 1-1,2 2 1,-3 2-2,2 1-2,-3 3 1,3 0 1,-1 2 3,1 2-2,0-2 1,-1 3 3,1-2-2,0 2 2,-1-1 0,2 1 0,-1-1 0,0 2-3,-1 2 0,2 1-1,1 1 2,0 1-3,0 1 3,0 3 2,3-2 0,2 2 0,1 0 0,1 0 0,2 2 1,2-3 1,1 2 0,2-1-2,1 1 2,1-2-2,2 2 0,1-1-2,0 1 0,1 0 1,4 0-1,-2-1 1,1-1-1,1-2-2,1 0 4,-1-3 0,4-1 0,0 0-1,-1-2 4,4-3-1,-2 0 0,5 0-1,0-3 4,-1 0-1,4-1-1,0-4 1,-1 1 1,1-4-1,1 1-1,1-4 1,-3-1 2,2 0-3,1-3-2,1 0 1,-1-1-2,0-2 2,-1-3-1,1-1 0,-3 0-5,-1-5-2,1 0-2,-5-4-1,-1-2 1,0-3 0,-1-3 5,-5-2 8,-2-1 9,-2-3 9,-2 2 16,-5-1 11,-3 2 6,-4 0 0,-5 5-14,-7-1-30,-6 4-63,-6 2-86,-8 2-175,-10 5-117,-11 1-58,-7 1-9,-15 4 30,-8 1 65</inkml:trace>
  <inkml:trace contextRef="#ctx0" brushRef="#br0" timeOffset="18763">2946 19 110,'2'0'119,"3"-1"-8,-2-1-8,3 1-13,2-2-14,1 1-13,4 1-9,1-2-9,1 1-6,3 0-8,0 1-7,3 1-8,2 0-3,0 0-6,2 1-3,0-1-1,0 2-2,2-2 0,0 0 1,1 0 5,2 0 2,0 0 1,-1 0 0,6 0 1,-4-2 0,1 2-2,-1-1-2,1 1 0,-2 0 0,0 0 1,-1 0-5,1 0-1,-3 0 1,1 1 1,4 1-3,1 0 3,2-1-2,1 1-1,2-2 0,2 1-1,2 1 3,1-1 0,0-1 1,3 0 4,-2 0 2,2 0 4,0 0 2,-1 0 6,3 0 1,1 2 3,1-2 2,1 1-3,1 1-3,0-1-3,-2 0-4,-3 1-8,-3-2-14,-1 2-78,-5-1-97,-3-2-48,-4-5-26,-2-5-13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07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339 705 78,'8'-11'279,"-1"-2"28,-2-1 27,-1 1-69,-1-1-51,0-1-20,-1 1 10,0 1 28,-2 1 27,0 1 20,0 3 6,0-2-10,0 3-29,-2 1-40,2 3-49,-2 0-44,2 2-36,0 1-29,-1 1-21,1 5-16,-2 5-7,1 1-4,-1 6-5,0 3-7,0 1-14,2 4-27,-2 1-60,0-1-93,2 2-89,4 0-93,0-1-153,1-4-63,1-4 18,1-2 65,1-5 81</inkml:trace>
  <inkml:trace contextRef="#ctx0" brushRef="#br0" timeOffset="300">661 579 192,'-5'-9'310,"-2"1"17,1 1 13,-6 2-117,0 2-82,-3 2-44,0 1-19,0 3-6,-1 0-7,2 1-7,1 4-6,1-1-6,2 2-9,5 2-6,2 1-4,3 0-4,3 1-6,3 1-4,3 2-5,3-2-2,1 0 0,1 2-3,0-1 2,2 1 1,-2 1 2,0-1 4,-3 0-1,0 1 1,-5-3-3,-1 1-1,-5-3-1,0 0-2,-3-2 1,-3-1 4,-3-1 2,-3-1 3,-2-2 5,0-4 8,-2 0 11,5-2 14,0-3 10,-2-1 16,7-3 8,3 0-3,0-4-8,6-2-17,2-1-14,5-4-25,5-1-24,2-2-18,2-1-12,5 2-12,-1 2-2,3 1 2,-5 2 7,1 6 10,-4 1 7,-2 5 8,0 1 3,-6 3 1,-1 4 2,-2 4-1,-1 1-1,-3 1 1,-2 3 0,1 3-1,0-1 3,1-2 1,-2 2 5,3-3 1,1 0 5,-1-3 2,2 0 3,-1-1 2,0-4 10,1-1 10,-1-1 6,0-2 8,1-4 2,-1-1 0,0-4-8,-2-2-10,0-1-15,0-3-22,0-1-31,3 1-39,-1-2-45,0 2-47,1 2-48,1 1-89,-1 1-87,-2 4-24,1-1 14,2 4 28,-2 2 46</inkml:trace>
  <inkml:trace contextRef="#ctx0" brushRef="#br0" timeOffset="869">1014 700 158,'10'7'306,"0"-2"17,0-2 8,3 0-100,0-1-106,1-1-60,2 1-48,0-4-53,-1 2-114,1-3-91,3 2-48,-3-2-21,5-2 0</inkml:trace>
  <inkml:trace contextRef="#ctx0" brushRef="#br0" timeOffset="1027">1397 585 66,'11'-8'264,"0"1"16,1-1 11,0 3-79,1 1-81,1 1-47,-1 2-20,-2-1-9,3 2-8,2 2-7,-2-2-9,2 3-8,-2 0-12,0-1-11,0 3-24,-3-2-35,1 0-79,-3-1-95,-4 1-49,0-3-21,-2 1 4</inkml:trace>
  <inkml:trace contextRef="#ctx0" brushRef="#br0" timeOffset="1301">1744 505 5,'15'-1'256,"-2"1"24,-1-2 11,0 2-57,2 2-83,-5-1-59,-1 4-34,-1-1-17,-4 2-4,-3 2-4,-5 2-4,-3 2 2,-3 0-5,-5 0-4,2 2-4,-5-2-2,5-2-3,0 1-2,1-2 1,4-2 3,1 1 1,3-4 4,0 2-1,5-1-3,2-1 1,1 2-5,3 0-6,3-1-1,6 0-3,-2 2 3,4-1-1,0 0 1,-3 0 3,-1 1 5,1 0 6,-6 1 8,-4 1 5,-3 0 7,-6 1-1,-1 0 2,-5 0-8,-3 1-2,-4-3-6,-1 2-8,0-3-11,3-1-19,2-1-23,5 1-31,4-4-33,5 0-53,0-2-121,8-2-57,4-2-17,8-2 11,5-2 20</inkml:trace>
  <inkml:trace contextRef="#ctx0" brushRef="#br0" timeOffset="1667">2204 585 168,'1'-8'308,"-2"5"16,-4 2 13,-3 1-100,-5 2-94,-4 5-47,-4 0-15,1 2-6,-2 2-2,0-1-7,4 2-8,-1 2-9,5-1-16,1 2-11,5 0-7,3 0-7,5 0-4,4 0-4,2 0 0,4 0-2,5-1-2,0-1 1,4-1 0,3-1 2,-2-4-1,2-1 1,0-1 3,-2-2 5,-3-2 9,-4-1 13,-3-3 16,-3-1 15,-4-1 13,-4-1 3,-3-3-6,-2 0-9,-5 0-19,0 0-18,-2 0-27,1 2-28,0 1-36,3 3-33,4-2-36,4 4-37,2-1-52,4-1-101,9 0-37,5-1-6,5 1 20,8-2 27</inkml:trace>
  <inkml:trace contextRef="#ctx0" brushRef="#br0" timeOffset="1975">2506 709 218,'3'5'246,"-3"-1"11,0 3-73,-3 1-60,1 0-46,0 1-22,2 0-13,4 0-7,-1-2-2,3 0 0,3 1 4,3 0-2,2-1-1,-2-2 0,6-1-1,-4 0-1,2 0 0,-3-4 9,-2 0 11,-2-4 3,-4 0 5,-2-2-4,-6-4-7,-5-4-24,-6-2-30,-8-2-37,-8-3-58,-12 1-130,-6-3-80,-7 3-31,-9-1-4,-4-2 14</inkml:trace>
  <inkml:trace contextRef="#ctx0" brushRef="#br0" timeOffset="2424">222 407 139,'-1'-4'260,"-2"0"20,1 1-24,0 1-72,2-1-57,-1 2-34,1 1-21,0-2-13,0 2-8,-2 0-7,2 0-6,-1 2-8,-4 1-2,2 3-2,-3 1-4,-2 5 3,-6 5 1,1 1 1,-2 3-1,-3 3-4,-1 1 1,1 4-3,-1 1-2,2 1 1,-1 2-4,6 2 1,-1-1-2,7 2-2,3-1-3,-1 1 1,8-2 0,-1 1-6,3-1 1,5 1 1,2-2 1,6 1 0,2 2 0,9-1 5,4 1 1,10-2 6,6-1 1,3 0 0,7-3 5,4 0 2,1-3 3,5-1 4,2-4 4,1 1 4,4-5-1,1 0-4,4-2-6,0-1-8,2-1-8,-1-1-8,3-1-4,-5-1-6,1-1 2,0-2-2,0-4 1,5-1 1,0-3-2,2-1 3,2-4-2,1-1-4,0-3-2,-2-1-2,0-4-2,0-2 3,-2-3-3,39-1 3,-11-3 3,-9-2 0,-11-2 4,-45-3-4,0-3 4,-1 0-1,-1-3-1,-5 0 1,-2 0 1,-7-2 2,-4 2 2,-4-2 3,-7 1-2,-4-1-1,-6-2 0,-6-2-2,-5-1 0,-6-1 6,-3-1 3,-3 0 8,-7 3 3,-1-1 3,-5 1 2,-4 0-1,-1-2-5,-7 2-7,-1 0-3,-8 0-1,-5 2-5,-6-1 3,-9 2 2,-4 2-1,-4 2 2,-3 2-2,-4 2 1,-5 2 0,-3 5-2,-5 5-1,-6 4-1,-2 4 1,-6 4-1,-3 5-4,-4 4-7,-4 3 0,-5 6-8,-2 4-21,1 5-34,0 7-41,7 4-58,2 7-153,3 4-79,5 4-27,5 1 15,4 1 28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04.3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158 255 154,'0'-6'203,"0"2"-23,2-2-25,-2 0-22,0 0-14,0 0-13,-2-2-16,2 0-15,0 1-8,-1-2-7,-3 0 2,3-1 4,-1-1 2,-1 0 2,-1-2 5,0 3 5,3-3 1,-2 3-1,-1 1-7,1 2-7,0 1-14,-2 3-14,0-1-14,-1 3-10,-2 1-9,0 1-3,0 4 1,-4 1 0,1 2 3,0 1 4,0 1 5,1 2 7,-1 3 4,3 0 2,2 2-1,3 0-2,1 3-7,4 0-6,1-1-3,3 1-3,7-2-5,-4-4 0,6 2-1,0-3-1,0-4-2,0 0-1,1-4 3,-2-2 0,-1-2-1,1-1 2,-3-1 3,-3-4 2,2-1 4,-4-1 9,-3-2 18,-1-2 22,-4-2 14,-1-1 6,-3-4 6,-4 0-6,1 0-15,-2 0-24,0 0-19,0 3-30,1 2-46,1 1-57,4 2-66,3 5-75,-1 0-121,6 2-68,1 3-10,2 3 26,10-1 48</inkml:trace>
  <inkml:trace contextRef="#ctx0" brushRef="#br0" timeOffset="527">468 228 28,'11'0'220,"3"0"9,4 0 2,4-1-90,3 1-64,4 0-36,1 0-49,-2-2-97,4 0-64,-4 0-34,2-1-19,0-2-9</inkml:trace>
  <inkml:trace contextRef="#ctx0" brushRef="#br0" timeOffset="693">966 27 5,'-1'-6'282,"1"2"26,0 4 25,0 0-3,0 4-75,0 4-47,0 2-19,0 4-14,0 1-21,1 3-35,-1 1-42,4 4-56,-3 1-66,2-2-69,2 4-104,-1-3-131,0 2-65,0-3-17,3-1 27,1-1 48</inkml:trace>
  <inkml:trace contextRef="#ctx0" brushRef="#br0" timeOffset="916">1281 129 48,'2'-21'274,"-4"3"30,-1 1 28,0 3-46,-2 2-58,-2 0-27,1 3-13,-2 1-1,0 2-6,0 2-17,0-1-22,1 4-26,2-1-25,2 0-25,-1 2-18,3 4-18,1-3-9,0 2-8,1 2-2,1 2-2,5 2-5,-3 0 0,5 3 0,0 2-1,-1-1-2,1 2-1,0 2 0,-2 1 0,-1 0 0,1 0-1,-5 0-2,2 0 0,-6-2-1,0-2-3,-4-1 0,0-1 1,0-2 4,-3-2 1,0-3 8,1-2 5,2-2 2,-1-1 4,3-1 0,-2-4 0,3-1-8,1-3-3,4-1-2,2-2-5,4-2-2,2-1-2,1 0 1,4 0-3,1 0 3,2 1 0,-4 4 0,3 1 0,-4 3 1,-1 3-4,-2 3 1,1 2-3,-2 4 4,-2 1-2,-1 2 1,2 2 3,1 1-1,0 0 1,2-2 2,1 2 0,1-1 3,3-2 2,-4-3 1,4 0 2,-3-3 6,-2-2-1,1-2 4,-4-1 5,1-2 8,0-4 6,-5-1 2,0-1 2,-4-4-2,-4 1-8,1-2-10,-4 0-15,-1-1-25,0 2-43,-5 0-65,4 4-75,1-1-88,0 3-149,-2 3-64,2 0-6,2 2 41,1 0 63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06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0 768 5,'0'0'240,"2"0"22,2 0 18,6 0-62,1-1-63,3 1-45,7-2-30,2 0-16,4 1-19,5 0-13,1-1-18,5 1-21,0-1-79,3-1-113,-1 0-61,-2-2-30,-4 0-17,0-3 8</inkml:trace>
  <inkml:trace contextRef="#ctx0" brushRef="#br0" timeOffset="1460">885 761 82,'-3'0'238,"1"1"17,-1 0-4,3-1-70,0 2-60,0-2-34,0-2-19,3 1-15,1 0-15,-1-2-16,0-2-11,0 1-3,1-2-2,-1 0-1,-2-2 0,4-1 2,-5 0 1,0-1-2,0-1 1,-5-1 1,2-3-1,0 0 3,-2 0 0,-1 0 6,-1 0 5,0 2 4,0 2 0,-1 1 2,2 4 0,-3 2-4,1 2-2,-4 4-1,-2 3 6,2 3 12,-2 2 12,1 2 10,0 2 8,1 1 6,0 0-5,4-2-8,-1 1-10,4-2-12,2-1-7,3-1-10,2-1-8,1 0-4,3-3-6,3-1-4,1 0 0,1-2 0,3-1 1,-2-4 1,2-1 0,-2-2 0,-2 0 3,4-4 0,-4-2 11,-1 2 15,2-1 21,-5 2 16,1 1 11,-4 1 5,0 1-7,2 4-17,-4-1-16,-1 4-18,0 2-12,0 2-5,0 3-4,0 2-2,3-1-1,1 4-2,1-4-9,3 2-25,5 0-42,0-3-56,6 1-63,2-2-86,-1-2-121,2-3-43,-1 0 4,1-4 37,3-2 52</inkml:trace>
  <inkml:trace contextRef="#ctx0" brushRef="#br0" timeOffset="2002">1246 557 69,'0'-11'313,"0"3"34,0 3 27,-5 0-42,4 2-78,-2 2-40,-4 2-13,1 5-2,-2 0 1,-3 5-7,1 0-21,1 5-30,-2 0-37,1 2-31,2 2-24,3-1-25,1 1-28,2 0-44,4-1-55,4-1-69,2 0-66,5-3-84,2-3-124,1-3-38,2-3 10,2-3 45,3-5 56</inkml:trace>
  <inkml:trace contextRef="#ctx0" brushRef="#br0" timeOffset="2234">1467 629 251,'-5'1'305,"-4"4"16,3-1-25,-2 4-98,1-1-71,0 2-41,2 0-25,3 0-12,2 2-12,4-2-11,3 1-11,1 1-10,3-2-10,3 0-8,2-2-13,1-1-15,1-1-26,3-2-25,-3-3-31,0 0-33,-1 0-39,-1-3-31,-2 0-2,-1-2 25,-2-1 53,-2 0 66,-1 0 81,-3-1 80,0-1 55,-2 1 28,2 1 4,-4-2-12,2 2-20,-3 0-28,4 0-29,-3 0-47,3 2-80,-4-2-111,1 0-59,-1 0-33,2 0-11</inkml:trace>
  <inkml:trace contextRef="#ctx0" brushRef="#br0" timeOffset="2758">1641 531 21,'-6'-6'234,"-2"3"29,-2 1 6,0 4-41,-2 1-34,3 3-11,-5 3-7,1 2 2,-1 4-1,1 1-7,2 1-14,-2 1-26,4 1-25,2 2-31,0-1-23,4-1-28,1 1-30,5-1-41,2-1-44,6-1-47,3-1-50,3-1-84,3-4-92,0-3-30,2-3 11,0-2 23,1-3 45</inkml:trace>
  <inkml:trace contextRef="#ctx0" brushRef="#br0" timeOffset="2964">1810 785 45,'5'0'307,"0"0"37,-2 1 37,-1 1-18,2-1-71,-2 2-57,1-3-27,0 2-19,2-2-23,1 0-35,2 0-33,5 0-29,0-2-20,2-2-21,0-1-12,0-1-6,0 0-7,-1-3-3,-2-1-1,0-2-4,-5-3-1,1-2-3,-1-3 1,-2 1 16,-4 1 19,-2 2 21,-3 1 27,-1 4 12,-3 4 16,-2 2 7,-6 5-4,-2 5-7,1 2-14,0 5-5,2 2-13,4 2-21,3 2-15,5 1-8,3 3-10,3-5-11,5 3-19,1-2-41,4-3-84,5-3-109,-1-4-111,4-6-147,1-4-86,-1-4-12,-1-5 57,3-5 89,-2-4 105</inkml:trace>
  <inkml:trace contextRef="#ctx0" brushRef="#br0" timeOffset="3301">2171 432 14,'0'-28'388,"0"5"69,-2 7 49,-1 2 57,2 5-106,-4 6-85,2 3-70,-1 6-52,1 6-38,0 5-44,1 4-54,2 3-42,2 4-24,1 4-24,0-1-24,1 2-48,-1 1-100,3 1-118,2 0-154,0-4-145,2-2-67,0-2-1,3-5 73,0-4 108</inkml:trace>
  <inkml:trace contextRef="#ctx0" brushRef="#br0" timeOffset="3482">2348 782 148,'8'-6'323,"-2"1"27,0 1 20,1-2-81,-1-2-94,3 2-63,-1-1-40,1-2-25,1 0-20,-2-2-15,2 1-14,1-3-6,-2 0-3,-1-2 2,0-1 19,0 1 36,-3-1 50,-2 3 52,0 1 34,-3 3 19,0 3-6,-3 2-25,-2 4-44,-1 4-44,-5 2-32,1 6-18,2 2-14,-1 1-14,4 1-14,2 0-22,1 2-40,2 0-61,4-2-81,-1-1-80,2-5-80,1-1-123,2-3-61,-3-5 10,3-3 53,-2-4 64</inkml:trace>
  <inkml:trace contextRef="#ctx0" brushRef="#br0" timeOffset="3745">2523 582 7,'12'-30'271,"2"2"45,0 1 32,2 3-41,1 4-55,2 4-42,1 4-33,1 4-20,1 5-11,2 3-10,0 5-14,-4 3-19,-1 5-24,0 0-19,-5 2-22,-1 1-10,0 1-12,-5 0-4,-2-1-2,-1-1-2,-1-1-1,-4-4 13,-1-1 26,-4-3 25,2-1 26,-3-5 22,-1 0 14,2-3-5,-2-3-17,2-3-20,2-2-26,1-2-21,6-4-22,5 1-41,0-4-62,4-1-96,8 0-93,4 0-102,-2 0-140,1 3-61,2 2 9,-3 4 67,2 1 77</inkml:trace>
  <inkml:trace contextRef="#ctx0" brushRef="#br0" timeOffset="4046">3113 414 75,'3'5'277,"-3"1"26,4-4 19,-4 0-74,1 1-67,2-1-46,-1-2-31,1 0-22,0 0-16,0-2-8,0-1 1,1 1 12,-3 0 25,1-1 27,-2 0 19,-2 1 1,1 4-3,-6 1 0,-2 2-5,-5 6-11,-1 3-11,-2 1-1,2 1-11,0 2-25,4-1-23,4 1-19,1-2-10,3-1-12,3-1-5,0-2-7,5-2-2,1-2-5,0-4-1,2-1-4,5-3-2,-4-3-2,3-1-2,2-2-3,-3-5-2,2 1 2,-3-1 5,2-1 6,-6 2 6,2 2 5,-4 1 7,1 2-2,-2 4-1,1 1 0,-1 3 4,2 2-1,2 3 5,0 1 2,2 0 2,1 0-5,2 0-6,3-1-2,0-3-6,1 0-3,3-3 1,2-4-2,-4-1-7,5-3-9,-3-3-9,-1-4-9,0-4-5,-1-2-5,-5-5 3,-1-3 8,-3-3 8,-1-3 14,-1-3 6,-3-2 13,-2-1 16,-1-1 10,0-2 13,-1 1 10,-2 3 15,-1 4 7,-2 4-4,2 5-4,-1 5-5,0 4-14,2 5-11,-1 4-7,0 5-5,-1 7 1,1 5-2,0 7 5,3 5 0,1 5-1,1 3 0,4 4 0,3 1-1,-2 0-2,2 1-2,3 1-6,2-2-3,-4-2-10,3-1-16,-2-1-32,2-3-69,0-1-89,1-4-89,1-4-64,3-4-67,1-4-67,-5-7-29,-1-2 40,2-7 57,-4-1 58</inkml:trace>
  <inkml:trace contextRef="#ctx0" brushRef="#br0" timeOffset="4692">3671 479 109,'6'-5'237,"-1"1"25,3 1-21,0-1-62,5 2-53,3-1-40,1 1-24,2-1-17,5 0-12,-1-2-10,1 3-11,-2-4-3,4-2-6,-4 1 0,0-2 3,-3-2 6,0-3 10,-3 0 17,-2-3 15,-5 1 24,-1-2 30,-2 1 25,-6 4 9,0 1 0,-4 4-5,-2 5 1,-2 5-6,-4 3-5,2 6-2,-2 1 1,4 6-4,1 2-25,4 2-20,4 2-36,2 1-52,6 0-96,3-1-99,2-2-165,-1-1-123,4-4-60,-3-5 2,7-4 63,-5-3 82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2:43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1393 461 100,'-3'-13'256,"1"0"18,0 0-3,2 2-77,4-1-56,-3 0-25,2 2-7,1-1 46,-1 2 43,2 2 30,-4-1 31,4 1 19,-4 1 6,-1 1-40,2 1-39,-2 1-36,0 1-38,0 1-33,0-1-28,-2 2-23,2 0-17,0 0-11,0 0-9,0 0-7,-1 2-1,1 2 0,0 2-1,0 2-1,0 4 4,0 1 1,-3 2-2,1 2 0,1-1 0,1 2 0,-3 0-3,3 2 2,-2 1-1,0 0 2,2-1 2,2 2-1,0 0 2,-2-1 3,3 0-1,-3 0 0,1-1-2,1 1 1,1-3-4,-2-2 0,-1 1 0,3-1 0,-1-1-4,1 0 3,1-1-1,0 1-1,0-2 2,0 0-1,1 0-3,-1 0 0,0-2-4,-3-1-7,3 0-18,-1-2-28,-2 0-43,1-4-57,0 2-60,-1-3-53,2 0-50,1-1-97,-4-2-59,0 0 0,0 0 33,0-5 47,0-1 56</inkml:trace>
  <inkml:trace contextRef="#ctx0" brushRef="#br0" timeOffset="688">1346 896 202,'-7'-2'245,"2"2"15,2-1-59,2 1-62,-3 0-42,3 0-26,1 0-14,1 0-6,1 1-3,1 1-2,2-1 1,1 0 1,2-1-6,3 0-7,2 0-8,4 0-10,5 0-5,1 0-6,4-1-1,3 0-3,3 1 1,3 0 0,7-2-1,0 1 2,4-1 0,-1 1-2,3-2 1,-3 1-3,3-3 2,-2 3-2,0-4 1,2 1 0,-3 2 3,2-1 1,-2 1-1,-1 0 1,-3 0 1,-1 1-1,0 1 2,-5-1-1,-3 2 0,-1 2-2,-2-2 0,-2 1-1,-2 1-3,-5-1-8,-1 1-12,-1-2-20,-6 0-49,-2 0-115,-5 0-72,-3-3-36,-5 0-8,1-4 10</inkml:trace>
  <inkml:trace contextRef="#ctx0" brushRef="#br0" timeOffset="1324">1248 279 220,'-8'-4'256,"1"1"19,2 0-52,4 1-66,1 2-38,3 0-21,2 0-17,3 0-14,6 0-9,2 0 13,4 0 7,4 0 11,9 0 9,0-1 7,5 1 0,5-2-19,6 2-18,3 0-17,2 0-11,5 0-12,-3 0-8,0 0-5,-1 0-5,-3 0-2,-3 0-2,-3-2-2,-3 1-2,-4 0-2,-1-2 0,-3 0 0,-3 1 0,1-1 0,-6-1 0,1 1 1,-1 0-1,-2-2 0,1 1 2,-3-1-1,0 2-1,-1-1 0,0-1 0,-5 2 1,2 0-1,-4-1 3,0 1 3,0 1 1,-3 1 5,-1-1-3,2 1 4,-4 1 0,1 0 1,1 0 5,-3 0 4,-3 0 11,1 0 10,-1 1 10,1-1 6,-5 0 2,6 2-2,-4-1-8,2 1-7,0 1-14,-1-1-7,4 2-8,-2 0-4,1 1-1,-1 0-3,1 2 5,-1-1 3,-2 1 5,1 2 1,-2 1 1,1 1 0,-3 1 1,1 3-4,-2 2-3,0 1-2,0 0-2,0 2 0,0 3-4,1 0-2,1 2 2,1-1 0,2 3 1,-2-1-2,2 1 2,-1-3-1,1 1-4,0-1 1,-2-3-1,5 0 0,-7 0-2,4-1 1,-2-1 0,1 1-4,-1-4 0,0 2 0,0-3-1,-1-2-1,1 0 2,-2-1 1,-1-3 1,0 0 2,0-3 7,0-2 5,-4-1 2,2 0 0,-1 0 2,0 0-1,0-1-7,-2 1-3,-2-2-7,3 1-2,-5 0-2,2 0-2,1 1-3,-2-1 0,-3-1-2,1 1-6,1-2-27,-5 0-66,1 0-93,-3-2-121,2-2-153,-7-2-76,1 0-16,-1-3 45,-3 0 80</inkml:trace>
  <inkml:trace contextRef="#ctx0" brushRef="#br0" timeOffset="2784">2819 536 28,'3'0'162,"-1"0"-10,-2 0-21,0 0-21,-2 0-18,1 0-10,-2-2-6,-2 1 1,-2-1 2,2 1-1,-4-1 3,3-1-1,0 1 1,-3 0-5,0-1-5,1 0-10,0 1-7,2 1-9,-3-2-10,2 1-11,2 2-5,1-2-1,-1 2 3,2-1 3,-2 1 6,2-1 9,0 1 3,1 0 8,2 0 2,0 0 9,0 0 2,0 0-1,2 0 2,1 0 1,0 0-4,5 0-7,0 0-7,2 0-4,2 0-8,-1 1-6,2-1-6,3 0-3,1 0 1,0 0-6,5-1-2,0 1-4,2 0-4,2-3-1,0 3-1,5-2-2,-1 1 1,1-1-2,1 2 4,-4-1-1,2-1-1,-1 1 0,-1-1-1,-1 0 0,-1 0-1,-1-1 3,-2 1-3,1-1 0,0 2 2,-3-1-4,2 1-1,-1-1 0,1 2-3,-3-1 0,2 1 2,-3 0 0,0 0 1,-2 0-1,-2-2 3,2 2-1,-6 0-2,0 0 2,0-2-2,-3 2 0,-1 0-1,1 0-1,-3 0-3,-1 0-4,1 0 0,-2 0-15,2 0-14,-4 0-11,2 0-6,1 0-5,-2 0 1,-2 0 11,4 0 14,-4 0 13,1 0 10,-1 0 5,0 0 4,0 0 2,0 0 2,0 0-3,0 0-6,0 0-2,-1 0-14,1 0-12,-2 0-15,0 0-16,-2 0-25,-1 0-49,0 0-108,-3 0-56,-4 0-23,-1-2-1,0-1 19</inkml:trace>
  <inkml:trace contextRef="#ctx0" brushRef="#br0" timeOffset="4373">2874 335 65,'0'-2'145,"0"2"-19,0 0-15,0 0 1,0-1 6,0 1 10,0 0 3,0 0-1,0 0-10,-1 0-18,1 1-13,-3 1-16,-1-1-11,0 2-14,-2 0-12,-1 2-4,-1 1-7,0 0-4,-3 0-5,2 1-1,1 1 1,-5 1-4,5-2 2,-1 1 2,-4 0-2,4 2-4,-3-2-4,0 2 0,1 0-1,0 1-3,-2-1-1,0-1 0,1 2 1,1-2 0,0 1-2,0-2 0,3 1 0,0-2 1,1 0-1,0 0 2,2-1-2,2-2 2,-4 0-2,6 1 0,-3-2-2,1-1 2,2 1 2,-4-2-1,4 1 0,-1-2 6,2 1 8,-1 0 11,1-1 19,1 0 19,-1 0 22,2 0 15,-1 0 16,1 0 5,2 0 0,1 2-1,2 1-9,1 0-3,2 0-9,2 3-2,0 0-5,6 3-7,-1 0 0,7 2 3,1-1-7,3 2-12,3 0-10,3 0-8,0 0-10,0-1-20,1-1-29,0-1-74,-5-3-140,0-2-227,-11-4-120,-9-2-61,-10 2-15,-15-16 54,-4-5 123</inkml:trace>
  <inkml:trace contextRef="#ctx0" brushRef="#br0" timeOffset="13104">3598 186 122,'0'-3'234,"2"-1"22,-2 1-39,0 0-43,-2 0-21,2-2-5,0 2 4,-2-1 10,2 2 13,0-1 11,-2 2 4,2-1 0,0 0-12,-2 2-11,2-1-15,0 1-16,0-1-20,-1 1-15,1 0-13,0 0-13,0 0-9,0 0-7,0 0-11,0 0-5,0 1-11,0-1-8,0 1-10,0 1-6,0 1-5,0 3-3,0 2 1,1 2 0,-1 2 3,4 2-2,1 1 2,-1 0 2,1 1-1,1 2-1,0-1 2,0-1-4,1 1 1,-2 1-1,-2-3-2,2 1 0,-2 1-2,0-1-5,0 2-12,2-3-22,-2 1-22,-2 0-49,3-1-61,-1-2-68,0-1-61,-1 2-116,-1-4-82,-1 2-14,-1-3 33,1-3 57,-2-1 64</inkml:trace>
  <inkml:trace contextRef="#ctx0" brushRef="#br0" timeOffset="13727">3545 209 29,'1'-6'243,"4"-2"24,-2-1 23,2 2-60,0-2-54,1-2-26,0 0-13,2 1 6,0-2-4,5 0 3,-2 2 5,3-2 1,0 1-4,4-1-13,-1 2-16,4-1-17,-2 2-20,1 0-20,2 2-15,-4 1-13,1-2-13,0 4-6,-5 1-9,2 1-14,-4 2-19,1 2-35,0-1-49,0 4-53,-1-2-56,-3 3-85,-2-3-94,-2 1-29,-5 2 15,-3 0 38,-2 2 48</inkml:trace>
  <inkml:trace contextRef="#ctx0" brushRef="#br0" timeOffset="14020">3638 254 136,'-2'3'216,"1"-2"19,2 1-49,4-1-49,2 2-34,7-1-21,2 1-28,6 0-66,3 0-125,3 0-68,2-1-38,0 0-18,2-2 1</inkml:trace>
  <inkml:trace contextRef="#ctx0" brushRef="#br0" timeOffset="15498">1911 1386 42,'-1'0'193,"-2"2"12,1-2-29,-1 0-30,2 1-19,-1-1-18,0 2-15,1-2-16,1 1-13,-2-1-8,2 2 0,0-2 4,0 0 7,0 0 11,2 1 12,-2-1 3,1 0-4,-1 0-12,2 0-13,0 0-11,2 0-19,-1 2-8,2-2-5,1 1 0,3 1 1,0-1 0,0 1 4,3-2 6,-2 1 6,5 0 4,-1-1 1,2 2 4,1 0-2,1-2-7,0 1-5,0-1-8,2 2-3,2-1-7,-1 1-4,0-1-4,1 1-2,0 1-2,-3-2-2,1 0-2,0-1 0,-2 2 0,1 0 1,-3-1 3,5-1-2,-4 0-1,4 2 1,1-1-2,0-1 0,0 0 0,3 0 0,2 2 2,0-1-1,1 1-1,2-1-1,0 1 1,1-2-2,-3 1-1,-1-1 0,-1 0-1,0 0 4,-2 0-2,-1-1 0,0 1 0,1 0-1,-2 0 3,0-2-3,-3 2 2,1-1 1,2-1 0,-4 1 0,2 1 0,1-2 0,-4 2 0,2 0 0,-1-1 0,1-1 1,-2 2 1,4-1-1,-3-1 1,0 0-2,-1 1 1,1 0-2,1-2 1,-2 0-2,-1 1 1,3-1 1,-5 0 0,3 1-2,0 1-2,-2-2 0,0 2 1,-2 1 1,0-2-1,0 1 2,-4 1 2,1-2-1,0 2-6,-3-1 5,0 1 0,-3-2 1,3 1-2,-2-1 2,1 2 0,-2-1-7,0 1-3,-1 0-11,0 0-6,-1 0-10,-1 0-11,-1 0-11,2 0-16,-2 0-15,0-2-25,-2 2-24,2-2-55,-5 0-107,1 0-45,-3-1-9,-4-1 10,3-1 28</inkml:trace>
  <inkml:trace contextRef="#ctx0" brushRef="#br0" timeOffset="16348">3093 1223 127,'-4'-2'164,"3"2"-7,-1 0-10,1-1-11,1-1-13,0 2-15,-2 0-16,0 0-17,2 0-17,0 0-9,0 0-3,0 0 2,0 0 14,0 0 5,0 0 11,0 0 1,2 0 2,0 0-7,-1 0-14,-1 0-11,3 0-11,-1 0-10,1 0-7,-1 2-4,1-1-4,0 1 0,5 1 1,-3-2 1,3 2 1,1 0-2,0 2 2,3-2-1,-3 0-2,4 1 4,0-1 0,0 1 3,2 1 2,2 0 2,1 1 1,4 0-2,-2 0-3,3 0-5,0 0-6,3 1-3,-1-1-3,2 0-2,-3 2 0,-1-2-2,-1 1 2,2-2 0,-6 1 1,0-2 0,0 1-1,-2-1 0,-5 1 2,-1-3-2,-1 0 3,-1 1 3,-5-1 4,2-1 4,-3 1 9,-2-2 8,0 1 4,0-1 7,0 0 6,-2 0 10,0 2 1,-1-1 0,0 2-1,-2 0-2,-3 2-7,1 1-10,-3 0-7,0 1-10,0 2-1,-4 0-3,3 3-3,-4-1-2,2 1 2,-4 0 2,0 0-2,0-1 2,3 0 0,-2 1-1,2-1 3,-3-1-4,4-1-3,0 2-2,4-2-5,-1-2-2,1 1-11,3-1-16,-1-1-36,2-1-54,4-2-76,-1 1-85,4-1-153,-2-3-65,1 0-10,4 0 30,2-1 61</inkml:trace>
  <inkml:trace contextRef="#ctx0" brushRef="#br0" timeOffset="17100">3823 1221 80,'-6'-7'193,"-4"1"5,6 0-19,-1 1-9,2 1 12,-2 1 5,1 1 6,4-1-4,-1 3-7,-1-1-4,2-1-24,0 2-20,2 2-21,-2 1-10,1 1-9,-1 3-5,4 4 0,-3 1-1,3 3-1,0 3-8,1 1-16,2 4-14,-1 0-15,0 1-13,0-1-7,1 2-9,-1-1-21,0-3-34,-3-3-48,1 0-58,0-5-62,0-2-69,-4-4-104,-4-2-55,3-4 0,-4-1 34,2-3 46</inkml:trace>
  <inkml:trace contextRef="#ctx0" brushRef="#br0" timeOffset="17403">3760 1198 227,'-8'-16'277,"-1"1"44,1-1-32,3 2-59,1 0-40,3 1-16,1 0-4,1-1-24,3 2-21,2-1-15,2-1-19,3 0-20,2 3-25,1-3-13,2 2-13,3 2-9,-2-1-8,4 2-16,-4 1-30,4 3-39,-1 2-39,-2 1-47,-1 5-81,-3 2-99,0 1-35,-6 3 4,-1 3 22,-6 3 41</inkml:trace>
  <inkml:trace contextRef="#ctx0" brushRef="#br0" timeOffset="17651">3858 1230 133,'0'4'239,"3"1"26,2 0-45,1-1-48,7-1-37,-2 1-27,4 0-30,2 0-24,5-1-20,-1 0-26,2 0-40,2 0-75,0 0-100,1 0-53,-4-1-28,-1 1-3</inkml:trace>
  <inkml:trace contextRef="#ctx0" brushRef="#br0" timeOffset="17803">4302 1340 171,'8'4'334,"-3"-1"47,-2 0 35,2 0-73,-4-1-53,3 1-22,-4 0-7,3 2-3,-2 2-12,1 2-18,1 1-31,-2 3-45,2 1-43,1 1-36,-3 0-27,1 2-19,0-1-26,1 0-34,-3 0-60,1-3-91,-1-2-104,2-1-136,-4-2-122,2-5-44,-4-2 18,0-2 71,3-4 91</inkml:trace>
  <inkml:trace contextRef="#ctx0" brushRef="#br0" timeOffset="18035">4320 1250 138,'1'-11'267,"2"4"-20,5 1-117,1 1-181,1 2-117,-2-1-64,-1-4-23</inkml:trace>
  <inkml:trace contextRef="#ctx0" brushRef="#br0" timeOffset="21214">275 636 42,'-2'0'211,"1"-1"28,-2-1-21,1 1-32,1 1-21,-1-2-17,1 1-13,-3-1-12,3 1 20,-1-1 22,1 2 20,-3 0 10,3 0 3,-1 0-6,0 0-43,2 0-43,-1 0-39,-1 0-29,2 0-14,0 0-12,0 0-1,0 0 0,0 0 5,0 2 5,3-2 3,-3 1 3,4-1-1,-3 2-3,3-2-7,0 1-8,1-1-7,3 2-1,0-2-1,3 3-1,4-2 1,0 0 1,2 1 0,-1 0 0,5-1 0,-4-1-1,2 2 1,1-1-1,0-1 1,-1 0-1,1 0 1,-2 0 0,0 0-2,2 0 2,-3 0-2,2 2 0,-2-2 0,0 0 0,3 0 0,-1 0 0,-1 0 2,0 0-1,2 0 0,-2 1-1,2-1 1,1 0-1,-3 0 1,0 0-1,3 0 0,-4 0 4,0 0-2,1 0 0,-1 0-2,-1-1 1,2 1-3,-1-2-3,0 2 2,1 0-2,-1 0-5,0 0-3,1 0-5,-1 0-5,4 0-5,-5 0-3,1 0 5,-1 0 2,0 0 7,-2 0 4,0 0 6,-1 0 4,-3 0 1,0-1 4,-2 1-1,0 0-2,0 0-1,-2 0-1,1 0-2,1 0 0,-3 0-1,-1 0 1,5 0 1,-2 0-2,-1 0 2,2 0-8,0 0-6,0 0-7,-2-2-10,-1 2-15,2-1-15,-3 1-8,1-2-15,-2 2-14,0 0-9,0-3-5,-1 3-4,0 0 2,-1-1 1,1 1 6,-1 0 6,-1-2-2,0 1-12,0 1-23,0 0-32,0 0-46,-1-2-14,-2-1 3,-4 2 19</inkml:trace>
  <inkml:trace contextRef="#ctx0" brushRef="#br0" timeOffset="22003">1161 578 119,'-2'-2'193,"1"1"-15,-1-1-40,4 2-32,-1-1-27,1 1-22,2 0-18,1 0-14,1 1-11,2-1-8,3 2-1,-1-2-3,3 1 2,-1 1-4,1-1 2,2 0-2,0 1 3,0 1-2,-2-1-1,0 1 0,-1 0 0,0 0-1,-3-1 1,0 0 0,-4 0 2,0-1 5,-2-1 7,-1 0 8,0 0 12,-1 0 6,1 0 7,-2 0-1,0 0-3,0 2-9,0-2-9,0 1-8,0-1-9,1 2-4,-1-2-1,0 1-3,0-1-1,0 2-1,-1 1 2,1-1 0,-3 3 2,1 0 0,-1 1 1,-1-1 0,1 3 0,-2 1 1,1 0-4,-2 1 0,-2 1 0,1 0 0,1-1 0,-3 2 0,1-1 0,1-1 1,-1 0 1,-1 1 1,3-2 0,-2 2-1,1-2-1,1 0-1,0-2 0,3-1-10,-1 2-26,1-3-62,2 0-93,-4 0-50,1-2-26,-3 0-3</inkml:trace>
  <inkml:trace contextRef="#ctx0" brushRef="#br0" timeOffset="22847">406 932 95,'-1'-2'266,"1"2"21,-2 0 5,2 0-72,0 0-63,0 0-39,0 0-22,0 0-15,0 0-14,0 0-11,0 0-9,0 0-6,0 0-6,2 2-2,-2-2-3,0 0-5,0 0-4,0 1-5,0 1-5,0-2-4,0 0-4,0 1-1,0-1-2,-2 3 2,0 0 0,2 0-2,0 2 3,0-2 0,0 1 2,0-1 1,0 0 2,0 0-1,0 0 1,0 1 0,0 0-2,0-1 0,0 0-1,0 0-1,0 1 2,0 1 0,0 1 0,2 0-2,0 0 2,-2 1-2,0 1-2,0 1 0,0 0-1,0 1 0,0 0-3,0 1 0,0-2-3,0 3-2,1 0-4,-1-1-17,3 1-26,1-2-35,-1 1-67,-3-2-123,0 0-61,-2-3-18,1-2 7,-1 1 28</inkml:trace>
  <inkml:trace contextRef="#ctx0" brushRef="#br0" timeOffset="26889">302 945 187,'-5'0'277,"5"-1"23,-1 1-31,1-2-71,1 2-49,-1-1-29,2 1-22,1-2-15,1-1-11,0 2-8,2-2-3,2 0 2,1-2 4,3 1 6,0-2 2,4 1 1,2-1-13,0 1-16,1 0-18,4 2-16,-1 0-31,0 1-37,1-1-37,0 3-46,-1 0-66,-2 0-112,-5 2-49,-1-1-8,-8 1 16,-1-1 35</inkml:trace>
  <inkml:trace contextRef="#ctx0" brushRef="#br0" timeOffset="27156">351 995 126,'-3'1'219,"1"2"15,5-3-52,4 2-54,4-2-40,3 1-26,3-1-17,4 2-20,3-1-50,-1 2-114,1-1-58,-3 1-33,-1-2-17,2 1-3</inkml:trace>
  <inkml:trace contextRef="#ctx0" brushRef="#br0" timeOffset="27447">771 1230 82,'7'0'232,"-2"0"14,1 0-23,0 0-66,-3-1-53,2-1-30,-2 1-17,0-2-9,-3-2-1,2 2-1,-4-1-1,1-2 0,-2-1-1,-4 0 0,0-2-4,-3 2 0,-1-2-6,-2 0-1,1 1-1,-6 0-5,4 1 0,-3 1-1,2 3-1,-2 1-1,3 1 3,-3 1 5,4 1 3,-1 3 6,-1 0-3,6 1 3,-2 0-9,3 3-9,3-2-7,3 2-9,1-1-4,2 1-3,3-1-2,0-1-2,3 0 1,2 0 0,1-1 1,3-2 0,0 0 0,0-3 2,3 1 0,-2-2 4,0 1 2,-1-3 5,-2 1 6,2-2 7,-4-1 7,-2 2 9,0-1 9,0 1 9,-4-2 8,0 0 8,-1 3 4,-1-1 3,1 0-5,-2 1-10,2 1-8,-2-1-12,0 1-12,0-1-10,0 2-8,0 0-6,0 0-4,0 2-5,0-1-2,0-1-2,0 3 0,0 0-1,1 3 1,-1 2 2,2 1 1,-1 1 0,3 2 0,-3 3 0,2 2 0,0-1 0,0 4 0,1-2 0,0 3 0,1 0 0,-1-1 0,0 0 1,1-1-1,-4-1 1,-1 0 1,2-1-4,-2-2 0,-2 0-3,1-3 3,-4 0-3,4-3 1,-2 2 1,-1-5 0,3 1-2,-3-2 2,1-2-2,0 0 0,0-3 0,0 0 0,-3 0-1,1-3 0,0 0 4,0-5-1,0-1 1,4-3 2,-2-1-2,4-4-1,2-1-10,4-1-15,2-2-19,4 0-27,0 1-23,4 1-31,1 1-33,2 1-48,-1-1-128,-2 0-53,-4 2-15,-7-4 12,-4 2 27</inkml:trace>
  <inkml:trace contextRef="#ctx0" brushRef="#br0" timeOffset="36870">585 841 7,'-8'-1'135,"3"-2"-20,-3 2-35,2 1-19,-2-2-5,-3 2 0,3-1 5,2 1 4,-3 0 1,1 0-2,0 0-5,-2 1-7,1-1-12,1 2-9,-4-1-7,2 1-7,-3 0-1,2 2 0,-2 0 2,0 1 2,-2 1 2,0 1 0,0 2 2,0 0-5,-2 2-4,3-1-3,-3 0-1,0 4 1,0-2-2,3 1 6,-2 0 1,3 0 2,-2 1 3,0 1-2,1 0 3,3 1-4,-2 2 0,3 0-1,-2 0-3,3 2-3,-4-1 1,4 2-2,1 0-1,-1 0 0,1 0 3,-1 2 0,0-1-1,5-1 0,-1 0 1,0 0 0,2 1 0,-1-2 0,4 3 0,0-1 0,4-1 0,-1 2-1,3-1-2,2-1-1,3 2-2,0-1-1,3-1 3,1 0 0,2-1 6,2-1 2,3 1-1,3-2 4,5-2-4,4 1 2,1-1-5,3-1-1,1 0-3,5-1-2,1-1-2,2-1-2,-1-3-1,1 0-1,-1-1 1,3-4-1,-2-1 0,-2-2-1,-2-2 0,-3 0-2,-1-4 1,-5-2 1,-2-2 2,-4-3 1,-1-3 1,-3-2-2,-5-4 2,0-1-1,-5-2-3,0-5-2,-2 1 1,-4-6-2,1 2 3,-6-1 1,0-3 7,-3 1 6,0 2 7,-1-1 7,-3 2 6,0 1 5,-1 1-3,0 0-6,-3 1-3,2 1-6,0 0-7,-4 0-6,2 1-2,-1 0-4,-4 2-1,4-1-1,-1 2 1,-2 0-1,2 2 0,-3 0 2,3 2 0,-3 1 2,0 1-2,0 2 0,1 3 1,-2-1-2,1 4 1,-4 1-4,2 0 1,0 3 0,-5 0 0,2 1-2,-1 2 3,-1 0-4,-3 0 3,-1 2-2,-1-1 0,-1 1 1,-1 1 1,1 0 1,-1 0-1,-2 1 1,3 1 1,-3 1-2,2-1 1,2 3 0,-4 3 0,1-1 1,-1 4-1,-1 1 1,0 1 0,2 4 0,0 1 0,1 0-1,-2 3 0,3 1 2,-1 2-2,4 2 0,0-1 2,-3 2-1,6 0-1,2 0 1,0 0 1,3 0-2,3 2 0,0-1-2,8 2 2,-1 2-2,5-1-2,5 0 0,1 0 0,4 0 1,2 0-4,3 0 3,3-3 0,4-1-2,-1-1 0,6-1 2,0-2 1,4-2 0,1-3 2,1-2 1,2-1 0,2-3 0,2 0 0,-3-1 0,1-4-2,-1 1-1,-1-2-4,1 0 0,-1-3 1,-2-2 0,0 1 3,2-4-1,-2-1 1,1-3 0,-3 1 3,-1-3-1,-1-1 1,-2-2 0,-6-2 5,0-5-2,-2 0 1,-3-5-2,-2-4 2,-1-1-2,-1-7 2,-2-2 4,0-4 3,-3-1 2,1-3 7,-1 2 4,-2-4 0,-1 2 8,1 2 7,-5-1 8,-3 5 10,-2 0 2,-3 3 2,-5 3-9,-2 3-20,-10 3-31,-4 1-58,-4 4-76,-12 3-175,-8 4-91,-11 1-43,-12 4-3,-7 1 30</inkml:trace>
  <inkml:trace contextRef="#ctx0" brushRef="#br0" timeOffset="39037">819 926 135,'-8'-8'200,"0"4"-10,-3-2-31,3-2-27,-1 4-15,-1-2-15,-1 1-13,2 0-20,-3 3-16,0-3-18,-2 4-11,0-1-10,-3 1-5,0 1-1,0 1 3,-4-1-1,1 2 4,-1-1 7,-1 1 4,-2 1 5,1-1 0,0 2 3,-2 0-4,0 2-3,-2 2-2,0 1-3,2 1 2,-1 4 2,1 1 2,0 3 2,0 0 1,1 4 3,2 2-3,0 3-2,1 3-5,2 2-1,0 1-6,5 0 0,-3 1-2,5 2-1,2-2 1,0 3-2,3-3-2,3 1 0,-1-4 0,4 2-3,2-3 2,4 2 1,-1-2-3,5-2 0,-1 2-4,4-1-1,1 1-2,1 0 0,0-2 0,5-1 0,-1-1-1,0-4 1,2-1-1,2-3 2,1-3 0,2-3 0,4-3 1,-1-3-2,4-3 0,0-3 2,1-3-2,0-3-2,0-1 0,1-5 1,0-5 0,0-2-1,-1-6 0,0-3 1,2-5 1,-1-4 0,-2-5 0,0-5 3,-2-2 0,-6-2 2,-2-1 5,-5 3 6,-7 4 7,-7 3 0,-5 5-10,-6 5-30,-6 4-59,-8 5-168,-8 4-92,-9 2-50,-8 1-15,-3-2 14</inkml:trace>
  <inkml:trace contextRef="#ctx0" brushRef="#br0" timeOffset="40382">3881 807 165,'-10'-2'234,"-2"1"17,3 0-56,-2 1-63,1 0-38,-2 0-21,-1 1-9,0 2-5,-1 3-2,2-1 1,-6 4-1,6 0-3,-4 3-3,1 1-5,1 4-6,-2 1-4,4 4-5,-1 2-7,0 5-3,3 1-8,-2 4-5,3-1 0,0 4-4,2-1 1,2 3-3,4-1 0,1 3 1,3-2 1,2 0-3,5 0 0,2-2 2,3 1 0,1-2-2,5 0 0,0-3 0,2 0 1,3-2-2,0-3 2,1 1-2,2-5 0,2-2 0,1-2 0,1-2 0,2-3 1,1-3 1,2-3 0,3-3 0,0 0-2,1-4 0,-1-2 0,1-2 2,0-4 0,-2-1-1,2-5 1,-3-3 4,4-3 1,-5-5 2,0-4 4,-2-3 4,0-4 1,-4-2 2,-5-3 7,0-2 0,-3-1 4,-7-1 4,-4-1 14,-5-2 7,-7-1 0,-2-2 6,-7-1-6,-8-1-4,-10 2-29,-8 1-43,-14 4-73,-12 4-183,-17 5-97,-24 2-51,-27 0-15,-27-3 19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11.3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29 403 48,'-2'-18'262,"1"0"27,-1 2 18,2-1-68,-2 2-71,2 3-36,0 2-17,0-1-5,0 4 7,0 2 6,2 1 2,-2 0-4,0 2-11,0 0-18,2 2-24,-1 2-16,1 2-14,-1 2-7,3 4-7,0 3-2,-1 2 0,0 3-6,1 1-6,0 2-4,0 2-6,-1-2-7,-2-1-12,3 2-16,0-3-17,-1-3-23,0 0-25,1-4-19,-1-3-21,0-2-21,2-2-42,-3-4-85,-1-2-47,1-4-8,-2-5 11,0-4 25</inkml:trace>
  <inkml:trace contextRef="#ctx0" brushRef="#br0" timeOffset="268">0 169 58,'5'-22'262,"-1"2"20,6 1 14,1 1-81,7 3-82,-1-1-48,5 3-25,2 1-24,1 1-8,2 3-13,1 2-11,0 1-21,0 2-34,0 3-55,-2 2-102,-3 0-52,-2 3-22,-4 3-1,0-1 22</inkml:trace>
  <inkml:trace contextRef="#ctx0" brushRef="#br0" timeOffset="444">136 264 87,'-14'6'296,"4"-2"21,6 1 12,-1-2-76,5-1-104,1 2-66,3-3-37,4 1-21,4-1-14,4 1-4,6-1-14,6 1-18,7-1-52,-1 1-121,2-1-66,4-1-35,-1-3-12,4 0 9</inkml:trace>
  <inkml:trace contextRef="#ctx0" brushRef="#br0" timeOffset="2337">611 393 139,'-4'-6'257,"3"1"23,1 1-37,0-1-47,0 2-39,1-1-30,3 1-17,-1-1-11,0 2-6,1 0-9,3-1-11,-1 2-13,1-2-21,5 1-15,1-1-11,1 3-12,3-2-13,4 2-18,-3 0-20,0 0-21,0 0-33,-1 0-38,-2 0-60,-5-1-75,0-2-24,-5 0-3,-4-3 16</inkml:trace>
  <inkml:trace contextRef="#ctx0" brushRef="#br0" timeOffset="2554">653 201 241,'-6'0'273,"3"1"16,-2 1-50,2 3-83,0 3-58,-1 1-33,0 2-20,2 2-9,0 1-11,2 1-8,2 3-7,1 0-6,0 3-9,4-2-21,2 1-30,2 1-57,-1-5-99,0 1-49,3-4-23,0-4 3</inkml:trace>
  <inkml:trace contextRef="#ctx0" brushRef="#br0" timeOffset="2766">1026 160 161,'10'-5'260,"-4"3"12,1 3-20,-1 2-99,-3 3-69,2 3-35,-4 2-21,1 2-9,-2 0-7,1 3 0,-1 0-5,0 1-4,0-1-2,0 1 1,2-2-7,0-2-9,-2-2-8,0-4-10,0-1-11,-4-4-14,0-4-1,-4-4 11,-3-3 13,-2-3 17,1-3 19,-1-3 25,0-1 11,1-4 4,4 1 0,3-1-6,1 0-9,6 0-8,3 2-7,5 0-10,2 1-4,1 2-4,2 5-2,1-1-3,2 5-1,-1 3-5,0 0-10,1 3-21,-2 3-38,0 0-83,-4 4-45,-1 0-17,-4 2-2</inkml:trace>
  <inkml:trace contextRef="#ctx0" brushRef="#br0" timeOffset="3103">1112 243 142,'4'5'254,"-1"0"8,4 0-21,-2-2-90,1 0-68,2 1-38,-2 1-17,1 1-4,1-1-1,1 3-2,-1 3-1,0 2 4,0 4 0,1 2-8,-3 1-3,-1 2-5,-2 0-2,1 1-12,-3-2-33,-1-1-75,-1-5-91,-4-3-45,-2-3-24,-1-5-7</inkml:trace>
  <inkml:trace contextRef="#ctx0" brushRef="#br0" timeOffset="3313">1158 271 156,'18'-18'174,"5"2"-81,4-1-108,-2-4-99,-3-6-55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12.1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87 243,'-4'-8'296,"-2"1"40,1 1-29,0 0-23,0 1-1,2 2 3,0 0 6,0 2-3,1-1-15,-1 2-32,3-1-46,-1 1-47,1 1-45,0 1-33,0 4-26,0 3-17,1 4-10,-1 3-10,3 4 2,-3 3-8,2 1-20,-2 0-40,0 3-63,1-2-85,2 2-83,2-3-105,3 0-126,-1-4-39,2-4 22,1-4 66,-1-3 73</inkml:trace>
  <inkml:trace contextRef="#ctx0" brushRef="#br0" timeOffset="293">340 145 103,'1'-10'249,"-1"1"20,-1-2-6,-1 1-63,0 1-42,-2-2-26,-3 0-8,1 3-8,-5 0-5,1 1-12,-3 1 2,0 0 1,-4 2 7,0 3 7,1 0 0,2 1-5,0 1-13,2 0-16,3 4-22,1-2-16,4 3-13,2-1-11,4 1-7,2 1-5,3 2-4,3 2-1,2-1 0,1 2 2,2 2-1,1-1-2,1 2-1,-2 1 2,0 0-3,-5 0-1,0-1-1,-3-1 1,-3-1-2,-4 1 1,-4-4 1,-2 1 1,-2-1 1,-3-2 5,-3-3 4,1 0 4,1 0 10,-1-4 9,3-1 4,0-3 2,3 0-2,2-2-6,2-2-9,3-2-6,3-1-8,2-3-2,3 0-6,3-2-6,0-1-4,5-1-14,-2-2-5,2 1-3,-2 1 1,4 4 4,-7-1 4,0 5 9,0 3 4,-2 2 3,-2 1-1,-1 3 0,0 1 3,1 2-1,-3 0 2,1 2-1,0-3 3,1 2 2,-3 0 0,0-1 2,1 0-1,-1-1 4,0-1 1,-3-1 0,2 2 8,-2-2 7,0-2 11,-2 1 8,0-1 9,-1-2 8,2-2 1,-4 0-3,2 0-6,-2-2-9,2 1-13,0 1-20,1-2-35,-1 2-65,3 2-82,3-1-96,1 4-162,-1 1-86,3 1-20,-2 2 29,4 3 68</inkml:trace>
  <inkml:trace contextRef="#ctx0" brushRef="#br0" timeOffset="935">555 183 87,'7'2'274,"1"0"17,4 0 19,-2-2-81,3 0-86,3 0-51,-2 0-38,3-2-46,3 0-97,-2 1-116,4 0-61,-2-1-35,-2-1-9,-1-1 21</inkml:trace>
  <inkml:trace contextRef="#ctx0" brushRef="#br0" timeOffset="1102">934 87 21,'0'-8'277,"1"1"25,1-1 19,0 2-43,1 2-96,2-1-67,0 1-38,2 1-25,-1 1-19,2 2-13,1 2-11,-2 1-3,1 1-5,-2 1-1,-1 1 0,-1 1 0,-1 2 0,-2 0 0,-1-2 3,0 1 0,0 0 0,-1-1 2,-1-1 1,1 0 3,1-1 1,0-1 3,1 1 1,2-1 1,3 2-1,-1 0-4,0 0-2,0 2-3,0-1-4,-5 2-1,0 0 0,-4 2-4,-4-1-1,0-1-3,-1 0-4,-1 0-7,1-3-14,1 2-31,2-4-68,4-1-110,2-3-56,2 2-23,4-2 0,3-2 23</inkml:trace>
  <inkml:trace contextRef="#ctx0" brushRef="#br0" timeOffset="1485">1362 3 42,'-9'-4'273,"1"4"25,-2 4 17,-2 5-58,2 1-72,-1 7-50,0-1-24,2 3-13,1 1-12,1 0-13,3 1-16,1-2-17,4-1-11,3 0-11,2-3-7,2 0-5,3-3-5,4 0 1,1-3-4,2-3 2,-1-1 0,5-2 0,-1-2 0,-4-2 3,1-2 9,-6-1 28,-3 2 36,-2-3 39,-4-1 36,-6 0 20,-2 0 6,-6 0-22,-3 0-32,-3 0-38,-1 2-37,1-1-27,2 2-22,3-1-26,2 2-42,6-2-55,4 1-62,3-2-57,5 1-58,4-1-78,3-1-56,2 1 3,1-2 38,0 0 44</inkml:trace>
  <inkml:trace contextRef="#ctx0" brushRef="#br0" timeOffset="1797">1549 126 105,'1'7'245,"-2"2"23,-1 2-15,1 1-63,1-2-48,0 2-32,1-1-24,2-1-16,5-1-18,1-2-9,1 0-4,1-1-5,1-3 3,2-2 3,-1 0 3,-3-1 9,2-2 16,-3-1 14,0-2 10,-4-1 6,-3-3-4,-1-1-11,-1-2-36,-3-2-59,2 0-86,-5 1-178,-2 1-99,0 2-52,-4 1-13,3 1 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1:14.6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21 405 55,'-9'-1'246,"1"1"20,5-2 14,2 2-77,2 0-66,4 0-37,5 0-22,5 0-13,6 2-15,8-2-14,4 1-13,6 1-36,-3-1-114,2 1-97,1-2-53,-5 0-27,6-3-12</inkml:trace>
  <inkml:trace contextRef="#ctx0" brushRef="#br0" timeOffset="2753">567 117 74,'0'-9'254,"0"2"17,0 1 9,0 1-95,0 2-76,0 2-40,-1 3-17,-1 5-5,1 5-6,-1 3 0,0 6-2,-1 3-7,2 1-7,-1 3-7,-1 3-6,3-1-1,3 0-3,-1-2 2,-1-1-2,4-1-2,-2-5 1,0-2-2,2-2 1,-2-4-4,-1-2-1,1-2-1,0-5 0,-3 1 0,2-2 0,-2-3-2,-2-2-1,-1-4-1,0 0 0,1-3 0,-2-3 0,-4-2 1,0-2 2,-2 0-1,-1-2 2,0 0 4,-1 1 5,-1 4 8,-3 1 4,2 3 10,-2 1 9,0 5 9,-3 3 9,2 2 11,-4 4 13,2 1 2,3 4 2,-1-1-4,4 2-11,4 2-11,0-3-14,4 2-8,3-1-7,2 0-2,7-2-2,2 0-4,4 0-3,3-2-2,2 0-4,6 0-3,3-2-4,1 0-1,2-3-1,0-2-2,4 1-2,-3-4-2,1-1-1,-1-3 1,1 2-4,-4-4 2,-1-1 0,-3 0 1,-2 0-1,-3 0 0,-3 0 1,-3 0 2,-4-1-2,-1 1 4,-3-2 4,-2 1 2,2-1 1,-4-1 4,-1 2 0,0-2-2,0-2 0,-1 2-3,1-2-1,-5 3 4,2-1 5,2 1 14,-3 2 5,3 0 5,-3 3 1,1 0 1,-2 3-11,-1-1-11,-3 4-9,-1 0-7,1 1 1,-5 2 0,1 5 4,-3 1 11,3 3 6,-1 1 10,2 2 3,0 2 3,3 1-1,4 0 0,2 1-6,5 1-5,3-1-4,4-1-6,4 0-4,3-3-7,1-1-7,5-1-9,0-4-44,2-1-72,3-4-80,1-2-88,-1-2-147,-4 0-86,2-2-7,-3-1 48,0-3 64</inkml:trace>
  <inkml:trace contextRef="#ctx0" brushRef="#br0" timeOffset="3555">1100 236 57,'0'-16'265,"0"3"34,-1 3 31,-1-1-56,1 5-64,-1 0-34,0 3-7,-2 5-5,0 2-5,-4 3-9,1 4-8,-1 4-4,0 2-16,0 2-22,-1 1-20,0 1-23,5 0-16,0 0-13,4 1-18,4-1-16,-1-1-31,3-2-40,7-2-51,0-2-50,4-4-53,0-1-73,2-1-86,2-5-27,-1-3 12,2-2 34,2-5 44</inkml:trace>
  <inkml:trace contextRef="#ctx0" brushRef="#br0" timeOffset="3772">1299 404 84,'5'-2'279,"-2"1"33,1 1 21,-1 0-74,0 1-67,0-1-46,3 2-36,1-2-25,1 1-24,1-1-14,4-1-18,0-1-13,-1-1-6,1-3-6,-4 0-1,5 0-1,-2-3 0,-3-1-2,-1-2 2,-2 0-3,-1-2 0,-2-1 3,-1 0 17,-2 2 16,0 2 24,-3 2 27,-1 2 30,-2 4 24,-1 3 8,-5 4 2,3 4-8,-4 4-15,0 1-23,4 2-22,-1 2-21,3 1-14,3 0-10,4 1-12,4-1-11,0-1-6,5-2-17,3 0-36,-1-5-65,5-1-75,2-5-77,2 1-120,2-5-106,0-5-31,-3 0 26,0-4 60,-2-5 70</inkml:trace>
  <inkml:trace contextRef="#ctx0" brushRef="#br0" timeOffset="4107">1634 200 245,'0'-18'408,"4"3"46,-4 6 38,0 1-68,0 8-88,0 3-65,-2 5-50,0 4-31,2 4-35,0 4-33,0 2-41,4 4-35,-1-1-44,0 4-52,4-2-68,-3 0-77,4 0-75,-2-3-88,2 0-101,0-5-42,2-1 18,-2-6 51,1-1 61</inkml:trace>
  <inkml:trace contextRef="#ctx0" brushRef="#br0" timeOffset="4271">1766 507 203,'8'-5'271,"3"1"24,-3-2-29,0-1-70,1-1-60,0-1-40,1-1-26,1-1-17,0-1-13,-1-1-14,-1-2-7,1 0-5,-1-3-3,-2 0 5,1 0 11,-4 0 32,-1 3 51,-1 0 46,-2 4 30,-2 4 17,-4 2 11,0 5-19,-4 3-38,1 4-39,-5 6-29,2 2-24,0 1-20,2 4-15,2 1-19,3 0-23,2 0-32,2-2-43,2-1-53,2-1-57,6-2-52,-1-5-47,2-1-65,0-1-65,1-6-5,3 0 24,-3-6 40,2-2 54</inkml:trace>
  <inkml:trace contextRef="#ctx0" brushRef="#br0" timeOffset="4541">1984 384 38,'16'-24'266,"-2"0"30,3 3 14,-1 3-55,2 5-70,-1 2-59,2 5-39,-1 3-25,0 6-14,0 2-13,-2 4-10,-2 1-5,-5 4-7,-1 1-2,-1 0-4,-1 1-2,-6 1-1,0-2-4,0 0 2,-5-3-2,2 0 1,2-5 14,-3-1 21,1-1 20,0-5 10,1 0 6,1-3 2,2-5-14,1-1-27,4-1-29,2-5-35,6-2-34,4-1-45,2-1-67,2-1-105,-1 1-65,3-1-16,-4 4 8,2 1 32</inkml:trace>
  <inkml:trace contextRef="#ctx0" brushRef="#br0" timeOffset="4826">2512 236 202,'4'0'271,"-1"1"31,-2-1-37,-1-1-50,-1 1-41,-1-3-34,1-2-22,-3 2-27,1-2-21,-2 3-12,0-3-9,-4 5 4,1 0 2,-3 2 11,-5 5 8,0 2 9,-2 2 4,0 2-4,-1 1-8,5 1-16,0 0-16,2-2-15,6 2-15,2-3-10,5 0-10,4 0-3,1-3-11,4-3-9,-2 0-10,4-3-7,-1-2-1,3-2-3,-2-2 9,0-3 11,1 0 8,0-1 12,-3-2 6,-3 0 9,-1 3 10,1 0 14,-4 1 8,-2 2 6,3 3 0,-4 0-3,1 0-4,2 5-7,-1-1-4,1 2 1,2 3 0,1-1 2,2 1-4,3-2-4,0-1-4,3 0-4,0-3-4,-1-1-2,1-2-4,1-2-1,-1-2-2,-1-4 2,1-1-2,-3-3 2,0-1-3,1-4 0,-4-1-3,2-3-1,-2 0 0,-4-4-1,0 1 1,-3-3 5,-1-1 7,-1 3 5,-4-2 10,2 3 16,-3 2 19,1 4 22,2 3 14,-1 1 5,1 5-1,3 3-15,-1 3-7,1 6-14,1 3-8,-1 6-2,3 3 1,1 5 6,-3 1-4,2 1-6,1 2-10,2 0-12,-2 2-4,1-2-7,3 1-7,-1-1-7,3-1-13,-2-2-12,2-2-14,4-1-17,-3-3-22,3-3-29,1-1-26,0-6-28,1-3-29,3-2-14,-1-4-1,1-4 17,1 0 28,-1-2 33,2-2 40,-4 0 35,1 0 25,-4 1 21,-2 3 11,1-2 8,0 5 4,-4-3-1,1 3-5,1 1-5,-3 1-3,0 0-1,-3 2-1,-1-1 6,1 1 7,-2 1 0,-2-2-2,4 2-38,-5 0-178,0 0-103,-3-1-51,-8-5-30,-2-3-11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2:23.3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0 542 216,'3'-11'237,"-1"-1"20,1 2-64,-1 1-53,-1 0-19,1 1-1,1 1 8,-3 1 5,2-2 1,-2 2 0,3 0-3,-3 2-6,0 1-17,4-1-23,-4 3-24,3 1-18,2 1-19,2 4-16,1 3-10,4 2-1,3 5 1,0 0 1,3 3 1,1-1 0,1-1 1,-2-2 1,2-1 0,-1-4 5,3-3 7,0-4 3,8-5 2,2-6 0,9-6 1,5-6-5,6-5-8,8-5 0,8-4-6,0-5-9,7-4-29,3-4-46,5-1-65,-1-5-165,-3 1-82,-8-1-36,-11 0 1,-12 3 33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41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287 595 154,'-17'-29'301,"0"-1"14,1 0 7,1 2-104,2 1-98,0 3-47,2 1-19,3 4 7,3 4 19,1 3 15,1 3 8,1 1 1,2 4-11,3 2-9,3 5-21,2 5-12,4 6-7,0 9 0,1 6 3,0 5-9,1 8-5,-1 3-9,-3 6-6,2 2-10,-3 1-4,2 0-8,-1-2-12,-2-1-18,1-6-32,-1-4-34,-2-5-32,-1-8-29,-2-5-45,-1-9-76,-4-4-53,-3-10-10,-3-5 6,-1-7 23</inkml:trace>
  <inkml:trace contextRef="#ctx0" brushRef="#br0" timeOffset="296">40 445 95,'-11'-29'273,"-2"2"15,5 3 8,3 3-98,2 2-89,3 1-63,5 1-55,3 2-61,1 3-92,2 2-66,-1 4-33,2 1-6,3 2 15</inkml:trace>
  <inkml:trace contextRef="#ctx0" brushRef="#br0" timeOffset="1357">132 284 84,'-7'-27'277,"2"2"22,4-1 11,4 4-83,5-1-94,6 2-53,5 0-31,10 2-17,2-1-7,4 2-5,4 3-2,1 0-3,1 3-3,0 2-4,-1 2-8,-2 7-14,-2 3-18,-3 6-41,-6 5-84,-5 5-83,-7 7-43,-8 5-15,-5 4 9</inkml:trace>
  <inkml:trace contextRef="#ctx0" brushRef="#br0" timeOffset="1570">385 659 314,'-15'14'378,"6"-5"19,1-2 10,5-2-157,4-5-116,7 0-82,5-3-40,7-3-25,3 1-8,4-2 5,4 1 5,2-1-7,5 3-14,2 3-30,-1 1-87,4 1-110,-5 5-60,-5 0-18,-1 2-1,-7 4 25</inkml:trace>
  <inkml:trace contextRef="#ctx0" brushRef="#br0" timeOffset="1774">957 953 60,'-8'6'369,"1"-1"33,1-2 11,2-3 3,0 1-198,3 1-129,1-1-65,0 1-32,1 1-1,-1 1 14,2 2 24,0 4 29,-1 3 12,4 3 4,-1 2-13,1 2-14,2 1-23,-1 0-29,-1 1-36,0-1-33,1-3-33,-2 0-44,0-3-89,-4-3-90,-2-3-29,-3-3-1,-1-6 18,0 0 37</inkml:trace>
  <inkml:trace contextRef="#ctx0" brushRef="#br0" timeOffset="2011">942 905 268,'-2'-24'409,"-3"2"23,2 4-1,-2 1-106,3 3-209,4 3-142,3 2-116,-1 3-121,0 0-78,2 3-25,-2 1 15,3 2 33</inkml:trace>
  <inkml:trace contextRef="#ctx0" brushRef="#br0" timeOffset="2152">1140 960 178,'13'22'290,"-4"-3"16,-1 1 4,-1-1-129,1-1-79,2 0-46,-2 0-27,2-4-12,-1-1-8,-2-4-3,-3 0-3,0-3 0,-1-1 1,-1-2 3,-1-3 4,-1 0 3,2-5 1,-1-1 0,-1-3 0,5-4-6,-4-2-3,1 0-3,1 0 0,0 0 3,1 3-5,0 3-1,0 4 0,0 2 0,2 6 0,-3 5-3,2 1 3,-1 3 0,0 0 3,0 1 0,2 1-3,2 1-2,0-2 1,1-2-2,4 1 3,-2-3 0,3-2-1,2-2 6,3-4-3,-3-2-2,2-4-6,0-2 2,-1-5-3,-1-2-9,0-2 7,-5-4 0,2-1 2,-7-1 6,0-1 5,-2 2 13,-1 3 15,-2 5 17,-1 4 4,-1 1 2,-2 7 3,-4 4-11,1 6-11,-8 4-11,1 2 0,-1 5-3,1-1-1,2 2-3,2-1-5,6 1-8,3-2-22,1 1-25,10-2-31,2-3-38,6-2-67,-2-4-106,8-3-41,1-4-6,0-6 9,1-1 29</inkml:trace>
  <inkml:trace contextRef="#ctx0" brushRef="#br0" timeOffset="2638">1798 1105 207,'9'3'309,"-4"3"22,-3 1 4,-1 4-121,-1 1-84,-1 1-52,1 1-31,0-1-23,0-1-12,0 0-10,1-1-12,-1-4-16,4-1-23,-1-3-55,-3-3-116,5-4-63,-1-4-22,2-5-4,1-4 13</inkml:trace>
  <inkml:trace contextRef="#ctx0" brushRef="#br0" timeOffset="2866">1820 526 237,'-1'-6'313,"2"1"14,2 0 7,5 1-146,5 0-89,1 1-41,3-2-25,1 2-15,-1 0-7,4 0-3,-5-1-12,1 1-26,-3 1-77,-4-4-111,-3-1-61,-5 1-32,-5-3-6,-5 0 15</inkml:trace>
  <inkml:trace contextRef="#ctx0" brushRef="#br0" timeOffset="3023">1814 391 146,'-7'-3'316,"6"0"20,5-2 8,5-1-87,3 2-115,9-1-69,1-1-42,3 0-34,1 2-50,-4-1-137,0 2-78,-5 2-38,0 1-15,1 1 2</inkml:trace>
  <inkml:trace contextRef="#ctx0" brushRef="#br0" timeOffset="3827">1767 991 51,'0'7'260,"0"1"24,0 2 10,0 2-76,0 2-79,0 1-49,0-1-31,0 3-18,0 0-14,0-1-6,0 1-11,0-2-6,0 1-4,0-2-10,0-2-16,-2 0-28,0-5-39,-1-1-62,0-3-77,3-3-34,-5-3-6,2-1 13</inkml:trace>
  <inkml:trace contextRef="#ctx0" brushRef="#br0" timeOffset="3984">1732 1151 143,'0'-12'243,"0"0"15,3 2-33,2-1-59,2 1-54,1-1-46,2 1-27,2 1-18,3-2-10,-1 4 1,-1-1-1,-1 2 5,2-1 2,-2 4 4,-3 0 0,-3 3 5,-3 3 8,2 3 9,-3 3 21,-1 1 16,-1 5 21,0 2 9,0 1 4,0 1-11,0 2-17,0-1-16,0 2-18,4-1-16,-1-2-12,2-1-8,1-2-9,0-3-3,0-1-8,4-4-7,1-2-9,-2-5-14,3-2-11,2-7-16,-1-1-12,0-4-14,2-4 2,-1-4 3,-1-3 7,-2-1 11,0-6 17,-5 2 15,2-1 14,-3 1 22,-1 6 19,-2 4 10,0 6 5,-2 4 6,-2 1-6,0 7 1,2 2-5,-4 7-1,2 1-1,-1 6 0,0 1-3,0 2-7,1 3-9,1 0-12,-3 2-14,4 1-20,0-2-22,0 2-24,4-3-32,2-1-46,2-4-64,1-2-68,1-5-27,1-5 0,1-4 20</inkml:trace>
  <inkml:trace contextRef="#ctx0" brushRef="#br0" timeOffset="4428">2207 1198 148,'7'-11'282,"-1"1"30,-3 1 5,1 1-80,-3 2-77,-1 3-48,2 2-34,-2-1-23,0 4-14,-2 1-8,2 3-4,-1 1-6,1 2-2,0 1-6,0 3-11,0-1-13,0-1-22,0 2-22,0-3-27,1-1-43,-1-2-63,-1-2-80,-3-3-33,1-4-4,0-4 12</inkml:trace>
  <inkml:trace contextRef="#ctx0" brushRef="#br0" timeOffset="4614">2197 1123 155,'1'-24'250,"4"0"12,2-2-35,2 4-82,2 1-65,4 4-59,3 2-87,1 5-98,3-1-52,-1 4-28,2 2-13</inkml:trace>
  <inkml:trace contextRef="#ctx0" brushRef="#br0" timeOffset="4762">2693 949 69,'0'1'276,"0"2"20,-5 2 9,-3 1-71,-1 4-94,-9 4-49,-2 4-22,-1 1-5,-2 4 2,-1-2 0,3 0-2,2-1-9,5 0-11,5-4-15,2 0-13,2-3-5,5-3-3,2 0-1,3-6 7,3 0 0,3-4 3,1-1 2,1-3-1,1-4-2,1 2 5,-1-1 1,-3 1 6,0 1 1,-3 2 8,-2 5 11,-3 2 4,2 4-5,-3 4-4,4 1-3,-3 4-7,2 1-24,0 1-36,3 1-58,0-1-90,1-1-144,-4-1-75,-4-2-34,-6-2 8,-5 0 40</inkml:trace>
  <inkml:trace contextRef="#ctx0" brushRef="#br0" timeOffset="5208">2937 1214 152,'3'-30'353,"-2"5"30,4 2 13,-4 8-68,1 4-134,1 9-76,0 6-45,4 7 5,-2 7 28,1 6 36,0 4 32,-1 5 17,0 3 3,-1 0-25,1 5-42,3-2-44,0 1-40,-2-1-30,1-1-43,-1-4-50,0-3-62,-3-3-61,0-6-44,-3-5-29,0-5-13,-1-8 2,-6-5 25,-2-10 30,-4-6 22,-2-6 42,-1-9 68,-1-6 76,2-3 70,4-6 58,7-2 63,7-2 16,4 3-15,8 6-31,5 7-23,4 7-18,0 10-23,3 7-9,-2 8 9,0 8 6,-1 7 1,-7 6-9,-3 6-16,-9 3-55,-16 3-111,-14 1-169,-27 1-92,-30-6-45,-34-1-20,-34-4 29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2:29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6 100,'11'0'176,"2"0"-18,2-2-25,-2 2-25,4-1-24,-1 1-18,3-2-10,3 2-9,1 0-2,2 0-6,2 0 3,1 0-3,2 0 2,0 0-5,3 0 2,-3 0-4,4 0-4,-1 0-5,0 0-2,4 2-3,0-2-5,1 1-2,4-1 0,0 3-2,-1-1 1,4 1-2,0 0-1,1-2-2,2 2-1,2-2 0,3 1-1,0 1 0,6-1-1,1-1 3,1 1-1,1-1-3,1 1 2,-1-1-2,0-1 0,-1 2-1,-1 0 3,0 0-2,0 0 2,0 1-2,1 0 1,-1 0-3,1-2 0,1 2-1,1 0 0,0-1 2,-1-1 2,0 1 4,-2-2 4,-2 1 2,-4-1 2,-3 0 1,-5 2-2,-5-2-5,-6 0-2,-5 1-7,-7-1-5,-5 2-17,1-2-27,-8 3-91,0-1-96,-2 0-47,3 0-22,3-1-1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4:52.3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1085 94,'-3'3'267,"2"-1"15,1-1 5,-2 1-93,2-1-85,0-1-40,0 0-17,2 0-7,-1-1-4,5-1-1,1-1 0,1-3-6,1 2-4,4-4-3,1-1-1,3-2 3,3 0-1,0-3-3,5-2-2,4-4-3,4-2-5,3-5-8,6 0 0,5-2-6,3-2-2,3-2-1,0 0 0,3 0 4,-1 1 8,-3 2 4,0 2 6,0 4 3,-2 1 5,-1 4-2,-2 1-2,4 1-5,-4 4-5,2-1-4,0 3-4,-1 3-5,1 0 0,-7 2-1,2 0 1,-2 2-1,-7 0 0,-4 3 0,-2 0 1,-4-1-1,-6 2 2,-3-1-2,-2-1 2,-3 1 2,-5-1-5,-1 1-6,-2 1-5,-3-2-6,0 1-8,-1-1-4,-4 1 1,0-1 2,-1 0 5,-2 0 9,-2-1 3,1-2 8,-2 1 2,-2-4 8,0 1 9,1-2 13,1 0 14,-1 1 20,3 1 18,1 1 18,0-1 10,3 3-2,4 1-6,-2 2-18,3-2-20,3 3-20,2 0-18,4 1-13,5 2-6,1 0 1,3 1-5,0 3-1,3 0-1,1 0-1,-3 4 0,1 0 3,1 2 5,-5 1 4,1 1 10,-3 1 10,-4 2 9,-1 2 2,-6-2-1,1 3-4,-8-3-6,-1 1-10,-4 1-33,0-2-77,-6 0-112,-4 0-178,-2-2-94,-5-1-53,4-3 0,-2-1 59</inkml:trace>
  <inkml:trace contextRef="#ctx0" brushRef="#br0" timeOffset="1132">2391 71 160,'1'-9'274,"2"0"23,-3 2 0,2-1-95,-2 2-55,0 0-26,0 0-6,-2 2 0,2-1 3,-1 1-1,-2 1-7,-1-1-10,3 4-17,-4 0-13,-4 4-9,-2 2-7,-5 3-2,0 3 1,-4 4-4,-1 2-4,-1 3-8,0 3-7,-4 0-8,7 3-9,-1-1 0,4-1-7,2 2-1,2-2-4,6 1 0,2 1-1,4-1-7,4-1-17,2 0-32,6 0-42,5-1-53,2-2-57,3-1-101,2-3-85,-3-3-22,-1-4 13,4-4 37,-2-4 48</inkml:trace>
  <inkml:trace contextRef="#ctx0" brushRef="#br0" timeOffset="1446">2601 325 76,'8'-12'272,"-3"-1"26,-2 5 21,-2-2-81,-1 3-72,0 1-44,0 1-32,-1 3-25,-4-1-17,0 3-17,-1 3-6,-2 1-6,-5 4-3,4 2 5,-4 2-1,1 3 0,0 2-5,0 1-3,2 0-5,2 0-3,1 0-1,4 0-4,-1-2-1,4-1 2,4-3 2,-1 0 0,1-3 5,1-3 4,0-1 1,-1-4 1,1-2 3,3-3 4,1 0 2,0-5 2,2 0 6,-1-4 6,2-1 0,2-1-2,2-3-4,-1-3-3,5 3-6,-3 0-1,-1 3 4,-1 2 1,-2 2-3,0 4-2,-5 3-3,1 4-4,-2 4-8,2 5-3,-4 3 1,0 2 0,-1 4-1,0 0 0,0 4 1,1-1-2,1 0-1,1-3 0,-1 0 0,0-2 4,0-2 11,1-4 26,-4-2 44,-1-2 48,1-2 45,-2-2 26,3-2 8,-1-3-16,-2-2-38,4-4-44,3-2-42,-3 0-30,3-3-18,-2-2-10,5-1-8,-2-1-16,4-1-39,3-2-62,-2 1-85,7-1-84,2 0-82,-3 2-122,0-1-69,-3 2 5,-4 5 54,1 2 72,-3 5 72</inkml:trace>
  <inkml:trace contextRef="#ctx0" brushRef="#br0" timeOffset="1953">3067 349 63,'-3'15'257,"1"-4"22,1 0 15,1 0-84,1-1-71,-1-1-39,4-1-25,0-1-12,1-1-9,3 0-7,5-1-7,-4-3-9,5 0-4,-2 0-5,-1-2 2,3-2 2,-3-1 3,3-1 6,-4-2 5,2-2 2,-1-1-2,-1-1-3,-1-4-6,1 1-5,-4-2-2,0 1 6,-2 1 12,-1 1 11,-1 3 6,-2 3-1,0 1-5,-5 2-13,0 5-15,-3 2-12,-5 4-10,2 1-2,-2 4 0,1 0-1,1 4 2,-2 0-1,5-1 1,2 2-2,3-1 1,-1-1 2,4 1-4,4-3-9,1 2-16,3-3-26,4 1-30,1-3-32,2-1-27,1-3-20,2-2-5,-4-2 11,2-5 21,-4-2 31,1-4 31,3-3 27,-5-2 29,1-3 21,0-4 15,-3-2 16,4 0 15,-4 2 22,-1-1 13,2 4 15,-4 2 6,-1 3-6,0 3-12,-1 3-21,0 2-17,2 4-20,-3 0-13,-2 4-9,3 2-3,-1 2-2,-2 1-1,3 0-2,-3 1-1,1 1 0,0-4 0,1 1 0,-2-1-1,4-1-1,-4-3 1,2 0-1,1-1 1,0-4 1,0-1-1,1 0 1,-1-3 0,2-1-3,1-1 0,-1-2 1,1 1 2,2 0 0,-1 1 7,-3 1 0,-1 2 0,-2 2 1,1 3 0,-1 3 2,-2 3-5,-2 1 2,2 6-1,-1-1 0,1 2 0,1 0-1,2 1 0,3-1-1,2 1-2,2-2 3,4-2-2,0-1-11,4-1-14,-1-3-20,4 0-31,2-3-38,0-1-67,0-2-106,-1-3-48,-2-2-12,-2-1 11,0 2 28</inkml:trace>
  <inkml:trace contextRef="#ctx0" brushRef="#br0" timeOffset="2726">2739 839 136,'-4'14'240,"4"-4"18,4 1-32,2-3-63,5 2-35,2-3-26,4-2-14,-1-1-15,3-2-15,-2 0-11,5-2-15,-1-2-8,-4 0-7,4-2-7,-3-1-4,-1-2-1,0-1-2,-1-1-1,-4-1 4,-1-1 10,-3 0 17,-2 3 15,-2 0 12,-4 4 10,-6-1 5,-4 5 1,-4 2-11,-5 2-7,-2 2-10,4 0-6,0 5-7,0-1-10,4 1-5,3-1-8,2 2-4,5-2-3,3 3-2,3-3-2,5 2-9,3-3-22,5 0-24,3 0-35,5-3-34,1 1-33,2-2-27,3-2-24,0-1-21,3-2-7,-1-3 0,1-2 23,-2-4 53,-2 2 93,-1-4 99,-4 2 85,-3 2 64,-4 1 38,-7 1-2,0 2-38,-3 3-44,-4 2-36,-1 4-27,-2 0-20,-2 3-13,0 1-12,-1-1-13,1 2-4,-1-2-4,-1 1-3,2-2-2,2-1-1,0-1 2,0 0 2,0-1 4,2-4 7,1 1 10,1-2 8,0-2 8,1-1 2,1-1 0,0-3-4,3 0-3,1-2-6,1 0 1,2-2 2,0 1 4,2 0 2,0 1 0,0 1-1,0 2-8,-1 3-8,-2 2-7,1 2-7,0 2-7,-4 3-7,4 2-19,-4-1-31,-1 2-34,2 0-40,1-1-54,-2-1-87,3 0-76,0-3-18,-1-1 12,3-3 25</inkml:trace>
  <inkml:trace contextRef="#ctx0" brushRef="#br0" timeOffset="3330">3948 785 136,'17'-21'257,"-1"5"14,-3 2-26,-2 5-87,0 2-60,-3 4-38,0 3-27,-3 3-10,-4 1-6,-1 4 3,0 1 1,0 1-1,0 2 2,-1 0 3,1 2 4,1-1-1,4 1 2,-1-1-2,4 1 1,-1-1-6,1-2-4,3-1 3,-3-3 9,0 0 16,-2-3 16,0-1 23,-3 0 15,2-2 7,-5-1-4,3 4-17,1-1-13,-1 2-23,-2 0-22,4 3-11,-5 2-20,1 2-45,-1 2-67,2 0-164,-5 2-95,-5 0-49,-6 1-14,-10-1 25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5:24.5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21 414 178,'-5'-3'276,"3"-2"18,-2 4 8,1-2-103,1 3-49,2-2-23,-3-1-8,3 2-9,0-1-4,0-1-8,-2 2-8,2-1-7,0 1-12,0 1-12,2 0-14,1 0-18,2 3-15,1 3-6,2 1-6,2 4-2,2 2-2,-1 2 3,2 3-1,-1 2 1,1-2 1,0 0 2,-4 0 0,1-5 2,1-1 10,-3-1 23,0-5 33,0-2 42,6-4 28,0-4 20,7-6 5,5-4-14,6-6-25,9-7-38,10-3-29,7-4-23,7-5-33,6-3-64,7-5-114,-1-1-177,0-1-148,-4-4-76,-8-1-22,-5 0 33,-3-1 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5:28.44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26 192 42,'-5'-2'233,"0"-1"26,2 3 12,0-3-76,-1 3-43,3-1-28,-1-1-21,-1 0-25,3 2-21,0 0-15,0 0-17,1 4-7,3 0-10,2 2-2,2 3-1,1 4 2,3 6 0,-1-1-1,4 2 2,-3 2 3,2 0 2,0-1 7,0-3 10,-1 0 8,0-4 17,2-2 23,0-3 18,5-2 18,2-5 17,8-4 3,7-5-9,9-4-20,11-5-22,9-7-35,13-2-63,6-7-79,7-1-103,9-6-160,5-6-85,6-6-38,5-12 17,3-7 49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6:40.9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503 0 150,'31'18'248,"6"6"34,2 12-52,1 9-21,-1 9-10,-2 9-19,-7 5-17,-7 5-16,-5 6-17,-14 6-18,-14 5-19,-11 4-24,-16 4-29,-10-1-37,-10-1-46,-9-3-56,-13-3-111,-5-4-113,-11-8-59,-4-8-13,-3-10 15,-2-11 38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6:27.7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1582 766 126,'2'-8'239,"-2"-3"21,0 1-18,1 1-74,-1-2-50,2 2-32,-1-1-18,-1-1-16,0 1-14,2-2-5,0 0 1,-2 0 3,0-3 2,1 0 1,-1-2-4,-1 1-6,1-3-5,-4 1-4,1 0-5,-2 2-3,1 0-1,-4 2 1,0 1-1,2-1 1,-4 4-6,-1 0 2,3 5-1,-3 2-3,-1 1-1,-3 4-1,0 2 0,-2 7-1,-1 0 1,2 7 1,-2 0 3,2 7 0,1-1 2,3 6-1,0 0-2,6 3 1,3 0-3,-1-1 0,8 2-1,0-4 1,4-2 1,1-2-1,3-4 0,3-2 1,1-4 2,3-2-2,1-5-1,0-3 2,2-4 0,-1-3-4,-1-3 2,2-4-3,-1-4-1,-1-3 0,2-3-3,-4-4 1,-1-4 0,-2 0-3,-1-2 3,-3 1-3,-3 2 6,-2 2 5,-3 2 3,-1 5 5,-1 2 4,-1 4-1,-3 2 1,0 5-5,-5 6-4,0 3 4,-3 5-1,-3 4 6,3 3 5,1 1 5,-1 2 6,3 3-1,4-1 2,0 1-2,4-2-4,5 1-2,2-1-5,5 1-2,1-1-10,6-1-10,-2-1-27,7-2-33,3-2-38,4-2-42,1-4-85,4-4-105,3-5-37,1-3-3,3-3 17,-2-2 37</inkml:trace>
  <inkml:trace contextRef="#ctx0" brushRef="#br0" timeOffset="679">2448 827 210,'0'1'275,"2"2"23,0-3-27,1 2-95,2-1-62,2 1-32,5-2-23,0 1-18,4 1-13,3-1-8,2 0-5,1-1-15,1 4-21,0-4-53,-3-5-126,-3-1-65,-4-1-36,-5-1-11,0 1 9</inkml:trace>
  <inkml:trace contextRef="#ctx0" brushRef="#br0" timeOffset="852">2442 702 94,'-15'-3'259,"6"3"18,8 0 7,6 2-101,7 1-80,6 0-61,2-1-114,1 2-102,3-3-58,-2-1-30,1-5-14</inkml:trace>
  <inkml:trace contextRef="#ctx0" brushRef="#br0" timeOffset="1847">3094 576 83,'1'-7'229,"-1"2"28,2 2-17,-1 0-56,-1 0-40,2 2-20,-2-2-18,2 0-14,-2 0-13,0-1-10,0 4-3,0-1-5,0 0-6,0-1-7,0 2-7,1-1-7,-1 1-7,0 1-5,2 3-4,1 4-5,-1 1 0,2 0-1,-2 5-1,1 1-2,-2 3-3,3 2 1,-3 0-2,1 3 0,-2-1-3,1 2-2,-1-1 1,0-1 0,0-1 1,0-1-2,-1-2-2,-1-5 1,1 1-4,1-5-2,-2-2 2,2-1 0,-2-3 1,2-1 2,-1-5 1,1-2-2,0-4 3,0-3-1,0-3 1,0-3-1,1-4 1,1-2 1,1-3 0,2 0-1,1-2 1,4 2 6,-2 0 2,1 3 5,5 0 5,-3 5 5,1 2 2,2 5-3,-5 2-3,4 3-4,-2 5-5,-1 4-3,2 5-3,-2 3 0,-1 5 0,2 3-2,-1 3-1,-2 1 1,2 4-3,-2 0-3,0-3-2,0 3-1,2-3-3,-4-4 1,-1-2 0,-2-4 3,0-2 4,-1-4 7,0-2 8,-1-4-1,-1-1 5,2-6 0,-1-4 1,2-4-7,-1-4-3,1-4-2,0-4 5,2 0 7,1 3 10,2-3 14,0 5 15,0 2 10,0 4 3,0 3-4,1 3-10,1 2-13,-1 3-15,2 7-8,0 2-14,-1 4-2,1 4-2,-2 4-3,1 4-3,-1 3-14,-1 1-14,0 2-18,-1 2-33,0 1-39,0 0-39,-3 0-48,-5-3-131,-2-2-60,-2-4-16,-3-4 18,4-2 28</inkml:trace>
  <inkml:trace contextRef="#ctx0" brushRef="#br0" timeOffset="3848">3184 234 181,'-4'-11'224,"3"3"11,-1 2-68,1 0-38,-1 1-22,2 5-15,0 0-12,0 0-7,0 0-11,0 0-7,0 0-12,0 0-11,0 0-3,-4 5-4,0 1 1,0 1 4,-3 4 4,2 2 2,-3 4 2,-1 2-1,3 1 3,-2 2 3,1 4 0,0 1 1,0 3-3,3 1-1,-1 2-3,1 0-3,1 0-3,3 0-4,2-1-1,-1-1-2,4 1-5,0-5 0,0 0-4,1-5-3,2-1 1,-2-4-2,1-2 0,-1-2-1,1-4 2,0 0-2,0-3 0,1-1 0,-2-2 2,3 0-2,-2-3-1,2 0 0,-1-2-5,5-1 1,-4-1-5,4-4 1,-2 1 0,-1-4 2,2 1-2,-2-4 0,-1 1 0,2-5-2,-3 1-1,2-3-2,-2 2 1,1-2-2,-1 0 3,0-1-1,1 0 3,-3 0-2,2 2 2,-1 1-2,-2 1 2,1 4 5,-3 1 3,0 3-2,-1 3-1,-1 3 0,-1 0-3,0 3-4,0 1-1,0 4 3,0 2 3,-1 2 3,1 4 4,0 3 5,0 2 4,0 3 4,1 1-1,2 4 3,-1 1 1,5 1-4,-3-1-2,5 2-5,1-2-1,3-2-1,-1-2-1,1-4 6,4-4 13,-2-2 15,0-3 22,1-6 15,2-1 12,-1-7 8,2-5-1,1-5-10,-2-4-16,-1-7-14,-2-5-14,-1-5-14,-3-7-15,-1-3-11,-4-3-9,-2-3-10,-4-1-10,-3 1-8,-4 1-20,-3 7-28,-3 2-50,-4 10-62,-2 8-62,-10 8-97,-4 7-109,-5 8-42,-4 7 17,0 3 43,2 5 61</inkml:trace>
  <inkml:trace contextRef="#ctx0" brushRef="#br0" timeOffset="4799">3138 419 199,'8'-17'228,"-4"5"9,0 0-82,0 3-51,0 3-34,-3 2-16,-1 4-9,0 0 7,0 1 6,-1 7 4,-3 1 7,1 5 4,-2 4 4,1 3-4,-6 4-3,2 3-7,-1 2-3,0 3-7,-1 2-5,0-2-7,4 1 0,-2-1 1,5-1-3,3-4 1,3-1 1,5-1 0,0-5-3,2-3-4,0-3-1,3-4-6,0-3-1,3-3-5,0-5-3,2-3-4,1-3-5,-1-5-1,1-1-5,-2-3-3,2-1-2,-2-5-3,-2-1 4,-2-1-3,1-1-1,-6 0-1,0-2 1,-1 1-2,-4 1 2,2 0 1,-3 3 3,-1 1 2,-1 5 4,2 0 3,-2 5 0,0 1 1,0 3-2,0 1-2,0 4-3,-2 1-2,2 1 0,-1 7 7,-1 1 7,1 4 12,-1 3 6,2 6 8,0 2 4,2 3-1,-1 0-4,4 0 0,0 0 0,4-2 1,1-1 6,-2-3 6,1-4 15,4-2 15,-5-3 17,1-5 11,4-2 6,-2-4-5,3-4-5,0-3-20,0-4-19,2-4-19,2-4-16,-2-5-10,-1 0-15,1-6-8,-2 1-10,-3-2-10,-1 1-9,-5 2-10,-1 4-18,-8 4-20,-2 2-14,-6 4-12,-6 4-4,-3 2 3,-5 4 15,1 0 19,0 1 20,1 2 15,5-2 14,2 2 11,6-1-1,3 1 3,3 0 0,10 1-2,4-1 1,12 2 2,9 1 2,3 0 6,7 5 14,3 1 13,-3 3 7,-2 3 3,-6 3 3,-8 0 1,-12 3-10,-8 0-11,-12-1-8,-11-1-7,-13-1-5,-6-2-6,-6-4-2,-7-3-3,-4-6-3,-2-5-1,-4-3 0,-3-6 3,3-2 0,2-5 2,8-2 10,7-1 11,9 0 9,12-1 6,11-1 3,12 2 1,9 0-3,9 2-10,12 4-5,7 2-5,7 8-3,8 3-15,5 5-42,6 8-77,2 2-89,8 2-178,-4 3-91,-1 2-37,1 0 14,-5 5 61</inkml:trace>
  <inkml:trace contextRef="#ctx0" brushRef="#br0" timeOffset="5853">4401 518 119,'-3'-12'271,"-2"0"18,2 1 12,-2 1-112,2 1-65,-2 1-41,2 0-19,0 4-6,0-2 3,2 3-4,-3 0 0,3 1-5,-4 4 3,-2 4 4,-2 2 7,0 5 8,-4 5 7,-1 3 3,-1 3-8,-2 3-10,3 2-14,0-1-15,4 0-10,0 1-6,6-2-5,-1-1-2,5-2-6,6-2 2,2-1-3,4-3-5,1-1-2,0-4 0,5-3 0,-2-3-2,1-4-1,2-3-1,1-3 3,1-4-5,-2-3-2,2-2 0,-3-1-2,-5-2 4,0 1-1,-2 2 5,-3 2 6,-2 3 0,-3 3-2,1 1-2,-4 6 3,-2 1-3,0 7-3,2 1 3,0 3 5,0 2 2,6 1 0,-1 0 2,3-2 4,5 2 3,1-4 7,2-3 10,1-1 16,-1-4 17,0-4 24,-2-3 15,-1-3 14,-4-4 2,-1-4-5,0-4-13,-5-4-19,-3-4-18,-5-1-24,-1-5-15,-2-2-24,-1-4-40,-4-1-54,1-1-69,-1 2-78,0 5-94,4 1-144,-4 3-54,0 2 8,2 6 43,-1 2 63</inkml:trace>
  <inkml:trace contextRef="#ctx0" brushRef="#br0" timeOffset="6430">4540 177 291,'3'-21'346,"6"2"17,4 2 13,7 5-162,3 0-86,4 5-57,0 2-23,0 4-2,-2 5 3,-2 8 13,-2 6 4,-3 9 3,-9 5-3,-4 5-14,-5 2-9,-6 0-10,-7-3-8,4-1 0,-6-6 3,5-4 3,0-4 4,3-5 6,4-4 6,3-1-3,5-3 1,6 3-8,10-3-14,9 1-33,5-2-56,7 1-72,4-2-106,0-5-134,1 1-69,-2-2-12,0 1 32,-3 3 53</inkml:trace>
  <inkml:trace contextRef="#ctx0" brushRef="#br0" timeOffset="6756">5158 675 47,'-11'-2'261,"4"2"20,2-1 16,2 0-59,1-1-68,0-1-20,1 0 2,1 0 5,0 2 0,1 1-5,-1 3-13,4 1-16,-3 3-18,3 6-18,0 0-10,1 5-11,-1 3-16,1 3-18,2-2-22,-2 4-23,-1 0-36,2-3-49,-3 3-47,2-3-48,-3-5-71,0-8-104,-2-7-38,-2-6 9,0-6 26,2-2 42</inkml:trace>
  <inkml:trace contextRef="#ctx0" brushRef="#br0" timeOffset="6986">5185 659 77,'8'-25'248,"0"2"18,3 2 10,0 3-100,3 1-55,1 3-28,2 3-17,-3 0-3,4 2 1,-2 2 2,-1-1-3,-2 2-4,-2 1-7,-2 3-9,-4 0-10,-1 1-5,-4 2-1,-2 5 1,-3 3 9,-6 6 6,2 6 8,-6 3 1,1 5-1,-2 3-7,4 3-4,2 1-1,5 0 0,5 0 1,5 0-4,6 0-4,3-3-7,4-1-15,2-4-32,6-2-48,0-4-57,6-3-67,0-6-127,4-8-93,1-3-31,2-8 17,5-4 33</inkml:trace>
  <inkml:trace contextRef="#ctx0" brushRef="#br0" timeOffset="7321">6052 334 20,'-2'-36'241,"1"7"23,-1 5 9,-3 9-75,0 6-54,-2 10-21,-4 8-6,-2 11 15,-4 11 29,-4 10 14,0 11 6,-1 8-12,4 8-22,1 2-31,7 4-33,8 2-31,10-1-22,8 0-35,10-3-50,6-4-64,9-4-82,5-7-148,0-9-76,1-12-20,-1-10 20,3-13 44</inkml:trace>
  <inkml:trace contextRef="#ctx0" brushRef="#br0" timeOffset="7885">6680 423 208,'-3'-15'256,"-2"3"31,0 3-52,2 3-56,-2 0-34,2 2-21,-2 2-19,0 4-9,-3 2 3,-3 5 12,-1 6 9,-3 3 8,-2 6-1,1 5-9,-3 2-23,5 1-25,0 1-19,4-1-20,2 0-19,2 1-20,6-1-35,5-2-42,3 0-47,3-3-52,6-3-96,4-7-89,4-3-29,4-8 8,4-4 30,2-7 43</inkml:trace>
  <inkml:trace contextRef="#ctx0" brushRef="#br0" timeOffset="8154">7092 430 226,'0'-13'265,"-2"5"19,-2 6-43,-5 4-75,0 8-38,-2 3-19,-1 5-7,1 2-5,-3 1-10,2 3-8,3 0-13,2 0-8,1 1-11,6 1-8,6-1-9,4-1-5,3 0-6,6 0-8,1-1-13,3-2-25,2-3-32,0-5-41,2-4-60,-2-4-109,-1-8-64,0-6-16,-1-5 9,-1-4 33</inkml:trace>
  <inkml:trace contextRef="#ctx0" brushRef="#br0" timeOffset="8466">7559 456 203,'4'-8'210,"0"4"2,-3-2-95,2 3-61,-3 0-33,-1 1-15,-1 0-13,-1 2-8,-2 0-22,0 1-56,0 2-53,1 3-31,-5 0-12</inkml:trace>
  <inkml:trace contextRef="#ctx0" brushRef="#br0" timeOffset="8798">7190 495 95,'0'-9'231,"0"3"24,2 2-33,-1 1-60,1 0-35,1 1-34,0 2-21,2 0-21,1 0-12,2 2-9,0 1-7,5 1-2,-1 3 0,0 4 0,2 4-2,-1 2 0,-3 4-1,0 3-4,-4 0-3,-2 3-8,-3 1-11,-1-1-17,0 0-19,-1-1-30,-3-4-49,0-2-80,-1-4-51,1-4-16,3-3 0,2-1 22</inkml:trace>
  <inkml:trace contextRef="#ctx0" brushRef="#br0" timeOffset="9062">7603 614 28,'8'-32'237,"-4"4"20,0 2 19,-4 4-85,-2 0-55,-1 6-30,-5 3-27,2 2-15,-4 4-11,-3 4-6,-4 3 4,3 4-2,-3 2 7,-1 3 7,2 2-3,2-1 0,3 4-10,1-1-5,1 1-7,6 2-8,3 1-4,3 1-5,3 1-4,5 1-4,2 1-3,8 0-2,1 0 0,1 1-2,1-3 0,2 4 0,-4-2 2,0-1-2,-8-2 4,-3-2-2,-5-1 4,-6-1 2,-9-2-2,-4-2-2,-7-2-10,-4-1-10,0 1-22,-1-4-24,3 1-28,4-1-33,4-2-67,6-4-106,5-2-43,5-2-11,6-2 6,7 1 26</inkml:trace>
  <inkml:trace contextRef="#ctx0" brushRef="#br0" timeOffset="9504">8032 504 5,'-4'-13'204,"-1"2"31,1 4-15,0-1-30,0 2-23,-2 3-33,-1 2-22,-1 2-21,-3 5-18,-5 3-8,2 4-5,-5 4 2,-1 4 1,0 2-2,2 1-4,3 1-3,1 1-6,5-1-3,2-1-7,7 2-2,3-2-6,7 0-7,4-2-1,2-1-6,4-3-3,1-1-5,0-5-1,1-4-5,-1 0-2,-1-6 0,-1-4 0,-1-6 0,0 0 0,-2-6 0,0-2 0,-5-4-2,0-4 1,-5 0-1,1-2 5,-6 3 6,-2 0 9,-2 2 7,-4 5 4,-4 2 5,-1 5-2,-4 4 3,0 4-2,-1 4-6,1 5 3,2 0-3,2 5 0,4 0-4,4 4-8,4 1-5,0 0-16,8 3-26,1 0-45,8-2-56,4 1-94,6-5-122,3-3-58,3-3-9,3-5 21,1-1 44</inkml:trace>
  <inkml:trace contextRef="#ctx0" brushRef="#br0" timeOffset="9954">8466 699 45,'11'-8'254,"4"4"14,2 0 10,6 1-80,1 0-86,5 3-54,1 0-25,2 0-16,-2-2-7,0 2-18,-2-3-29,-4 0-96,-2-3-71,-5 2-39,-3-2-21,-3-2 2</inkml:trace>
  <inkml:trace contextRef="#ctx0" brushRef="#br0" timeOffset="10128">8656 501 212,'-13'-3'272,"5"2"24,3 2-23,1 2-73,-2 5-34,3 1-11,-1 3-3,3 4-4,1 4-7,1 2-20,1 4-24,0 4-21,2 1-24,1 3-32,-1 4-47,1 1-48,3 2-48,0-4-64,1-5-131,-4-7-59,2-5-9,-1-7 18,6-4 30</inkml:trace>
  <inkml:trace contextRef="#ctx0" brushRef="#br0" timeOffset="10440">9279 298 48,'-2'-18'256,"0"4"27,1 2 13,-1 4-87,-4 5-55,-2 3-37,-1 6-28,-7 3-12,0 6-7,-4 5-3,-1 2-5,4 4-10,-4 2-9,7 2-11,-2 3-7,7-1-10,4-1-15,1 1-15,9-1-22,5-1-25,7-3-33,4-3-72,3-6-97,2-6-43,3-3-11,3-3 5,2-3 25</inkml:trace>
  <inkml:trace contextRef="#ctx0" brushRef="#br0" timeOffset="10700">9684 336 133,'0'-15'219,"-5"5"15,0 4-50,-6 3-50,-2 6-27,-2 6-11,-1 3-6,-5 4-4,4 5-8,-1 2-13,6 0-14,-1 3-10,5-2-10,3 0-6,4-1-7,1-2-2,5 0-3,1-5-2,4-1-1,2-3 1,-1-3 6,5-4 2,-2-2 6,0-5 8,-1-1 7,-2-4 8,2-2 5,-4-5 3,-4-1 1,0-3-5,-1-3-4,-4-3-10,0 2-10,-1-3-13,-4 3-17,2 1-29,2 5-33,1 0-61,4 5-148,2 0-75,6 4-31,0 4 0,4 1 18</inkml:trace>
  <inkml:trace contextRef="#ctx0" brushRef="#br0" timeOffset="11071">9899 282 208,'-7'-4'235,"0"-1"11,-1 5-62,0 2-42,-2 1-25,-1 4-18,3 1-10,0 2-10,2 3-11,0 4-9,3 3-7,3 0-6,3 5-4,3-1-7,2 2-4,1 0-6,5 0-5,1-3 2,0 2 0,1-4 5,2 0 7,-4-2 5,2-4 1,-5 0 1,-3-4-1,-2-2-3,-1-3-8,-5-2-6,-6-1-5,-4 0-16,-4 2-27,-7-1-32,-1 1-40,1-3-75,3 2-123,5-1-56,0-3-13,10 0 12,3 0 26</inkml:trace>
  <inkml:trace contextRef="#ctx0" brushRef="#br0" timeOffset="11420">10131 368 129,'17'-18'255,"1"2"19,-2 5-9,-1 2-95,0 4-60,-4 4-27,0 5-11,-3 7-6,-2 4 1,-3 6 1,-3 4-3,-3 5-8,-2 0-10,-3-1-10,2-4-6,-2-2-1,2-4 2,1-4 4,2-3 5,1-1 1,1-2-2,2-2-7,4 1-4,5-1-12,5 0-16,7 0-19,4 0-24,4-3-25,3 1-20,6-3-24,0-5-15,-1-3-8,1-6-4,0-5 7,-5-4 9,-1-3 21,-5 0 23,-2-1 29,-6-2 33,-2 0 26,-5 1 15,-1 2 14,-7 0 4,-1 3 6,-4 3-3,0 2 2,0 2-3,-3 4 1,2 2-7,-4 2-5,-4 3-2,-4 5 2,-4 2-2,-3 7 5,-2 1 1,0 4 0,1 5-3,-1 0-7,5 2-1,3 1-7,4-2-1,3 2-6,5-3 0,4 2-1,4-4-4,3 1-1,4-2-2,3-3-3,1-5-2,2-1 0,0-3 0,0-4-1,3-4-2,-1-2 0,0-4 1,-1-4-1,-1-1 1,-5-2-2,-3-2 2,0-1 0,-4 0 1,-6 0 1,-2 0-2,-3 1 2,-4 3 5,-2 2-3,0 3 0,0 4 0,-2 4 3,2 5 3,1 5-1,1 3 6,3 4 3,2 2 1,1 5-1,6 0-3,-3 2-13,6 1-23,3-1-43,0-1-145,0-3-77,-1-1-39,-4-4-14,-4 1 11</inkml:trace>
  <inkml:trace contextRef="#ctx0" brushRef="#br0" timeOffset="12288">9473 1059 70,'-11'-3'210,"0"0"21,5 0-34,0 1-39,2 2-24,-1 0-9,4-2-7,1 2-4,0-2-11,1 1-11,4-1-15,7-1-17,5 0-15,4-1-16,11 0-15,5 0-4,6 1-5,5 0-2,3 0-2,5-2 2,2 3-2,2-3 5,3 1 0,1-3-1,1 3-2,-2 0 0,2-1-3,-2 0-2,-1 3 0,-2-1-4,-7 1-3,-1 1-11,-7 1-14,-6 0-27,-6 1-48,-9-1-116,-3-1-64,-6 1-28,-7 0 0,0 3 12</inkml:trace>
  <inkml:trace contextRef="#ctx0" brushRef="#br0" timeOffset="12692">9883 1187 63,'-3'4'260,"1"-1"21,2 1 12,0-2-79,0 1-79,0 0-43,0 2-20,0 0-10,0 3-4,2 2-7,-2 3-2,0 0-4,0 4-8,0 1-9,-2 1-5,2 1-5,-1-4-6,-1-1-5,2-1 0,-2-5-2,2 0-2,0-4 2,0-1 1,0-3 0,2-2-3,0-4 1,1-4-1,0-4-1,1-4-1,0-4 0,2-3 3,0-6 1,6-1-2,0-2 3,3 0 8,3 1 4,3 5 11,0 2 3,-1 7 5,0 3 0,0 6-2,0 4-1,-2 4-4,0 5 3,0 5 0,-2 3 1,-2 5 2,0 2-5,-1 5-5,-1 3-4,1 1-9,-1 4-12,1 1-18,3-1-25,-2-4-32,2-1-31,0-4-35,0-5-67,0-8-104,-1-4-42,0-7-2,-1-10 8,-1-2 32</inkml:trace>
  <inkml:trace contextRef="#ctx0" brushRef="#br0" timeOffset="14159">83 609 63,'0'-3'245,"2"0"24,-1 2 15,-1 1-95,0 0-67,2 0-36,-2 0-21,0 0-27,0 0-11,2 0-5,-1 0 0,-1 0 5,5 3 10,-1 0 7,3 4 12,3 2 1,5 5 4,1 2-4,6 3-9,3 6-12,2 0-8,2 2-11,1 0-5,-5 3-3,2-3-2,-2 0-4,-3-1 2,-4-5-3,-1-3-2,-6-3 0,-1-5 3,-2-2-2,-4-4 1,1-4 0,0-6-2,3-6 1,-4-6-2,4-6-1,4-6-4,2-9 2,0-4-2,8-10-1,3-4-1,5-3 5,7-4-2,4-2 0,9 1 0,2 2 0,7 3-1,3 5-3,-1 5 1,-1 5-6,-4 6-16,-4 6-19,-3 7-40,-13 7-90,-4 3-92,-8 5-43,-12 7-12,-5-1 4</inkml:trace>
  <inkml:trace contextRef="#ctx0" brushRef="#br0" timeOffset="14761">4 701 48,'-3'-2'225,"0"2"13,1 0-1,4 3-89,1 3-60,1 0-26,5 3-15,-1 2 2,6 1 5,-2 3 2,7 1 0,0 4-5,2 2-6,-1 4-10,0 2-11,-2 4-7,3-3-7,-4 2-4,2-5-4,-3-1 1,1-6-1,-4-6 2,3-3 3,-2-7 5,2-8 10,-2-5 8,5-10 8,2-5 4,4-8 5,5-8 1,5-4-5,7-7-7,8-5-7,8-7-7,10-4-9,14-6-19,13-1-43,14-6-162,13 0-86,6-3-43,3-3-25,8 9 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18.11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5 406 28,'1'-4'70,"-1"-2"5,0 1-6,0-1-13,0 2-9,0-2-8,0 1-2,0 2-3,0-1-4,0 1 1,0-2-5,-1 0 4,-1 3 2,2-1 7,0 0 2,0-2 0,0 4-2,-2-3-3,2 2-5,0-1-8,-1 1-7,1 1-3,0-1-2,0 2-4,0-1-3,0 1 1,0 0-3,0 0-2,0 0 2,0 0 0,0 0-1,0 0-1,0 0 0,0 1 0,1-1 0,-1 3 0,2 0 1,0 0-2,-1 2 1,2 1 0,2 0 0,-1 3 0,-2 1 0,1 1 0,1 2 0,0 1 0,-2 1 0,3 1 1,0 1 0,2-1 1,0 2 0,-1 0 2,0 0-3,2 0-1,-2 2 0,1-2 2,-1 0-2,-1-1 2,-2 1-2,2-1 1,-1-2 1,-2 0-1,1-3-1,0-1 2,-1-2-2,0-2 4,-1-1 8,-1-3 15,4-1 5,0-4 5,5-1 0,1-4 3,3-3-13,6-1-12,4-4-9,6-2-2,4-2-1,7-2-3,7-3-2,4-2-1,6-1-1,4-2 0,7 0-3,6-4 1,1-2 5,5-1-2,4-1 0,3-4 2,8-2-1,-1-1 0,0 2-2,-7 3 1,-5 3 0,-9 4-2,-7 7-6,-10 7-21,-9 4-51,-5 6-84,-11 3-44,-9 4-23,-9 1-2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08.10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1273 540 94,'4'-6'258,"-2"1"15,-1 0 21,2 3-95,-3-1-77,2 0-39,0 3-24,-1 0-12,2 0-21,-1 4-9,1 2-4,2 2 0,-2 2-1,3 2 3,-1-1 1,0 1 3,1 0 1,1 0 3,0-2 0,1 1 2,0-2 2,0-2-3,3-1 2,0-1 3,1-1 6,2-4 14,3 0 9,4-4 12,2-4 4,7-1 2,0-1-5,5-4-11,-2-1-10,4-3-9,-2 0-8,-2 0-5,1 0-9,-4 0-7,-6 1-27,-2 3-42,-3 3-44,-3 1-51,-3 2-95,-7 4-109,-3 2-35,-3 2 6,-6 2 25,-5-1 39</inkml:trace>
  <inkml:trace contextRef="#ctx0" brushRef="#br0" timeOffset="520">1233 501 4,'6'-9'231,"-1"1"20,0 2 20,-2 0-65,-2 2-62,1 1-34,-2 0-18,2 1-13,-2 1-11,0-2-12,1 3-8,-1 0-9,2 0-5,-1 0-2,1 0-7,3 4-1,-2 1 1,5 4-4,-2 0 0,2 4-2,0 2-4,4 0-3,-2 1-4,0 1-2,0 0-6,3-2 1,-3-2 2,2-2-1,0-2 6,0-3 1,-1-3 10,2-3 1,7-2 2,1-4 1,4-2-1,2-3-1,5-1-7,2-5 3,1 1 0,3-3 6,0 1 4,-1-1 1,2 0-4,-3-1-7,-1 2-30,-3 1-50,-4 1-95,-4 3-133,-6 2-67,-5-1-34,-6 2 3,-4-3 34</inkml:trace>
  <inkml:trace contextRef="#ctx0" brushRef="#br0" timeOffset="3526">482 27 68,'-3'-3'185,"-2"1"5,0-1-43,2 2-36,0-2-21,1 0-15,-1 0-13,0 1-9,0 1-9,1-1-5,-3 1-8,1-1-5,1 2-7,-2-2-3,0 2-3,0 2-7,-3-2-2,1 3 1,-1 2 0,-2-1-3,-1 3 3,0 1 2,-2 1 3,-1 0 2,0 3 2,-2 0 0,0 2 0,-1-1-5,1 3 1,-1 0-6,2 0 0,-2 1 2,0 1-4,1 0 1,0 0 0,0 0 4,1 1-2,0 1 1,0 1 0,0 0 4,1 1 0,1-1-1,2 2 1,0-2 3,3 0 0,0 1-2,0-2 0,2 1 0,3-1 1,0 2-2,1-1 1,2 0-2,0 1-1,2-1-1,0 2-3,-1-1 1,2 1-3,-1 1-2,2-2 0,-2 2 3,1 0-3,2 0 0,-2 0-1,2 0 1,1 0 0,2 0 0,0 0 0,-2-1 0,4-2 1,-1 0 3,2-3-3,-1 0 3,4-2 0,-3-1 0,3-1-1,2-4-2,1 2 1,0-1-2,1-1 1,4 1 0,-1-2-1,4-2 0,-1 0 0,3 0 0,0-1 0,0 0 0,1-2 0,4-1 2,-2-1 0,2-1 0,-1-1-2,1-1 1,2-1-1,-2-1 1,0-1 1,-1-2 0,-1 0-1,0-1 0,0 0 2,-4 0-2,2-2 2,-2-2-1,-1-1 5,0-1 1,-1-1 2,-2-4 2,0 0 2,-1-1 2,-2-3 3,-2-1 2,-1-3 2,-2-1 1,-3-1-1,-3-2 0,1-2-6,-4-1-5,0 0-1,-2 0-4,-3-2-1,-1 1-1,-3 0 1,0-2-1,-3 0 0,-2 3 5,-1-2 4,-2 2 2,-4 2 1,0 2-1,-4-1 0,-2 3-3,-4 2-6,-2 2-2,-1 0-4,-5 3-1,-3 3-1,-2 2-2,-7 3-1,-2 3-2,-5 3-6,-3 5-10,1 1-15,-1 4-20,1 4-25,6 2-46,2 4-108,4 4-57,4 1-22,5 4 0,8 1 17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15.55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15 777 32,'0'-6'103,"0"-2"-4,-2 2-16,0-1-9,2-1-8,-2 1-3,1-1-8,-1-1 0,2 1-6,-3 1-6,3 0-8,-2-2-5,2 1-3,-1 0-6,-1 3-6,2-1-4,0-1 0,2 3-4,-1 0-2,-1 1-1,0 0-3,2-1 2,-2 4-1,0-1-2,0 0 0,0 1 0,2 1-1,-1 0 1,1 3-1,1-1 0,3 3 1,0 1 1,1 4-1,-1-1-1,3 3 1,-2 1 0,1 0 0,0-1 0,1 2 2,-1-3 1,0 2-3,-1-1 0,0-1 1,1 2-1,-2-3-1,-1 3 1,0 0 0,0-3 2,-1 2-1,-1-1 1,-1-2 0,1-2 0,-3-1-1,2-1 3,-2-1-4,0-1 2,0-2 9,0-1 8,2 1 10,-1-2 3,1 0 4,1-3 1,0 0-11,2-2-7,2-1-8,2 0-8,0-1-1,7-4-2,0-1 0,7-1-1,4-2 1,5-5-1,4-2-1,8-4 2,2-2-1,6-4 0,5-1-1,3-2 1,8-2 1,2-1-4,7 0-2,1-3 1,2-1-2,-2-3-1,3 0 2,-5-1 6,1-2 0,-7 1 0,-7 2 0,-5 5 0,-6 4 0,-7 6-6,-5 4-2,-4 7-11,-5 5-15,-1 5-26,-6 3-64,2 5-60,-3 1-29,-1 4-5,-1-1 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55.13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149 124 159,'1'0'227,"-1"0"10,2 0-37,-2 0-37,0 0-31,2-1-20,-2-1-21,1 0-20,1 0-21,-1-1-22,4-2-8,-4 1-10,1-1 0,-1-1 1,3 0 7,-3 0 6,2 0 9,-3 0 6,4 0 5,-4 0 5,1 2 4,-1-1 3,0 0 3,0 0 8,0 0 0,0 1 3,0-1 1,2 1 1,0-1 2,-2 1-1,0 1 6,1-1 0,-1 3 4,0 0 1,-1-1-8,1 1-5,0 1-13,-2-2-10,2 2-14,0 2-8,2-1-6,-2 2 1,0 5 2,1-1 4,-1 5 6,0 1 4,2 4 8,-2 0 2,-2 2 1,2 2 1,-1 0-1,-3-1-2,3 1-8,-3 0-4,1 0-5,2-2-3,-3 2-2,3-1-6,-2-1-1,1 2-4,-2 0-2,2-2-3,1 3-5,-3-3 0,3 1-2,-1-2 2,0 0-1,-1-2 1,2 1 1,-1-1 2,0-1-2,2 2 0,-1 1-2,1-2 2,0 1 0,0 1-2,0 0 1,0-2-3,0 1 0,0-1 0,-2 1-3,2-2 1,0 0 2,-1-2 2,1 2-2,0-1 0,0-1 0,-2 0 2,-1 0-6,3-1 3,0 0-3,0 0 3,0-2-3,0 1-2,0-2-2,0 0-1,0-2-2,-1 1-8,1-2-8,0-1-15,0 0-14,0 0-17,0-2-24,0-2-29,0 1-34,0-1-34,1-1-42,4-1-50,-5-2-85,1-3-63,-1-2-9,-1-1 23,-1 0 41,-1 2 61</inkml:trace>
  <inkml:trace contextRef="#ctx0" brushRef="#br0" timeOffset="753">9 766 206,'-1'0'276,"-4"-1"26,5 1-33,-1 0-60,-1 0-45,2 0-29,0 0-18,0 0-21,0 0-15,0 1-11,0 1-9,3 1-1,2 3 0,-2 1-3,2 2-1,0 3-6,-1 2-8,3 1-10,0 1-11,1 0-7,2 1-5,0 0 0,0-1 4,0-2 7,0-4 16,0-1 19,2-1 21,2-5 22,-3-3 9,0-2 10,5-1-3,-3-3-9,0-3-11,-1 0-11,2-3-15,-3-2-15,-1-2-13,2-2-26,-2-1-43,-1-3-64,2 0-88,-1 3-110,-1-1-173,-1 2-79,0 3-18,-3 2 29,-2 2 70</inkml:trace>
  <inkml:trace contextRef="#ctx0" brushRef="#br0" timeOffset="1324">585 708 189,'0'-18'244,"2"0"7,-1 1-26,1 1-25,1 2-15,-2 1-5,-1 4-3,3 0 1,-3 2-2,0 3-7,2 1-12,0 2-14,-1 2-14,-1 2-17,0 5-14,0 2-7,0 4-3,0 1-15,-1 0-16,-1 1-16,0 2-11,-1 1-11,3-1-12,0 1-6,0-1-9,0-2-13,2-1-13,-1-1-15,-1-4-12,0-1-9,2-3-2,0-1 1,-2-4-3,1-2 4,-1-4 7,4-4 10,-4-1 4,0-5 9,0-3 14,-4-3 12,4-3 7,-1-5 5,1 1 7,0-2 10,0 0 24,1 1 20,4 4 17,-2 0 17,4 5 9,0 3-3,0 1-13,2 2-21,3 2-18,-2 2-18,3 2-17,3 4-20,-3 1-33,2 0-40,-2 3-42,-2 3-54,3 1-46,-4 2-47,-4 5-87,0-1-59,-6 1-3,-4 4 22,-1 1 37</inkml:trace>
  <inkml:trace contextRef="#ctx0" brushRef="#br0" timeOffset="1748">612 696 6,'-10'12'252,"4"-2"25,3 1 19,3-4-52,1 1-86,7-1-51,2-1-36,5-1-22,3 1-18,4-2-12,3 1-8,4-1-11,1 1-7,1-1-13,1-3-17,0 1-28,-1-2-44,-2-2-53,-2-2-55,-3-2-36,-2-3-8,-4 0 43,-1-1 92,-5 1 118,-2-2 113,-2 4 88,-4-1 52,2 2 11,-4-1-32,-2 2-45,-2-1-34,-4 2-23,0 1-13,-2 0-6,-3 3-3,-5 3 0,2 1-1,-3 3 2,-2 3-2,3 0-6,0 2-6,2 0-10,1 0-12,4 2-14,1-4-10,1-1-10,6 0-11,1 0-5,0-2-3,4 0-3,1-1-1,5-2 0,1-1-2,1-1-2,4-2 2,-2-2 3,1-1 11,-1 0 22,-3-1 31,1 1 25,-2-2 19,-3 3 10,-3 0-9,1 2-15,-2 0-27,-2 2-18,3 5-10,-4 0-9,1 7 1,-1 4 6,0 3 3,0 5-4,-1 5-5,-1 2-6,0 1-3,-1 1-10,2-1-8,-4-1-7,1-1-13,-3-4-9,1-1-10,-1-3-8,-2-4-3,3-5 0,-1-3 7,1-3 12,-2-5 6,2-4 4,1-1 8,0-5 0,4-5 1,-1-2-1,4-4 0,2-2-2,3-4-8,4-2-3,2-4-4,1 1-6,3-4-5,3 2-1,1 0-3,1 0-2,-1 2 1,0-1-1,1 4-2,-4-2 0,2 4 4,-1-1 2,-2 2 7,-3-1 6,1 4 7,-5-1 8,2 4 2,-6 1 8,0 2 3,-3 2 8,0 3 2,-1 1-1,-2 2-1,-2 0-5,2 3-2,-4 0-8,-1 2 0,-3 3-3,0 3 4,0 2 3,-3 2 5,0 2 2,1 3 5,-2 2 0,4 1 0,2 1-3,-2-1-4,3 2-4,2-2-2,3-2-2,2 1-3,-1-2 1,5-2 0,2-1-1,-1-3 2,1-1 1,2-2-1,0-3 0,1-3 1,0-3-1,2-2-1,-2-1-1,3-4-1,1-2 1,-3-2 5,-1 1 4,0-1 9,-5 4 11,1 1 5,-4 1 4,0 2-5,-3 3-1,0 2-11,-3 2-10,-2 5-4,-3 2-5,1 0 0,0 5-4,1-1 3,3-1-1,-1 2-1,3-3 1,2 2 2,3-1 3,4-1-2,0-1 2,6 0-9,0-3-4,3 2-16,4-5-14,-2-2-23,3-2-19,2-5-20,-2-2-10,3-2 2,-1-4 7,-1-2 19,-5-4 19,3-2 27,-7-2 20,-2 1 21,0-1 14,-4 0 19,-2 3 22,-2 2 17,0 4 9,-3 1 1,2 4-8,-3 3-11,4 3-19,-3 3-17,2 2-16,2 5-7,1 5-3,4 2 2,1 4-4,1 4-1,5 1 2,0 2-1,-3 5-4,3 0-2,-4 3-8,-1 0-67,-16-1-167,-12-2-224,-14-7-117,-23-5-63,-20-12-23,-30-7 50,-30-12 156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5:43.77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2184 370 49,'0'-3'222,"-2"0"21,0 0-22,-1-1-46,1 0-39,1 0-29,-1-1-16,-2 2-8,2 0-2,1-1 1,-1 1-4,1 1-4,1 1-8,-2-1-6,2 1-13,-2 1-12,2-2-13,0 2-8,0 0-5,0 0-3,0 0-4,2 3 1,1 0-1,2 2 2,1 1 1,0 3 0,2-1-2,-1 3 3,4 1-1,-3 1-2,0 1 2,1 1-3,2 0 1,0 2-2,2 1 1,-4-2-2,1-1-2,1 0 0,-3-1 2,-2-3 1,1-1 0,-3-4 2,2 0 4,-3-3 7,2-2 3,3-4 0,2-2 5,4-6-3,2-3-4,6-5-2,3-4-5,5-3-2,2-2-3,4-2 0,8-3-3,4-1 0,6-4-1,6 1 1,5-1-3,4 1-13,5 2-21,4 2-42,-1 5-119,-1 1-106,-6 6-52,-10 1-19,-9 4 9,-17 3 32</inkml:trace>
  <inkml:trace contextRef="#ctx0" brushRef="#br0" timeOffset="22127">17 1676 125,'-1'-12'277,"-2"0"18,0 0 19,0 3-99,-1 0-76,3 0-38,-1 3-16,1 0 1,1 3 3,0 0 6,0 0 15,1 2 8,-1-1 0,2 1-8,-1 1-14,1 0-22,-2 1-22,3 3-19,2 3-13,4 3-10,-1 5-3,3 3-2,0 3-2,2 1-1,-1 4-3,0-2 1,0-1 0,-1-1 0,2-2 1,1-4 5,-1-2 5,1-5 4,3-5 3,2-4 1,2-4 0,6-8-6,6-6-7,5-5-6,5-7-5,6-5-2,3-3-6,5-6-12,1-3-26,4 0-43,1-1-44,5 0-50,-3 1-127,0 2-77,0 2-19,-5 4 16,0 6 33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06.15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256 141 127,'1'-7'164,"1"1"-8,-2-2-7,0 2-8,0-1-11,0 2-13,0 1-15,-2-1-13,2 1-9,0-1-9,-1 1-2,-1-2-4,0 1-1,2 1-2,-3-2-2,2 0 1,-4 1-5,2-1-1,-2 2-5,1-2-3,-1-1-1,-2 3 3,0 0 4,2-1 7,-1 2 5,1-1 4,-2 1 5,1 3 0,-2-2 6,2 4 11,-2-1 8,-1 2 10,-1 5 5,-3 1 0,-1 1-10,1 4-17,-1-1-17,2 4-15,0 1-17,0 0-9,2 0-5,1 1-4,1-1-1,3 0-5,4 0 1,-1-1-2,4 1-4,-1-3 3,4-2-6,3 1 1,0-4 0,-2 1 2,5-5 0,2 0-2,0-3 0,2-2-1,1-2 1,1-4 1,0-1-2,1-3 1,-2-2 1,3 0 7,-3-4 4,-2 0 5,-3-2 8,2-1 6,-5 1 6,0 1 2,-3 3 3,1-1 2,-5 4 3,2 1-3,-1 3-1,0 1-6,-1 2-12,-1 2-10,2 1-5,-1 1 0,-1 5 1,-1 3 4,-1 6 10,1 5 14,-3 2 24,1 5 17,0 5 18,-1 4 20,0 3 16,1 4 6,2 2-8,-1 3-13,2 3-2,-2 0 0,2 2-5,-3 1-6,2-4-12,-3-1-12,-1-3-17,1-4-24,-4-3-22,0-3-9,-2-5-6,-2-2-8,-1-3-6,-4-6-7,1-3-4,-3-3 1,0-7-2,0-2 2,-3-7 0,5-4 3,-2-4-2,3-7 0,0-4-4,6-4 1,6-7 2,4-4 0,6-6 1,9-3 1,7-3 2,4-3 1,8-1-1,2-1 3,2 2-2,4 2 1,-2 2 4,0 2 2,-1 5 4,-4 2 11,-4 4 14,-2 5 10,-5 4 4,-4 4 7,-2 1-7,-9 5-23,1 1-70,-5 4-133,-1 0-200,-1 2-286,-3 0-203,-7 1-91,-9 1 0,-13-1 95,-6 1 174,-1 0 275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40.72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341 131 263,'-8'-27'346,"2"3"22,-2 2 21,0 2-125,4 5-85,0 3-51,0 5-30,0 3-20,3 6-7,-3 7-9,1 9-3,2 6-5,-5 8 2,3 5 0,-2 7-6,0 2-6,2 8-8,-2 2-6,-1 4-5,1 3-7,0 3-7,2 0-7,0-2-4,0 1-7,-1-5-15,0-5-27,-1-2-42,1-5-50,0-5-66,-1-2-136,-3-4-65,2-4-19,-3-5 22,2-3 39</inkml:trace>
  <inkml:trace contextRef="#ctx0" brushRef="#br0" timeOffset="316">0 1132 169,'2'3'293,"1"0"14,1 3 7,-1 3-123,4 3-85,-3 0-48,5 4-27,0-1-15,-1 3-5,0-3-6,1 0-1,4-3 4,-4 0 5,5-4 15,-2-2 11,0-3 19,2-3 19,2-5 12,2-1 6,-2-4-1,1-4-3,2-2-9,-2-2-15,4-3-13,-4-2-25,1-1-27,-1 0-32,-3 0-44,1 2-45,-1 2-86,-2 4-114,-2 5-54,-4 7-13,-4 5 16,-2 8 33</inkml:trace>
  <inkml:trace contextRef="#ctx0" brushRef="#br0" timeOffset="694">294 1699 221,'-2'-8'362,"0"3"25,2 3 14,0 2-99,0 6-101,2 4-59,0 5-26,-1 5 2,3 2-1,-3 4-2,1-1-12,-1 4-18,3-2-24,-3 1-31,1-1-32,-1-1-38,1-2-40,-2-2-42,0-1-36,0-3-32,0-4-20,-2-2-14,2-5-17,-1-4-41,-2-3-26,-2-4 0,0-7 22,-2-4 32</inkml:trace>
  <inkml:trace contextRef="#ctx0" brushRef="#br0" timeOffset="924">196 1745 135,'-2'-16'316,"4"-1"24,-1 1 16,6-1-88,1-1-90,1-1-63,5 1-39,2 0-25,5 1-19,1 0-16,1 4-22,0 1-21,4 1-17,-4 6-27,4 0-48,-3 7-112,-7 2-62,0 4-24,-4 4-5,0 4 14</inkml:trace>
  <inkml:trace contextRef="#ctx0" brushRef="#br0" timeOffset="1165">522 1872 129,'3'-7'230,"2"-4"15,1 3-46,-2-1-54,1 1-34,-2 2-22,2 0-14,-2 2-10,2 1-13,0-2-20,-2 4-30,0-2-50,-1-1-105,-1 3-76,-1 1-40,0 0-12,0 0 6</inkml:trace>
  <inkml:trace contextRef="#ctx0" brushRef="#br0" timeOffset="1458">278 1985 265,'3'2'312,"2"-1"21,-1 1-31,8-4-93,-1 1-70,6-2-48,4-2-30,3 1-22,3-2-19,3 1-20,1-1-21,2-1-37,-3 1-80,-3-2-107,-5 2-58,-1-1-24,-5-1 2,-1 2 23</inkml:trace>
  <inkml:trace contextRef="#ctx0" brushRef="#br0" timeOffset="1670">833 1761 77,'3'-14'258,"-3"0"27,-1 1-4,-1-1-50,1 2-51,-4 2-33,1 1-16,0 1-9,-4 4-2,0 2-3,0 4 7,-2 2 13,1 5 11,0 5 14,2 0 12,1 6 8,3 3-7,-2 1-14,4 2-21,2 3-32,2-1-25,2 1-23,0 3-16,-1-1-14,4 1-10,2-1-6,-6-1-7,3-1-14,-2-2-29,-4-3-49,1-3-60,-2-2-75,-3-1-75,-4-3-94,-1-1-111,-6-4-27,-2-1 22,-3-3 55,3-3 65</inkml:trace>
  <inkml:trace contextRef="#ctx0" brushRef="#br0" timeOffset="1950">659 2171 139,'1'-3'337,"3"0"32,2-1 23,2 1-69,4-3-106,3 0-76,4 0-70,-2-2-63,9 1-75,-8-3-140,3 2-106,1-4-54,-1 0-13,1-5 19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6:57.58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315 259 91,'-2'0'80,"2"1"-9,-1-1-7,1 0-8,0 2-10,0-2-9,0 0-12,0 0-9,0 1-5,-2-1-4,2 3 0,-3-1-1,1 1 3,-1 0 2,0 0 5,-2 1 8,3-1 4,-4 2 4,2 1 8,0 0 4,-2 0 1,1 0-1,0 1-1,-1-1-5,2 2-6,-1-3-3,0 2-7,-2 0-3,3 2-3,-2-3-3,1 2 0,0-1 0,2 1-4,1-1-2,-1 1 2,0-1-2,1 2-1,-1 0 0,0 0-1,0 0 0,0 3-1,0-2 0,-1 1-1,3-2 3,-2 2 2,1-1-1,2-1 1,0 0 3,0 0 0,0-2 0,2 1-2,-1 0 0,1-1 1,-1 1-1,-1-3 0,4 3 1,-3 0-1,1-1 0,1 1-3,0-2-2,2 1 1,-1 1-2,-2-1 3,3 2-1,0-2-1,-2 1 2,3 0-2,-1-1-2,-1 2 1,1-2 0,2 1-1,-2 0 1,1 1 1,1-2-3,0 1 2,-1-1 2,2-1 0,0 2 2,0-2-1,0 1 2,-2-1 2,5 2-3,-3-3 1,0 0 0,3 1-1,-3-1 0,3-1-2,0 1-2,0-1 2,-1-1-3,2 2-1,1-1 0,-2-2 2,3 1 0,-2 0 0,1-2 3,0 1 0,1-2 1,-1 0 0,0 0 0,1 0 1,-1 0-2,2 0 0,-2 0-2,3-2 0,-2 2-2,3 0-4,-2 0 2,0 0 0,0 0-1,2 0 0,-2 0-1,0 0 2,-2-1 0,3 1 2,-2-2-2,0-1 1,-1 0 0,1-1 3,0-1-2,-1-2-1,3 0 1,-3-1-1,2 0 0,-2-1-1,3 0 0,-4 2 1,1-1 0,1 1 1,-1 1 1,1-2-1,-1 2 2,-1 0 3,1-1-2,0-1 3,-1 1 1,1-1-1,-1-1 0,1 0-1,-3-1-4,4 2 0,-3-1-3,0 0 0,-3 2 1,0-2 1,0 1 0,-2 1-2,0-2 2,-1 0-1,0-2 0,0 1 1,-2-4 0,3-1 0,-3 0 3,0-3-4,-1 2 3,1-1-1,-1 1-2,-1-1 2,-1 1 0,2 1 1,-2-1 1,0 2 3,-2-1 0,1 1 0,-1-1-1,-1 0 1,0 0-2,-2 0 2,1 0-3,-1 0-1,-2 2 0,1-1-1,0-1-1,-2 2 2,0-1 2,0 1-2,0-1 4,-3 0-4,0 0 3,1 0-4,-4 1-2,1-1 1,-2-1-2,-1 2 1,-3-1 2,-1 2 0,0 0 3,-3 1 0,-2 3 0,-4 0-2,-1 4-1,-3 2-2,-4 2-1,-1 6-1,-4 2 1,-1 2 1,-1 5 2,-2 3-2,-3 3 3,0 6-9,-5 3-27,-6 7-158,-13 4-83,-12 1-42,-16 3-25,-13-3-5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00.57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160 45 192,'3'-4'226,"0"1"14,-1 0-68,-1 0-64,-1 2-34,0 1-16,0 1-15,0 2-8,-3 2-10,0 2-5,0 2 6,1 2 2,-2-1 6,0 1 3,1-1 2,-2 2 0,2 2-5,0-2-4,-3 1-6,1 1-7,0 1-4,-1-2-1,1 2-5,-4 2-3,3-2-1,-1 0 2,-1 1-2,-1 1 0,1-1 3,0 2 2,1 2 1,-2-1 1,1 1-1,2 2 2,-1-1-1,1 3-2,0-1-1,3 0-3,1 2 0,1-1-1,2-2 0,1 1-1,1-1 2,3-2-2,0-1 0,-1 1 2,2-2-3,-1 0 2,3-2-1,-1-1 1,0 0-1,2-1 1,1-3-1,0 0 0,3-2 1,-1-1-2,4-1-1,-3-1 3,5-3-2,-3 0-1,3-1 0,-1-2 2,1 0-2,-1-3 0,2 1 2,0-1-2,0-1 2,0-1-1,0 1 2,-1-2-2,0-2-1,-2 1 0,-1-4 0,-2 1 0,1-2 0,-4-2 0,1-1 0,0-3 0,-2 0 2,-2-3-1,-1-3 0,-4-1-1,0-2 0,-1-3-1,-2-2 1,-2-1 1,-1-3 1,0 0-1,-4-2-1,1 1 0,-5-1-2,2 1 1,-3 3 1,-3-2 1,-4 3 0,1 0 0,-5 3-1,-4 3 0,-3 3 0,-2 4-5,-1 4-12,0 5-27,-4 7-95,1 4-102,3 5-53,3 5-23,6 2-5,5 1 18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01.49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42 20 105,'-1'-2'185,"-1"-1"-4,-1 0-110,-3 0-126,0 0-64,-4-1-39,-4 2-14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2:06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5824 427 35,'-7'-14'263,"-1"1"20,3-1 17,-1 4-57,3-1-89,2 1-47,-3 1-22,3 0-6,-1 2 0,2 0 1,0 3 8,0-1 10,0 2 7,0 0 2,-2 0-7,2 3-8,0-1-17,0 1-19,2 1-18,-2 1-16,3 2-9,2 2-8,1 3-2,0 2 0,2 2 1,2 2-1,-1 0-1,1 3 3,0-1-4,0 1 3,2 0-1,-1 0 1,-1-2 0,0 1-1,1-3 2,-1-1-1,-1-3 1,-1-1 5,3-3 13,0-1 16,2-4 17,4-2 13,8-5 9,4-5 5,7-4-8,9-1-12,8-5-12,11-5-15,7-2-15,6-4-7,5-6-7,3 0-7,3-4-3,0 0-12,-1 0-18,0 1-34,-6 3-49,-4 6-61,-9 5-58,-14 4-121,-11 8-88,-11 3-28,-17 5 21,-10 2 43,-17 4 54</inkml:trace>
  <inkml:trace contextRef="#ctx0" brushRef="#br0" timeOffset="10934">637 2215 15,'-3'-3'250,"1"0"24,1 1 15,1-3-66,0 3-74,0-1-52,0 0-30,0 0-21,1 0-16,-1 1-10,0-1-6,0 3-4,0-1-3,0 1 0,-1 0 0,1 0 1,0 0-1,-2 0-1,2 0 1,-1 1-4,-2 2-1,0-1-1,-2 1-1,2 3 0,-2-2 0,-2 2 0,1 2 1,-3-1 0,2 2 1,-1 1-1,-1 1 0,1 1 1,0 1-1,-3 1-1,0 0 1,2-1 0,-3 1 0,2 1 0,-2 0 1,0 1-2,-1 1 5,0-1-1,-1 0 1,1 1 1,-2 1 4,2-1-1,-1 1 2,3 0 1,0-2 2,-2 1-2,4 1-3,-1-2 1,2 1-4,0-1 0,4-1-3,-1-1 0,0-1-3,2-1 4,0 2-2,0-4 0,0 1-2,-1-1 2,1 1-1,0 1 1,1-2 0,-1-1-2,0 2 0,-3 1 2,3-3 0,-2 1-1,0 2-1,2-2 0,-2 1 1,2 0-1,-2 1 0,-1 0 0,1-1 0,-1 3 0,1-2 1,0 3-1,-1 0-1,2-1 1,-1 1 0,0 0-2,0 0 1,-1 0 0,0 1 1,1-1 0,-2 0 2,1 2 0,1-3-1,0 3-1,-1 1 0,2-1 1,0 1-2,-2-2 1,4 1 0,-3 1 0,2-2 0,-1 2 1,2-1 5,1 1 0,-1 0 1,2 0 4,0 1 1,0-1 1,0 3-2,2 0-2,-1 0-2,1 0 0,1 2-5,-2-1 1,2-1-3,2 2 2,-1-2-1,2 0 0,-1-2 5,4-1 0,2 0 1,-1 0 1,5-1 3,-2-1-3,4 1 0,1-1-2,-1-1-5,-1 0 2,2 0-3,-1-1 0,-1-1 1,-1-1 0,1 0-1,-3-1 0,3-2 0,-2 0 0,0 0 0,-1 0-1,3-2 1,0-1 0,1 0 0,-1 0 0,4 0 0,-1-1 0,2 1 0,1-4 0,2 3-1,-1-3 0,1 1-1,3-3-3,0 1 2,0-1 0,0-1 0,-1 1 0,1-3 0,-1 1 0,1-3 0,-2 3-1,0-4-1,-3 1-1,2 0 5,0 0-3,-2-1 1,1-1-2,0 2-1,1-1 0,-1 1-7,1-1-3,1 2-4,-1-2-3,1 1-4,2 1-3,-2-1 4,2-1 0,-2 0 3,-1 0 1,3 0 5,-3-1 3,3-2-2,-4 1 3,1-2-2,2 0-3,-1 2-6,0-3-5,-3 1-9,1-1-17,-3 1-12,0-2-14,-2-1-3,-3 0-3,0-2 9,-3 0 16,-2-1 19,-2-2 22,0-2 21,-2 1 18,0-2 17,-2-2 6,-1 2 6,0-1 3,0-1-1,-1 1-5,1-4-6,-1 2-4,2-1-1,-2-1-1,-1-1-1,1 0 0,-1 0 2,-1-1 2,2 0-3,-2 2-7,0-3-2,0 2-4,0 0-6,-2-1-5,2 1-2,-1 1-3,-2-1 0,1 1-3,-4 3 1,3-3-1,-2 2 0,-1 0 0,-1 0 0,-2-1 0,1 1 0,-2-3 2,1 1-1,-4-1 1,2 2 0,-1-1 1,-1 1-1,3-1 0,-4 2 3,3 2-1,-3 1 1,1 0-3,-1 3 3,1 1 1,2-1-1,-3 3-3,1 0 3,-2 2-2,0-1 0,-2-1 1,1 2-2,-3-2 2,2-2 1,-4 2 1,-2-1-2,-1 0 2,0 0 3,-3 3 0,-1-1 2,-2 0 1,0 3 3,-2 0 1,-1 2 1,-2 2 0,-3 1-3,0 3-1,-3 0-6,-1 6 0,-3 1-2,2 3-4,-4 4-1,1 3 0,2 2-2,1 5-11,-1 3-21,6 5-52,0 2-128,0 5-69,2 0-35,1 2-9,2-1 11</inkml:trace>
  <inkml:trace contextRef="#ctx0" brushRef="#br0" timeOffset="19676">5170 2923 137,'-1'-6'257,"-1"0"20,1-2-21,-1 2-70,2 0-60,0 0-26,-2 2-12,2 0-8,0 0-6,0 1-4,0 2-9,0-1-11,0 1-12,0 1-9,0 0-8,0 0-4,0 0-4,0 1-5,0 1-1,0-2-3,2 3 5,0 0 4,1 3 7,0 1 6,2 4 4,0 1 5,1 0 1,-2 3-7,1 1-5,0 0-4,-2 2-2,2 2-8,-2-2-2,2-1-4,-1-1-2,-2-2 2,4-4 1,-1-1 6,0-3 10,4-2 12,2 0 8,8-6 5,5-4 0,10-4-3,8-5-9,7-5-6,8-4-6,6-4-3,5-4 0,3-4 4,2-4 0,3-1-2,0-2-3,1-1-6,1 4-18,2-1-62,-12 5-119,-3 3-156,-8 3-83,-6 0-40,-4-3-10,-7 0 44</inkml:trace>
  <inkml:trace contextRef="#ctx0" brushRef="#br0" timeOffset="120340">1020 1426 145,'-21'-14'295,"-2"2"24,-1 2 17,0 1-92,2 3-82,-2 1-37,-4 4-21,1 1-15,-1 1-13,-2 5-14,-2 3-15,-1 3-12,0 6-7,-1 1-1,-1 6 0,-1 2 1,-3 4 6,1 4 7,-2 5 5,-1 4 3,2 2 1,-1 5 1,2 3-4,0 3-8,2 1-8,4 4-4,4 3-5,3 1-1,2 3-4,3 1-3,1 2-2,3 2-3,0 1-2,3-3-3,2 1 0,2-3-3,3 1 1,1-5 3,5 2 4,3-2 6,2-2 5,4 1 5,2-2 6,4-3 1,2-2-4,5 1-5,0-2-3,5-4-4,2-1-2,2-4-1,1-3-1,1-3-4,2-2 2,4-1-2,1 0-3,1-1-1,3-1-4,1 1 1,3-1-4,2 1-4,0-1 1,2 1-5,-1-2 0,1 0-2,0-2-1,3-1 1,-2-1-1,5-1-1,2-2 3,0-4 0,2 1 3,1-4 3,2-2 2,3-1-1,0-1 1,0-1 3,2-1-1,-1-1 1,2 0-1,-1 0-1,1-1 2,0-2-1,0 0-2,-1-2 0,3-1-2,-1-3-3,1 2-2,1-4 0,1 0 2,-1 1 2,-1 0 5,-2 1 5,-3-4 3,3 3 0,-5-2 2,1-1-2,1-1 1,-3-1-5,3-1-2,1-1-5,2-4-7,1 0-7,0-1-10,-1-4-4,-2-1 0,-1-3 2,1 0 4,-3-1 14,1-2 8,-4-2 6,0-2 4,-1-2 1,1-3 5,-3-6-4,2 1 1,1-7 0,-3-6 2,0-4 0,0-7 4,-4-4-2,-3 2 2,-2-4 1,-2 4 0,-1-1 1,-3 1 2,-3 1 6,-3 1 6,0 2 6,-4-1 4,-5 1 2,-1-3-3,-7 0-2,0-3 0,-6-3-2,-5 0-1,-6-5-1,-7-1 5,-4-6-3,-7-4-1,-6-5-5,-4-2-2,-9-4 2,-3-3 0,-5-2-3,-10-2 1,-7-3-2,-11-1-4,-8-2-7,-11 1-5,-9 0 3,-10 3 3,-8 4 1,-9 4 2,-12 5-3,-10 4-3,-15 8-3,-11 8-13,-17 11-17,-21 15-45,-26 18-66,-37 22-87,-36 24-124,-32 23-146,-24 22-67,-17 19 2,-6 10 45,11 8 77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09.92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0 421 123,'2'-6'265,"-2"-1"22,0 2-10,0 1-66,0-1-44,0 2-30,0 0-11,0 0-2,2 0 2,-1 2 5,-1-2 4,0 3-1,4-2-6,-4 2-8,1 0-9,2 0-13,2 2-7,-1 1-7,1 1-5,3 2 0,0 2-9,1 2-9,1 3-8,-2 1-15,4 1-9,-2 0-12,0 0-3,1 0-7,0-1-3,0-2 1,1-3-3,-2 0 1,6-3 0,-4-3 5,6-3 12,-1-5 12,4-1 14,2-6 16,0-1 8,4-5 2,1-3-4,5-5-11,2-1-10,6-3-17,0-3-6,5-4-11,5-1-1,2-1-6,1 0-11,-2 3-46,0 2-131,-9 3-185,1 5-169,-7 2-88,-6 3-40,-2 3 20,-9 3 117</inkml:trace>
  <inkml:trace contextRef="#ctx0" brushRef="#br1" timeOffset="111686.27">2514 826 78,'3'-6'244,"1"-1"15,0 2-10,-2 2-86,1 2-63,1-1-38,-3 2-26,2 2-14,2 2-4,-2 3 0,0 4 0,0 1 8,0 6 1,-1 0 5,1 2 1,1 1-1,0 0-1,2 0-3,-1 0-2,3-2 2,0-1 1,4-1 3,0-2 7,3-4 17,3-1 9,6-3 7,2-4 0,4-3-3,5-3-10,3-4-19,5-3-16,4-3-11,5-5-10,1-3-9,4-4-18,3-5-22,2-5-37,-1-2-70,-1-4-126,2-1-61,-4 0-21,-1 0 5,0 3 27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58.10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165 95 91,'0'0'224,"0"-2"0,0 2-15,0-1-29,0 1-44,0-1-38,0-1-29,0 1-14,0-1-11,1-1-5,-1 0-5,0 0-3,2 0-2,-1 0-1,-1-1 0,0-1 2,2-1 1,0 2 3,-2-2 5,2 0 5,-2 0 6,2 0 7,0 0 6,-2 1 2,0 1 5,1-1-1,-1 2-1,0 0-6,2 1-6,-1 2-10,-1 0-14,0 2-9,2 3-8,1 2 1,0 4 6,2 5 12,0 2 10,-2 5 10,3 2 6,-3 2 2,2 3-1,0 2-1,-2 1-3,2 1-8,-2 2-8,3 0-5,-1 2-10,0-1-6,1 2-3,-1-2-1,3 0-1,-4-1-1,1 0 1,0-3-3,-2 0 2,1-2-1,-4 1 0,0-2 0,-2 0 0,0 1 3,-1-1 0,0 2-1,0-2-3,-1-1 6,3 0-6,-1 1 1,1-1-3,-2-2 1,1 0 0,1-1-3,1 2 2,0-1-4,0-3 1,0 1-3,0-1 2,0-2-6,0 3 2,0-3 1,0 1-1,-2-1 0,2 0 2,0 1 0,-1-2 0,1 0-3,-2 0 3,2-1-4,0-1-1,0-2-1,2 1 2,-2-5-1,1 0 1,1 0 0,-1-4-6,1-2-24,1-1-34,-3-2-45,0 0-53,1-3-52,1-1-54,-2-3-78,0-3-88,-3-1-17,-2-4 15,1-2 36,-3-2 53</inkml:trace>
  <inkml:trace contextRef="#ctx0" brushRef="#br0" timeOffset="666">25 1366 191,'-11'-6'316,"3"1"17,4 2 9,0 2-119,3 1-89,2 0-57,3 3-25,4 0-12,6 1-8,2 2 0,6 0-5,1-1-6,6-2 0,-4 0-7,5-1-3,-1 0 0,-1-2-4,-3 0-1,1-2-4,-4 1 2,-5-2 5,-1 0 8,-5-1 18,0 1 25,-3-2 23,-2 2 25,-2-1 23,-3 1 18,2 1 9,-1-1-4,0 2-6,-2-1-17,0 2-21,-2 0-33,0 2-29,1-1-23,-2 5-13,-4 3-9,0 3-3,-1 5 3,-4 2 3,-2 4 3,0 0 4,-3 5 0,1-1 3,-3 3 1,1-2-1,3 2-1,-3 0-4,1-1-1,2-1-7,1 1-13,5-5-27,0-2-42,1-1-55,3-6-61,2-3-48,-1-3-38,4-4-52,0-5-94,-3-5-12,0-4 20,0-4 29,-2-4 42</inkml:trace>
  <inkml:trace contextRef="#ctx0" brushRef="#br0" timeOffset="1087">2 1460 220,'-2'-12'321,"0"3"19,4 6 21,0 3-112,4 6-80,4 3-34,4 5-8,0 4 1,6 1 8,2 4-2,4 2-8,-2-1-15,3 2-17,-1-1-26,-2-1-46,-2-1-69,-4-4-78,-7 1-137,-2-5-133,-6-3-65,-3-5-15,-1-4 28,-4-6 54</inkml:trace>
  <inkml:trace contextRef="#ctx0" brushRef="#br1" timeOffset="27245">145 248 146,'12'-15'224,"-4"0"6,2-1-33,-2-1-42,-1-1-21,-1 1-11,1 1-2,-1 0-2,-3 1 5,0 1 0,0 0 2,-1 3 3,-1-1-2,3 1 2,-4 2-11,1 2-13,-1 0-15,2 3-22,0 3-24,-2-2-20,0 3-17,0 1-11,0 2-3,0 3 0,1 5 0,-1 1 7,3 4 7,0 2 7,0 5 6,-1 4 6,-1 0 6,3 4 5,-4 1-1,0 2 0,0 2-2,-2 2-2,2 1 0,0 3 2,2-2-1,-1 5-1,2-1 2,-1 0 0,3 2-3,0-1-4,1-2-6,-3 1-2,-2 1-3,3-2-5,-3 1-1,-1-1 0,-1-1 3,-3 2 3,3-4-1,-2 1-3,-2-2 1,2 1 0,0-2-3,1 0 1,1 0-4,-1-1 3,0 0 1,-1-1-3,2-3 1,-1 0-4,0-2-1,-1-1 1,3-1-1,-1-2-2,1-2 2,-2-1-1,2-3 2,2-3-4,-1-1 1,-1-4-1,3 1-2,-1-4 1,0-1-1,-1-1 1,-1-1-2,0-2-2,2 0-3,-1 0-14,-1-2-14,0 0-23,2-1-25,-2-1-30,0 1-37,0-2-31,0-2-38,0 1-56,-2-4-121,1-1-43,-2-3-5,-4-3 26,6-1 40</inkml:trace>
  <inkml:trace contextRef="#ctx0" brushRef="#br1" timeOffset="27928">32 1468 165,'0'-7'303,"0"2"20,1 0 13,2 2-114,6 0-95,1-1-55,3 2-28,3 1-22,1 1-9,2 0-7,4 0-2,0 0-4,-1 0 1,2 0-1,-2 0 2,2-2 1,-2-1-1,-2-1-2,0-1 1,-2-1 2,-2-1-1,-2-1-1,-2 1 5,-3 1 6,0 0 7,-2-2 11,-2 2 14,0 2 12,-4-1 8,1 2-1,-2 2-7,0-1-12,-2 2-11,1 2-17,-4 2-8,0 3-4,0 3 0,-3 0-2,0 5 4,-1 2-1,-1 1 1,-1 0-1,-1 4-1,0-1 0,-2 3 0,1 0-2,0 0 0,0 2-4,0-2-11,2 1-22,1-2-27,1-2-29,1-2-38,3-4-68,-3-1-98,4-7-36,-2-4-5,1-3 12,2-3 30</inkml:trace>
  <inkml:trace contextRef="#ctx0" brushRef="#br1" timeOffset="28339">97 1478 108,'-2'-7'268,"2"2"16,2 4 15,1 2-94,3 5-73,3 3-31,4 5-7,4 1 4,3 3 11,0 1 12,4 4 4,-2-2-1,0 1-12,0 1-18,-4-2-22,-1 0-30,-4-3-43,-3-3-52,-3-4-57,-4-1-99,-1-4-128,-4-3-62,-3-6-13,-1-3 21,-5-6 37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09.9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35 332 26,'-3'-3'205,"0"1"19,-1-2-22,1 0-52,0 0-40,0 0-27,1 1-19,-1-2-11,1 2-14,1-1-6,-1 1-10,-1 0-4,3 1-6,-1 1-2,-1-1-1,2 2-1,0 0-2,0 0-1,2 0-3,-1 0 1,4 0-4,-2 0 0,5 2 2,-2-1 0,4-1 2,4 2 1,-1-1 4,6 1 1,1-1 0,2 1 1,5-2-3,0 1-2,3-1-1,0 0-3,2 0-2,3-1 1,-2 1 1,3-2-1,0 1-1,2-1 0,0-1 2,2 0 0,1 0-2,-3 1 3,3 0 0,-2-1 0,1 1 2,-2 1-3,0-1 1,1 2-1,1 0-2,-2 0 0,0 0 2,1 0-2,-2 2 0,-1-1 1,2 1 1,-3-1-2,3 1 0,-2-1-2,-3 2 2,2-3-1,-3 2 1,1-1 0,0 1 0,-1-2 0,0 1 0,-1-1 0,-1 0-2,0 0 2,0 0 0,0-1 0,-1 1 0,1-2 0,1 1 0,1-1 0,1 0 0,2 1 2,0 0-2,1 1 0,0-3 0,-1 3 4,-3 0-2,1-2-1,-3 2 0,-1 0 2,-1 0-3,0 0 0,-1 0-2,-1-1 1,1 1 0,1-2 0,-3 2 0,2 0 0,0-1-2,-2 1 3,-1-2 0,-2 2 3,0-1-3,0 1 1,-4-2-1,-1 2 0,-2 0 0,-1 0 0,-3 0 0,0 0 1,0 0 0,-3 0-1,-2 0 0,-1 0 0,0 0 0,-1 0-1,-4 0-1,0 0-2,-4 0-5,1 2-11,-4-1-18,-1 1-21,-1-1-50,-4-1-90,0 0-43,-1 0-15,2 0 1</inkml:trace>
  <inkml:trace contextRef="#ctx0" brushRef="#br0" timeOffset="989">2106 120 151,'0'-8'231,"-2"0"16,1-3-52,1 2-54,-2-1-36,2 1-24,0 0-15,-3 1-13,3 1-7,0 1-10,0 0-1,-1 1-1,1 2 2,-2 0 0,2 0 0,0 2-2,0-2-4,0 3-7,0 0-7,-1 0-5,1 3-6,0 0-4,1 1-1,-1 4 2,2 2-2,2 4 0,-2-1 0,-1 2 3,2 3 0,-3 0-2,2 2 1,0 1 1,-1 0 0,1 1-1,1 1 3,0-1-4,-1 1 1,4-1 1,0-1-1,-1 0 0,1-1 0,1-2 0,-2-2-2,1-1 3,-2-1-1,0-2-1,-3-2-2,1-1-4,0-1-8,-2-2-15,0 0-20,0-2-36,1-2-65,-1-2-95,0 0-40,0-5-14,0-2 9</inkml:trace>
  <inkml:trace contextRef="#ctx0" brushRef="#br0" timeOffset="1601">2019 47 182,'-5'-3'211,"2"0"-20,-3-2-41,4 2-32,1 0-25,-1 0-20,-1 0-13,3 0-9,-2 0-5,2 2-6,0-2-1,2 1 0,-2 1-2,2-2-6,-1 0-3,4 1-7,-1 0-5,1 1-7,3 1-5,-1 1-1,1 1-2,4 1 0,-1 2-1,3-1 0,1 0 0,3 4 1,0-2 1,4 2 0,2-1 4,1 1-2,3 1 0,1 0-3,4 0 2,-1-2-3,1 2 0,2-3 0,-2 1 2,0 1-1,-3-2-1,-1-1 2,-4-1 0,-3 1 0,-1-2-2,-4 0 1,-1 0-1,-2-2 0,-4 0 0,-1 1 0,-2 0 0,0-1 0,-4-1 0,2 0-1,-3 2 2,-2-1-1,1-1 0,-1 0 0,-1 2 3,-1 1 0,-1-2-2,1 2 0,-4-2 1,0 4-2,0-2 0,-1 2 0,-1-1 1,-1 1-1,-1 1 1,-1 0-1,0 1 0,-1 2 0,0 0 0,-2 3 1,-2 0 0,1 0-1,-1 2 3,-3 1 1,-3 0-1,3 1 1,-2-1 0,-1 1 0,1 3 1,-1-3-2,2-1 2,2 0 2,1 0-3,1-1 0,2-2 2,4 0-2,-2-2 1,4-1-1,2-1-1,-1-3 1,4 0-3,-3 0 2,3-2-1,1 0-1,1 0 2,-1-3-2,2 1-2,0-1-11,0-1-32,-5-1-116,2-1-83,-4-1-43,-2-2-21,3-3-3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35.24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648 1143 24,'-5'3'130,"0"0"-16,-1 0-30,-2 0-30,2 2-20,0 1-12,-2 0-11,-3-1-7,1 3 0,-1 1-3,-3 0-1,1 1 0,-2 1 2,0 0 1,0 1 1,0-2 4,0 2-2,2 0 0,-1 2 1,2-1-1,1 1-4,0-1-3,2 2-6,-1-2-9,1 4-5,1 0-7,0-1-5,0 1-3,0 1 4,0 1 8,0 2 4,2-1 6,0 2 7,0-1 3,1 0 1,0 0 1,0-1-4,2-1-1,-2-1-16,1 0-32,-1 0-29,0 0-14</inkml:trace>
  <inkml:trace contextRef="#ctx0" brushRef="#br0" timeOffset="411">318 2306 26,'10'21'91,"3"-2"-9,1 1-13,-1-2-15,0 1-15,3-2-14,-2-1-8,0 1-5,2-1-4,-2-2 3,-1 1 0,2-2 7,-2 0 3,1 0 3,1-1 2,-1-2 1,0 2-1,3-2 0,-1 3-5,2-3-2,-1 1-2,4-1-3,-1 1 2,1-1-2,1 2 3,1-1 1,0 1 3,2-2 2,2 1-1,-2-1-2,2 1-2,1-1-4,-1-1-1,-1 0-5,2-1-3,-2-1-2,0-1 0,1 2-1,-2-2 0,-2-2 3,2 2-1,0-3 2,-1 2 2,0-4-2,-2 2 0,3-1-2,0-1 0,1 2-1,0-1-3,0 1 3,-1-2-3,2 1 0,0 0 0,1 0 0,1-2 4,-1 2 2,1-2 6,-1 0 5,1 0 3,-1-2 4,-1 0-1,2 1-2,-2-2-2,1 0-3,0 0-2,-1-3-2,2 2-1,-3-2-2,1-2 0,-1 1 0,2-2-1,-2 0 3,0-2-4,0-1 2,0 1-1,-3 0-3,2-1-1,-3-2-3,2 1-1,-5-4 0,1 1 0,1-1 0,-3-2 2,0-1 1,-2 1 0,1-2 0,1 1-1,-2 1 0,-1-1 1,1 2-1,-2-1 0,-1-1-2,-2 1 0,0-4 2,0 1 0,-1-4 0,-1 1 2,-1-4 0,-1-1 2,-1 0-1,-3 0 1,2-1 3,-4-1 0,-1 1 4,0 1-2,-1-2 3,-4 2-2,2 0 2,0 2 1,-2-1 1,-3 2 2,2 0-3,-4 0 2,2 0-2,0 0-3,-2-1-1,-2 0-2,1-1-2,-3 0-1,1-1 0,-4 0-2,1 0-1,-3 2-1,-3-3 2,1 5-4,-2-1 0,-1 3 3,-1 0-3,2 1 0,-3 1-1,-1 0-1,0 3 0,0 1-3,0 0 2,-1 2 1,-2-1 0,0 2 0,0 0 4,-2 0-2,2 0 0,-1 2 0,1-1 0,-2 1 0,5-1 0,-3 1 0,0-1 0,1 2 0,-1-1 0,0 2 0,-2 2 0,1-1-2,-2 2 2,-2-1 0,0 3-3,1 0 1,0 0-2,-1 2 3,2 1-1,0 0 0,1 0 0,2 1 1,2-1-1,-2 3 2,3-1-3,0 1 0,0 1 2,-1-1-3,2 3 1,1-1 2,-2-1-1,2 2 0,-2 0 2,0 2-2,3-1 2,-4 1 0,3 1 0,-1-2-1,1 2 1,2 0 0,0 0-2,1 0 2,2 2 0,-1 2 0,-1 1 0,2 1 0,0 1 2,-3 3-1,-1 3-1,-1 0 0,0 4 0,1 1 0,-2 0 0,1 1 0,2 1 0,0 1 0,4 0 0,-1 1 0,5 1 2,-2 0 0,4 5 0,-1 0-1,3 5 0,0 4-1,0 9-6,3 5-18,0 9-72,6 4-104,2 5-56,7 0-29,4-2-11,3-3 9</inkml:trace>
  <inkml:trace contextRef="#ctx0" brushRef="#br0" timeOffset="3998">3499 1179 38,'0'-3'214,"0"2"20,-2-2-10,0 0-59,2 0-49,0-2-25,-2 2-19,2 1-17,-2 0-13,0-1-11,-1 1-6,2 1-6,-1-2-1,-1 1-4,0 2-2,-1 0-3,-1 0-3,1 0 0,-4 2-5,3-1 2,-1 2-3,1 2 0,-4-1 0,4 1 0,-3 2 0,0-1 0,-1 2 0,1 2 1,-2-1 0,-1 1-1,0 3 2,0-3 5,-1 4 1,0-2 2,1 1 1,-1 0 3,1 3 4,-1 2 0,0-2 2,-1 4 1,1-1 0,1 4 0,-2-1 0,0 4 0,2-2-1,-3 3-4,3 0 1,-2 0-1,-1 0-1,1 1-1,-2 1 1,2-3-1,-1 5 0,1-3 1,3-1-3,-4 2 2,3 1-2,0-2 1,2 1 3,-1-1 5,2 1-2,-3-2 4,3 1 5,0-1 0,-1 3 1,4-1 3,-1-1 0,1 2 2,2 0 0,0 0-2,1 2 0,2-1 3,2-1 5,1 0 3,2 0 2,1-1 0,1-2-1,3 0-2,0-2-10,1 1-8,0-2-7,0-2-3,0-1-4,2-1-4,-2-1 1,1-2-1,-2 1-2,1-3 1,2 1-2,-4-2 3,4 1 0,-1-2-1,1-1 1,1 2 3,2-2 0,0-1 0,0 0-2,1-2-2,-1 2 1,3-1-5,1 1-1,0-2 0,0 0 0,2 0 2,-3 0-1,3-2 2,-1 2-2,0-2 1,1 0-2,1-1 0,-2 0 0,1-2 0,3 1 0,-3-2 2,2 0-1,0 0 1,1-2-1,0 0 1,-3-1-1,1 0 2,0-2-3,-1 0-1,2-2-1,-3 1 2,1-4 0,0 2-3,-3-3 1,3 0 0,-1 0 0,-1-3 2,1 1 0,-1-4 0,1 1 0,1-4 2,-2 2-2,-2-3 0,1 0-2,-1 0-1,-3-1 2,1-1-2,0-1 0,-2 0-3,0 1 0,-1-2-2,1 1 0,-3 0-3,3 0-1,-2-1-1,-3 1 1,3-1 4,-2 0-1,-2 0 3,1-1 2,-2 1 2,-2-2 2,-2 0 0,0-2 1,-1 2 0,-2-1 0,1-2-1,-1 1 0,0 1-2,0-3 1,0 3-3,0-2 0,0 2 0,0-2 1,2 1 1,-2 1-2,0-1 4,0 2 0,-2-1 0,1 1 3,-1 0-2,0 0 0,-1 0-1,0 0 1,1-1-1,-1 2 0,0-3-1,-3 0-1,4 1 1,-4-2-1,3 2 2,-2-2 0,-2 0 0,0 1 0,2 2-1,-3-1 0,2 1 1,-1 1-2,-2-1 0,1 3 1,0 0-1,-1 2 1,1-1 1,0 2 0,-2 0 1,0 1-1,-2 1 1,1 1-1,-1 2 0,0-2-1,0 1 1,-1 2 0,0 0-2,1 0 0,-1 0 2,-1 0 1,1 0-1,-1 0 1,1 1 1,1 0 1,-4-1-2,3 0 0,-4 0 1,-1 0 0,1 1-2,-2 1 0,0-1 0,-1 4 0,-4-1-2,0 2-3,-4 4-5,-8 4-26,-6 4-52,-10 9-134,-17 9-127,-25 8-66,-29 5-32,-37 4 9,-43 4 42</inkml:trace>
  <inkml:trace contextRef="#ctx0" brushRef="#br0" timeOffset="7730">5848 1252 97,'0'-2'179,"-1"-3"-15,-1 1-30,2 1-22,-2 0-11,1-2-14,-1 2-12,1 0-9,-4 0-17,2 0-10,0 2-11,-2-1-8,0 0-7,-1 1-8,-1 1-1,0 0-2,-1 0 0,-2 0-1,1 0 0,-1 1 2,-1 1 1,0 0-1,0-1-1,1 2 1,-3-1 3,1 1-3,1 1 2,-3-1-4,1 0 2,-1 3 0,0 0-1,-2 0 0,3 2 1,-4 0 0,3 2 2,-2 0-2,2 4 0,-2-2 0,2 1 2,-2 1-3,3-1 1,-1 2 1,1-1 1,2 1 2,0 1 2,0 2 0,0 0 4,0 2 0,2-2-2,-3 3 2,3-2 1,0 1-2,0-1 0,0 2-1,1-1 2,0-1-2,0 2 2,-1 0 0,4-1 1,-1 1 0,1 0 0,2 1 3,-2 1-3,2-1 2,0 1-1,3 2-2,-2-1 2,1 0-2,1 2 1,0-3 2,-2 3 1,2-2 0,0 0-1,0 2 0,0-1-2,0 0-5,0 1 0,0-2-2,2 0 0,-2 2 0,1-2 2,1 1 5,0-1 0,2 0 7,-2 0 3,2 0 1,1-1 0,0-2 0,2 0-2,-3 0-4,5 0-5,-1-3 0,-1 0-3,1 0-1,4-2 1,-2 1 3,4-1 2,0 1 4,2-3 2,0 2 0,4-1 0,1 0 0,1-2-1,3 1-2,-1-2-3,0 0 1,-2 0 0,3-3 0,-3 0 0,4 0 3,-2-2-2,3 0-1,-1 1-3,1-2-6,2 0-1,-1 0-3,2-1-2,2 0-1,-1 0-2,3-2 1,0 2 1,1 1-1,0-2 0,1 2 0,0-1 0,-1-1 1,0 1-1,0-2 0,2 0 2,-3 0 2,2-3-3,-3 1 3,2-2 3,-3 1 0,-2-3 2,2 0-1,-4-2 1,2 1 1,-3-4-2,0-2-1,-2-1-1,2-2 1,0-2-2,-2-1-2,0-2 0,0 1-1,0-1-1,0-2 0,-1 2 1,-1-3 1,-2 3-2,0-2 2,-3 1-2,0-1-1,1 0 2,-5-1-2,0 0 0,-1-2 0,-2-1 0,0-1 0,-1-4-2,-2-1 1,-1 0-2,0 0 1,-3-1-2,1 1-1,0-2-1,-2 2 0,2 0-1,-4-1-1,-1 0 0,0 0 1,-1 1 1,-2 2 1,-2 1 1,0-2 1,0 4 0,-3-2 1,-1 1 2,1 2 0,0 0-4,-1 0 4,-4 0-1,4 2-1,-3 1-1,2-2-1,0 2 4,0 3 0,-2-1-2,2 1-1,1 1 1,-4 1 2,4-1-2,-2 1-2,0 0 3,-1 2 1,0-1 0,2 1-3,-1 1 0,-1-1 2,2 2 0,1 0-1,-4 0 1,4 0 0,-3 2 0,0-2 0,2 1 1,-4 1 0,3-1-2,0 2 2,-3-1 0,1 1 0,-1 0-3,1-2 0,-1 2 3,3 0 0,-2 2-1,-1-2-1,5 1 1,-5 2 0,4 0 0,-1 0-1,0 0 0,1 2 0,-1-1 2,2-1 0,-1 3 0,2-1 3,0-1-1,-1 2-1,1 0-2,0-1 2,2 1-1,-3-2 1,2 0 0,-1 3 0,2-1 1,-2 0-1,2 0-1,-1 0 0,-1-2 0,-1 2 0,1 0 1,-2-1-1,1 1 2,-4 0-1,2-1-1,0 2-1,0 0-2,-2-1 3,1 2 0,-1-2-2,-2 1 1,0 2 0,-1-1 1,0 1 0,-4 1 0,-2 1-1,-4 1 1,-8 4-3,-6 4-9,-11 2-22,-7 5-39,-11 3-52,-6 2-131,-7 2-93,-13 2-41,-11 0-7,-11 0 26</inkml:trace>
  <inkml:trace contextRef="#ctx0" brushRef="#br0" timeOffset="9841">5990 1250 46,'-4'-5'200,"-1"-1"18,0 0-22,1-1-51,-1-1-34,-2 1-19,0-1-8,-1-1-9,1 2-9,-1-1-11,2 1-7,-2 1-12,0-2-6,2 2-8,-3 0-6,1 2-6,-2 0-3,-1 2-2,-2 0-3,1 2 1,-2 0-3,1 2 2,-3-1-2,3 4 0,-2 1 0,0 0 0,-2 1 1,1 2-1,-3 0 2,2 2 0,-4 1 0,-1-1-2,1 3 1,-1 1 0,-3 2 1,0-1 1,1 2-2,0 0 2,2-2-1,0 4-1,1 1 0,3 0 2,-1 3 1,1 0 3,-1 3-2,3 0-1,-3 0 1,2 3-3,0-1 2,1 0-3,0 2 1,2 0 1,3 2-1,1 0 2,1 0-2,4 3 2,0-1 1,4 1 1,-1 0 0,4 1 2,-1-1-1,3 0 4,0 0-1,2 0-3,-1 0 2,3 0 0,0 0-1,0 0-2,3 0 3,0 0 0,2-1 4,-1-1 0,1-1 9,3-1 0,-2-1 6,2 1 5,-2-4 4,4 2 3,0-1 2,2-3 1,3 2-2,4-4 4,1-1 0,7 0-7,3-3-5,6-2-7,2-2-5,3-2-9,2-2-7,3-2-4,-1-2 0,0-2-2,2-3 0,0-3 1,-1-5 0,3-2 0,-1-4 3,2-5 1,2-4 1,-1-4-3,-1-3 1,-1-6-2,-2-6-4,-6-4 0,0-5-2,-4-6 1,-5-5 6,-5-3-4,-5-3 0,-3-4-2,-7-3 2,-5-2-4,-4-4-7,-7-1-2,-9 1-3,-7 0-6,-11 1-19,-12 5-32,-17 9-125,-21 6-101,-33 5-56,-31 5-22,-42 2 2,-41-1 26</inkml:trace>
  <inkml:trace contextRef="#ctx0" brushRef="#br0" timeOffset="14526">4043 1301 105,'-2'0'183,"1"0"-16,-1 0-26,0 0-22,2 0-13,0 0-10,-1 1-6,1-1-6,0 0-6,0 0-8,0 0-7,0 0-7,0 0-9,0 0-8,0 0-9,0 0-8,-2 0-4,2 0-6,0 2-5,-1-2-2,-1 0-4,0 1-1,-1-1 0,1 1 0,1 1 0,-2-2 0,0 3 0,1-3 2,1 0 1,-1 2 1,1-2 2,1 1 8,0-1 7,1 0 6,1 0 3,-1-1 3,5-1-4,1 2-3,1-3-5,1 0-8,5 2-4,-1-4-2,1 2-4,2 0 1,1-3-2,3 2-2,0-4 0,2 1 0,-1 1 0,1-4 0,2 3 2,-1 0-1,0-1-1,-1 1 2,0-1-2,-2 2 0,-1-1 0,0 0 0,-1 2 0,-3-1 0,1-2 0,-2 4-2,-1-2 1,0 1 1,-2 0 0,-2 1 0,-1 0-2,0 1 1,-5 1-2,0-1-2,-1 1-2,-2 1-4,-2 0 0,-1-2-2,-2 1 2,-4-1 1,-2 2 3,1-2 1,-4-1 6,0 2-3,-2-1 3,0 0 2,2 0-1,0-2 2,0 3-2,1 0 2,5-1 3,0 1 0,2 1 1,3-1 1,1 1 5,4-1-2,3 2 0,2-3-6,6 3 0,3-1 0,1-1-4,5 2 1,0-2-1,1 2 2,0 0-2,-1 2 0,-1 1 2,-2 0-3,-2 2 0,-4 1 2,-5 3-2,-3 4 2,-7 3-1,-4 2 0,-7 5-12,-4 0-35,-4 2-153,-9 0-85,0 1-42,-6 0-22,1-4 0</inkml:trace>
  <inkml:trace contextRef="#ctx0" brushRef="#br0" timeOffset="16385">6506 1595 135,'0'0'237,"0"0"21,2 0-41,-1 1-53,-1-1-43,0 0-28,2-1-21,1-1-17,0 1-13,0-3-10,2 2-3,1-3-4,1-1 5,0 0 1,1 0 5,2-3 1,0 2 2,0-4 2,3 1-1,1-1-3,1-1-4,3-3-6,3 0-10,3-2-4,1 1-7,5-4-2,0 1-3,7-2-1,-1 0 0,6-1 0,0 1 0,1-2-1,-1 2-2,1 3 2,-2 0 0,-2 3-1,-2 2 2,-2-1 0,-4 4 1,3 1 1,-8 0-1,3 1-1,-4 2 3,-1 0-2,-2 0 0,0 0 0,-2 0 0,-2 0 2,-1 2-3,-2-2 3,-1 1-1,-5 0-1,1 3 2,-1-3-2,-2 4-1,-3-2 2,-2 1-1,1-1-1,-1 3 0,-1-3-1,-1 1-2,0 2-2,0-1-4,-1 1-1,-2 0-3,-1-1 1,-2-1 0,-2 1-1,-3 1-2,0-2 1,-3 1 1,0-1 0,-4-1 2,-1 0 3,0 0 3,2-1 3,-2 1 1,0-2 1,5-1 1,-4 2 0,6-1 0,-1 2 1,0-2 4,5 3-1,2-3 3,0 2 0,3 2 3,1-1-1,1 1 2,1 1-2,1-2-1,2 2-1,5 0-2,0 0-3,2 0 0,3 0-3,0 2 0,6-1 0,-1 1 0,2-1 2,2 1-1,-1 1 0,1 0 1,0 1-2,-1-1 0,-4 2 2,0-2 0,-4 1 1,-5-1 4,-1 3 2,-3 0 2,-6 3 0,-5 4-2,-3 3-3,-7 3-12,-1 1-28,-2 2-43,-4 2-147,-1 0-81,-1 1-38,-4 1-9,2 1 8</inkml:trace>
  <inkml:trace contextRef="#ctx0" brushRef="#br0" timeOffset="20351">985 1140 63,'-5'-2'163,"0"0"-9,2 0-37,-3 1-18,4-2-11,-2 0-2,0 1-2,1-1-6,-2 1-3,2 0-8,0-1-6,0 0-7,-2 1-8,1 1-8,0-1-9,1-1-10,0 1-6,-2 1-3,3 0-6,-2-2-3,-1 1 0,1 1-1,-1-1 0,-2 1 0,1-1 0,-3 2 0,-1-1 0,0-1 0,-2 2 0,2 0 0,-1 0 0,-3 0 0,3 0 0,-3 0 0,1 0-2,-1 0 0,-2 2 0,2-1 2,-2-1 0,-3 2 0,3 1 2,-1-2-1,-1 4-1,1-3 0,0 5 0,-2-1 1,0 1 1,3 1 0,-3 0 3,1 3-3,-2 1 2,1 2-2,0 1 2,0 1-1,0 2 4,-1 2-1,-1 1 3,0 1 1,1 2 1,0 2-2,0 0 2,1 2-4,2 1-2,1 0-2,-1 1 2,4 0-3,-2-1 0,2-1 2,0-1 3,2 0 0,0 0-1,0-1 1,0 1 1,1 1-3,2-1 1,-2 0-2,1 0-1,3 0-1,0 0-1,-2-2 1,3 1 1,2 0-1,1-1 3,2-1-2,0 2 2,0-3 0,2 2-1,1-1-2,1 0 2,0 0-1,2 0 0,-1 0 1,0 1-1,1-1-2,1-1 2,0 1-2,1-2 1,-1 1 1,1-2 1,1 0 1,1 0 1,1 0 0,1-2-2,1 1-2,1-1 2,2 1-4,1-1 0,1-1 0,2 0 0,2 0-1,1-1 1,-1-2 0,1 1 0,-1-1 0,-1-1 1,1-2-1,2 0 2,-2 0-2,2-2 2,-2 0 0,1 0 0,0 0-2,2-1 0,-1-1 0,-1 1 0,1 0 0,-3-2 2,2 2-2,-1-3 2,-1 2-1,1-2 0,0-1-1,-1 2 2,3-3-1,-1 2 0,3-1 1,0-1-1,1 1-1,3-1-1,-1 1 1,4-1-2,-1-1 2,-1 0-4,2-1-4,1-1-7,-1-2-11,0-1-26,0-1-52,-4-3-110,1-1-54,-3-4-25,-2-2-6,1-5 18</inkml:trace>
  <inkml:trace contextRef="#ctx0" brushRef="#br0" timeOffset="22892">1451 1352 60,'0'0'152,"0"0"-3,2-2 3,3-1-1,2-1 0,1-1-15,0-1-23,2 0-22,4-1-23,-1-2-17,4 0-13,3-2-12,4-2-6,3-2-4,5-3 1,4-3-2,3 0 2,0-2-2,0-1-1,-1-1-3,3 1-4,-3-1-1,0 3-2,-3 3-1,-2-1-2,-1 2-3,-5 3-4,-2 2-11,-3 1-18,-6 1-26,0 4-51,-10 2-96,-3 1-44,-3 1-21,-5 1 4</inkml:trace>
  <inkml:trace contextRef="#ctx0" brushRef="#br0" timeOffset="23213">1625 1239 63,'-5'6'198,"8"-1"16,7-4-38,10-2-56,7-5-34,11-2-21,5-2-22,12-3-35,9-1-116,5-6-65,7-5-37,0-5-16,0-8-9</inkml:trace>
  <inkml:trace contextRef="#ctx0" brushRef="#br0" timeOffset="25071">31 2267 148,'-3'-2'211,"2"-1"7,-1 0-63,0-1-59,2-1-33,-1-1-16,-1 0-8,2-1-5,-3-1-5,1-1 2,0-1 4,0-4-1,-1 2 4,0-4-1,-1 1-1,3-2-8,-2-1-7,1 0-5,0 0-6,2 0-2,2-2-2,0 1-4,2-2 0,3-1 4,2-4 2,-1 2 3,3-3 0,3 0 4,-3-1-2,2-1 0,3 1 1,-2 1-7,2 0 0,-2-2-1,4 4-3,0-2-2,0 0-1,2 0 1,0-2 1,0 1-2,2 0-2,-3 2 1,0-3 1,1 2 0,-3 2 3,-2-1 4,-2 2 1,1 2 4,-3 2 0,0 1 1,0 1-1,0 0-5,1 1-1,0 1-2,-1 1-3,2-1-1,-2 2-1,2-1 1,1-2-2,-1 2 1,2-1 0,-2 0 0,4 3 1,-2-2-1,2 2 0,-1-1-1,1 2 1,1 0 0,0 0 0,1 2 0,-1-1-3,1 1 4,-2-2-1,2 1 0,-2 1 2,-1-1-1,2 2 1,-1 0-1,0 0 0,1 2 0,1-2-2,3 1-3,0 2-2,2-1-4,3 1-5,0 1-6,1 2-5,0-1-7,-1 1-2,-1 0 1,2 0 6,-1 0 6,0-1 5,1 3 9,-1 0 3,-2-2 4,2 1 1,-1 2-2,2-1-1,1 1-6,-1 0-10,1 1-13,-1 2-13,-1-1-12,1 2-4,-1 1 0,0-1 11,-3 2 13,1 0 14,-1 0 17,-1 2 7,0-1 5,1 1 2,-1-1-1,2 2 0,1 2-2,-2-1-3,1 2-1,0 0 0,-3 2-1,2-1-2,-5 2 2,1 0-1,-2 2 2,-1-2 0,-1 3 2,1-2 2,-4 1-1,3 1 1,0 0-1,1 3 0,3-2-2,-2 2-1,1-1-1,0 2 1,0 0-1,-3 1 0,-2 0 1,-3 1 2,0 1 3,-3 1-1,0-1-2,-3 2 2,4-1 2,-4-1-4,3 1 3,-2-1-3,3-1 1,1 0 1,-2 0-1,1-1 3,-2-1-1,-1 1 1,-1-1 3,-2-1 3,0 2 3,-1-1 6,-2 1-1,0-1 1,0 1 1,0-1-1,2 1-2,-1-1-4,-1 1-3,5-2 3,-4 1 0,2 1 0,-1-1 3,0 1 0,-1 1 6,-1 1-2,-3 1 0,-2 1 0,-1 3-1,-5 1-7,-2 4-4,-6 1-3,-1 0-1,-3 1-3,-2 1-1,-2-1-2,-1 1-3,-2 1 0,0-2 1,-3 2-2,-4-1 2,-2 2-7,-7-1-7,-2-2-36,-7-1-115,-8-2-58,-14-4-32,-15-5-12,-14-4 0</inkml:trace>
  <inkml:trace contextRef="#ctx0" brushRef="#br0" timeOffset="48142">8381 180 105,'5'0'270,"-2"0"13,2 0 12,-4 0-97,1 0-79,-1 0-45,-1 0-22,0 0-13,0 2-11,0-1-9,0-1-7,0 1-4,2 1 0,-2 1 0,0 2-1,2 2 0,-1 1 0,1 2 1,-1 2-1,1 3-2,1 2-4,1 1 4,0 0-2,2 0 2,-1-2 7,2-1 11,2-1 18,3-2 24,3-6 21,5 0 24,2-6 15,7-3 12,6-3-2,4-3-11,6-5-16,5-1-23,4-3-23,4-3-27,2-2-56,4 0-90,-3-3-201,-2-4-104,-5-4-55,-7-10-26,-4-10 24,-5-12 71</inkml:trace>
  <inkml:trace contextRef="#ctx0" brushRef="#br0" timeOffset="51163">7200 3204 255,'2'-7'306,"-1"-4"17,-1 1-1,0 1-126,2 0-64,-1 1-29,-1 2-10,0 2-4,2 1-5,-2 0-12,0 1-8,2 2-12,-1 0-2,-1 3-1,4 2 1,-3 2 0,5 5 2,-3 2-2,2 4-5,0-2-7,0 2-7,1 0-6,2-1-2,-4-3 1,1 0 9,3-2 12,-1-3 15,3-3 18,3-1 12,4-4 6,6-4 2,5-5-9,7-5-15,6-2-17,5-6-16,5-4-14,4-2-17,3-5-10,2 1-15,-1-1-47,1 1-90,-9 5-133,-10 2-162,-8 3-84,-11 3-36,-8 2 20,-11-1 73</inkml:trace>
  <inkml:trace contextRef="#ctx0" brushRef="#br0" timeOffset="52375">7142 3067 68,'-4'-4'262,"3"-2"18,-1 2 14,0-1-77,2 1-79,-1 1-42,1-2-20,0 2-6,0 1-3,0 0-6,1 0-3,-1 1 1,0 1-1,2-2-4,-2 2-6,0 0-6,2 0-9,-1 2-6,3-1-11,0 1-5,3 0-5,2 5-2,1-1-1,-1 3-2,5 1-1,-1 2 0,1 0 1,-1 3 0,-2 2-1,5-1 2,-3 1-2,0 1 2,0 0-4,0 0 2,0-2 0,-4-1 0,2 0 2,-1-1 1,-2-2-3,-2-2 2,2-1-2,-4-1 2,-2-3 0,1-1 0,0 0 1,-1-2-1,-2 1 0,0-3 2,2 1 0,-1-1 0,4-1 2,3-2 2,0-3 0,5-2 1,5-2 1,4-4-1,4-4 2,4-3-2,6-3-2,2-3-3,7-1-2,3-4-3,4-2-3,4-1-3,3 1 0,-1-1-1,0 4-1,1 1 2,-6 3-5,-5 4-18,-2 3-31,-7 6-55,-5 2-145,-7 4-75,-13 3-37,-8 3 0,-12 0 19</inkml:trace>
  <inkml:trace contextRef="#ctx0" brushRef="#br0" timeOffset="56494">7538 4671 168,'-1'0'262,"-1"-3"15,1 2-32,1-1-78,-4 1-61,4-1-35,-2 0-19,0 1-12,2 0-7,0-1-6,-2 1-1,2-1-2,-1 2-1,-1 0 3,2-1-2,0 1-4,0-2-4,0 2-5,0 0-2,-1 0-6,-1 0 0,2 0-1,0 0-2,-2 0 0,1 2 0,-1-2 0,-1 1-2,0-1 1,-2 0-1,-1 2 2,1-2 0,0 1 0,1-1 0,-1 2 0,-2-1 0,1 0 0,2 1 0,-3 1 0,1 0 0,-1 2 0,0 0 0,-1 0 2,1 4-1,-1-1 1,1 1-2,-1 1 0,-2 1 0,4 2 0,-5 1 0,3-1 3,-2 2 1,1 3-1,1-1 1,2 1-2,-3 1 1,0-1 0,1 3 0,0 0 1,0 2-2,1-1 3,0 2-1,-1 0 0,3-1 4,-1 1-2,0 0-1,3 1-1,0-1 2,1 2 0,0-2-1,1-1-3,1 3 1,0-2-1,0 0 0,0 0 0,0-1 0,1-2-1,-1 1 1,0-1 0,2-1 0,0 0-1,-1 2-1,3-1 2,-3-2-2,2 1 0,2-1 0,-1 2 1,1-1 0,3 1 1,-1 0 2,2-2-1,-1 2 3,2-2 0,2 3 1,1-3-1,2-1 3,0-2 3,-1 1 2,5 0-1,0-2 6,-1-2-3,0 0 1,3 1 0,-2-3-4,1-1 0,2 1-3,-1-1 0,1-1 1,0-1-3,2-1-2,-2 1-2,4-1 0,-1-1-4,1 0 1,-1-1 0,1 1 2,1-5-1,2 4 0,-1-4-1,1 1 1,1-1 1,-2-1 0,2-1 0,0-1-1,0 1 1,2-2-2,1 0-1,0-2-2,0-1-2,-1-1 3,0-1-2,-1-1 3,-1 0 0,0-3 0,0 0 3,-3-1-2,0-2 1,0-2 0,0-2-1,-3-3 0,1-1 0,-1-4-1,-2-3 0,-1-4 0,-3 3 0,3-2 0,-4 3 0,-1 0 2,-2 3-1,0 2 2,-1 1-3,-2-1 2,0 3 5,-4 0 6,-3-2 0,0-1 2,-4-1 0,-2-3 3,-1-1-6,-4-1-2,3-1 2,-6 1-2,2-2 0,-3 0 1,0-2-2,-1 1-1,-4-2-2,0 0-2,-3-2-4,1 2-1,-4 3 0,-3-1 0,-5 4-1,-1 1 1,-9 2 1,-6 2 0,-1 2-3,-10 2-12,-10 2-25,-10 2-40,-18 8-115,-16 6-112,-20 8-58,-24 4-21,-19 7 9,-26 4 33</inkml:trace>
  <inkml:trace contextRef="#ctx0" brushRef="#br0" timeOffset="75211">5388 4353 224,'0'-11'266,"0"3"19,0-2-54,0 3-68,2 0-44,-1 0-26,-1 2-18,2 0-12,1 1-8,-3 2-5,3-1-12,-3 2-7,2 1-9,2 1-1,1 4-4,-2-1-7,2 4 4,0 2-4,1 2 2,0 2-4,-1-1-2,0 2-1,3 0-4,-2-1 1,-1 1-2,3-3 3,-3-2 0,-1-2 7,3-1 9,-1-5 11,5-2 9,4-2 3,0-4 8,3-3-3,2-3-5,4 0-10,1-6-9,-1 0-9,6-3-11,0-5-14,3 0-35,5-3-54,3-4-158,1-1-84,-2-1-40,2-2-14,-8 4 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3:12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430 1184 41,'0'-7'290,"0"-1"26,-1 2 11,1 2-43,-2 1-113,2 0-68,0 1-39,0 2-15,2 2 0,-1 2 1,1 4 2,1 2 2,0 5-1,4 2-6,-1 2-8,-3 2-8,2 2-11,-2 1-7,0 0-4,-1 1-4,-1 1-5,-1-2-3,2 0-3,-2-2-12,-2 1-11,2-6-19,-1 1-27,-1-4-32,1-2-45,-1-3-106,0-4-56,1-2-15,-3-6 9,1-3 24</inkml:trace>
  <inkml:trace contextRef="#ctx0" brushRef="#br0" timeOffset="296">343 1189 122,'5'-17'277,"2"2"18,2-3 11,2 0-103,0 1-70,7 1-42,-4 0-20,5 1-15,-1 1-11,2 2-12,2 2-14,1 0-14,1 6-23,-1 0-18,2 1-34,-3 4-73,-3 1-95,-2 2-47,-4 4-16,-2-1 6</inkml:trace>
  <inkml:trace contextRef="#ctx0" brushRef="#br0" timeOffset="501">427 1274 77,'-3'2'295,"3"-2"19,6 0 11,6-4-66,6 0-114,8 1-69,4-1-51,8-1-65,3 1-140,6-1-72,1-1-38,-3-1-21,-2-4 1</inkml:trace>
  <inkml:trace contextRef="#ctx0" brushRef="#br0" timeOffset="18919">1080 1169 49,'-1'0'222,"1"2"18,-2-2-23,0 0-42,1 0-43,1 0-25,-3 0-14,3 0-15,-4-2-9,2 1-6,-2 1-10,3-2-7,1 1-4,-3 1-1,3-2-2,0 2-4,-2 0-3,2 0 3,0 0 3,0 0-1,2 0 1,-2 0-1,0 0-3,3 0-7,-2-1-7,3 1-8,2 0-1,-2-3-4,4 3-1,2-2-1,2-1 0,1 2 3,3-2 1,-2 0 0,3 0 4,0-1-1,0 3-1,0-2-2,1 0-2,-2 2 0,1-1-6,-3 2-5,2 0-10,-3 2-11,-1-2-20,-1 1-23,-3 1-23,3-1-28,-5 1-42,-1 0-71,-3 2-59,-2-4-24,-3 1 4,-4 2 21</inkml:trace>
  <inkml:trace contextRef="#ctx0" brushRef="#br0" timeOffset="19295">1142 1001 225,'-7'-12'320,"1"0"19,2 2 14,-1 2-126,2 2-77,1 2-34,0-1-14,1 4-6,1 1 1,0 1 4,1 5 2,3 5-3,-1 4-4,2 3-3,1 6-8,-2 3-15,3 1-17,-2 2-14,1 2-12,3-1-12,-2 0-17,2 1-22,-1-2-30,0-1-48,-2-4-58,-1-2-78,-5-4-134,-3-4-56,-4-4-11,-3-5 22,-1-5 44</inkml:trace>
  <inkml:trace contextRef="#ctx0" brushRef="#br0" timeOffset="19591">1433 956 21,'4'-10'353,"1"2"38,-2 1 19,1-1 10,-1 4-169,-3 0-111,1 2-66,1 0-34,0 2-14,1 3-3,-2 3 2,4 6 0,3 3 0,0 6-3,-2 1-1,2 6-9,1-1-6,-1 1-4,1 2 2,1-1-4,0-2-5,0 0-1,0-2-5,0-4-2,0-3-3,-4-4 2,0-4 0,-3-4 1,-1-3 3,-6-6-4,1-5 1,-6-5-2,-2-3 1,-3-7 4,-1-2 0,1-7 12,-3-2 2,1-5 4,3-4 1,1 2 4,1-1 12,4 1 7,3 2 14,2 2 13,2 1 15,5 1 19,1 5 5,5 0 0,2 3-1,0 2-11,2 1-10,1 4-22,5 2-11,-1 2-15,4 5-13,-2 1-12,3 4-4,1 1-12,2 5-18,0 3-30,1 1-32,-2 6-36,-3 0-36,-1 4-30,-4 1-24,-3 1-24,-3 2-53,-5 0-53,-4 2-11,-4 1 12,-3-2 25</inkml:trace>
  <inkml:trace contextRef="#ctx0" brushRef="#br0" timeOffset="20026">1517 986 204,'-16'8'322,"5"-4"19,3-1 9,5 0-119,3-3-104,3 2-56,5-2-34,4-2-18,3 2-6,3-1-5,3 1-5,5 0-10,4 0-18,1 1-34,2 2-85,-2-1-100,-1 0-51,-4 2-25,3-1 3,-6 1 23</inkml:trace>
  <inkml:trace contextRef="#ctx0" brushRef="#br0" timeOffset="20283">1860 1126 251,'1'-6'349,"3"0"25,-3 1 17,-1 2-123,5 0-86,-5 2-53,1-1-34,1 2-7,-2 2 2,1 2-7,3 2-12,-1 4-7,-2 1-9,4 3-16,0-1-17,1 2-11,-1 0-11,0-1-15,-1 1-19,0-2-21,-1-1-27,-1-2-29,-1 1-38,1 0-42,-5-4-85,-2 0-68,-3-3-23,-5-3 10,4-2 26</inkml:trace>
  <inkml:trace contextRef="#ctx0" brushRef="#br0" timeOffset="20507">1860 1051 55,'5'-17'288,"-4"4"20,4 1 8,-1 1-52,0 2-126,0 2-75,0 1-49,1 1-41,2 2-53,-1 3-94,2 0-68,1 3-30,0 0-8,2 3 11</inkml:trace>
  <inkml:trace contextRef="#ctx0" brushRef="#br0" timeOffset="20637">2102 1114 112,'5'10'241,"-2"-1"16,1 2-18,-2-4-85,-2 1-51,0 1-25,1-5-12,1 1-6,-2-1-1,1-1-4,1-1-5,3-2-7,0 0-10,1 0-5,3 0-7,-1-3-2,4-1-4,-2 0-2,0 0-1,0-2-4,2-2 0,-1 1-3,-1 1-2,1-2 2,-3 2-2,-4 2 1,3-1-2,-6 4 1,3-1-1,-4 2-2,1 2 0,-1 0-1,5 5 0,-5-1 0,3 1-1,-2 1 0,6 1 2,-2-2-5,1 1 2,3-3 0,-2 2 3,2-3 0,1-1 0,2 0 4,1-3-2,1-1-4,1-1-3,0-2-4,-2-2-4,-1 0-2,0-3-3,-3 0-1,-2 0 3,-1-2 5,-3 2 10,-2 0 9,1 3 8,0 2 8,-2 4 2,0-3-1,-2-1-4,0 3-7,1 1-5,-2 1-8,1 3-14,2-4-19,2 6-48,-1 1-123,2-1-74,-1 2-36,0-3-11,1 0 10</inkml:trace>
  <inkml:trace contextRef="#ctx0" brushRef="#br0" timeOffset="21160">2454 965 24,'10'-3'275,"1"0"15,1 0 9,1-1-53,0 2-113,3-1-77,-4 0-53,1-1-36,-5 0-49,0 2-60,-5 0-78,1-1-29,-4 3-8,-1-3 14</inkml:trace>
  <inkml:trace contextRef="#ctx0" brushRef="#br0" timeOffset="21299">2429 890 146,'-3'-4'292,"3"-1"12,3-1 5,3 2-108,4-2-96,4 1-52,0 1-36,3-1-25,1 2-40,-1 0-123,1-2-70,2 4-35,-1-3-13,0-1 5</inkml:trace>
  <inkml:trace contextRef="#ctx0" brushRef="#br0" timeOffset="22285">2898 569 129,'0'0'232,"0"0"9,0 0-43,0 0-58,0 0-47,0 0-31,0 0-17,0 0-10,0 0-4,0 0-9,0 0-4,0 0-5,0 0-2,0 0-3,0 0-3,0 0 2,0 0-1,0 0 0,0 0 1,-3 3 0,-2 0 3,2-1 0,-3 4 6,2-2 1,-1 2 2,1 0-3,1 0-5,0 0 1,0-1 4,0 1-1,1 0-1,-2 0 5,2 1 2,-1-1-4,3 1-3,-2 1-1,1 0-1,1-1-2,0 2 2,1-1 1,-1-1-3,2 1 3,-2 1-2,2-2 1,-2 2-3,1-1-1,1-1 1,-1 2-1,2-1-1,-1-2-3,-2 1 2,3 0-5,-2 1 1,1 1 0,0-1-2,1-1 3,2-1 1,-4 0-2,6 2-2,-6-2 0,5-2 1,-3 1-1,1-1-1,0 0 1,0 1 0,1-2 0,-2 2 0,3-2 0,-2 1 1,3 1-1,-2-2 0,3 0 3,-2 0-2,2-1 0,-3 0 0,1 0 2,0-1-1,4-1 0,-4 0 1,0-1-2,2-1 0,-3 0 0,3 0 1,-3-1 4,-1-2-6,0-1 4,0 0-3,0-1 1,-3-4-1,4 1-2,-4-2 1,1-2-2,-1 1-1,-1-2 1,2 0-1,-2 0 3,-2-1 1,1 0 1,-1 0 2,1 1 1,-4 0 2,2 0 0,1 1 0,-2 1-1,0 1 0,0 3-6,-4-2-10,-3 4-21,0-1-23,-7 1-55,-4 2-121,-8-1-62,-2 2-25,-5 1-4,2 0 15</inkml:trace>
  <inkml:trace contextRef="#ctx0" brushRef="#br0" timeOffset="23460">852 411 54,'-2'-4'261,"-3"-2"13,-2 3 6,1 0-75,-2 2-97,-3-1-48,2 2-28,-7 0-14,0 3-6,-4 2-4,-1 1-2,-1 1-1,0 2 0,0 2 1,4-1 7,-1 1-1,5 1 1,-3-2 6,4 0-3,-3 1 3,3 0-7,-1 1 0,1 0 2,1 0-1,-4 1-3,2 2-3,-4-1 0,2 2 1,1 1-4,-4 0-1,1 1 0,0 2-1,1 0 1,0-1-2,3 2-1,-3-1 1,1 2-1,-2-1 0,4 2 0,-2-3-2,2 3 2,-3-2 0,4 0 1,-3 0-1,3 0 1,0 0-1,0 0 0,0-1 0,0 0 2,4 0-1,-5 0-1,1 1 0,1-3 1,0 1-1,3 1-1,-4-1 0,5 1 1,0 1-2,2-2 2,-2 1 0,4 1 0,-1-2 0,1 2 0,1-1-2,3 0-1,0 2 2,0-1 1,0 0-1,2 0 1,-1 0 0,3-2 1,1 2-2,-2 0-4,3 2 3,0-2-5,2-2 0,0 2-3,3 0 0,0 0 2,0-1-2,5-1 4,-2 1 0,4-1 3,-2-1 3,2-1 0,3-1 0,0 1 1,2-4 1,3 1-2,-1-2 0,3 0-1,1-2 0,1 1 0,0-2 0,0 0 0,1 0 0,-1-4 4,4 3-3,-3-3 3,1-1 1,-1 1 3,4-2-3,0 0 5,2-3 3,-1 0-5,2 0 0,1-2-3,-1 1 1,0-1 0,2-1-3,-6 0 3,5 0-5,-6 0 3,2 0 3,-4-1-2,3 0-2,-1 3 3,3-2-1,-1 0 0,-1 0-3,3 0 0,-1-2-2,1 1 1,2-2 0,1-2-3,-1 1 2,1-3 0,2 1-1,0 0 0,0-2 2,-2 2-3,-2 0 0,-2 0 2,-3 0 1,1 0 1,-3 0-1,-1 0 1,0 0 3,2-1-3,0-1 3,-2 2-3,1-1 0,4 1 2,-2-2 1,-2 2 1,3 0-2,-4 2 0,0-1 2,0 1-2,0-2 0,-2 1 3,-2 1 2,-1-2 3,-1 0 0,-2 1-1,-3-1 3,1 0-2,2 2-4,-2-1-2,2 1-3,-2 1 2,-1-2-8,0 2 3,0-1-2,-1-1 2,-1 1 1,1-2-1,-1 0 1,-1-2 1,-1 1 0,1-2-1,0-2 0,-2 1-3,0-1 1,2 2-2,-2-1-1,1 1-2,0 1 0,2-1-1,-4 0 2,2 1 1,0 0 1,-2 0 1,0-2 2,0-4 0,-4 1 1,2-5-2,-1 0 2,1-5-3,0-2 2,-3-4-2,1-2 0,-1-4-1,1-1 2,-2 0 0,1 0-1,-2-1 1,3 2-3,-2 2 2,-2 2 1,1 1 0,-3 1 1,3 1-2,-4 1 3,-1 0 0,-2-2 0,-5 1 2,1 1 2,-1-2 1,-6 1 1,-1 1 1,0-2-2,-3 4-1,-2-4-2,-4 4-2,-1-2-3,-7 0 2,-5-1 1,-6 0 1,-8 0-1,-5-1 2,-12 4 0,-6 0 3,-10 5 1,-5 0 3,-5 5-2,-7 5-1,-5 2 0,-7 7-1,-6 5-5,-8 5 0,-5 9 5,-3 9-7,-3 9-34,-6 8-147,-6 8-75,-9 5-41,-3 1-26,-4 4-6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17.96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158 294 196,'-11'-1'237,"-1"-2"6,2 0-58,-1 0-87,0 3-47,2-2-22,0 1-2,2 1 5,-1 0 8,3 0 11,0 0 6,2 0 5,0 0-5,0 0-8,0 1-5,1-1-9,1 2-4,-1-2-8,2 0-5,0 1-6,0 1-3,3-1 4,3 1 4,-1-2 7,6 1 2,3 2 4,4-3 0,7 3-5,4-3-5,5 0-7,6 0-1,7-3-4,3 3-2,3-1-3,2-1-3,4 1 2,1 1-4,0 0 4,3 0 0,-1-2 0,3 2 2,3-1-1,2-2 0,5 0-3,0-2 0,2 1 0,-1-3-3,1 3 0,-2 0 0,-1-1 3,-3 2 3,-1-1-3,-4 2 3,-1 2-2,0 0 1,-4 0-5,-2 0-2,0 2 1,-2-2-3,-4 0 1,-4 1 0,-3 0-3,-8-1-6,-5 0-8,-4 2-14,-7-2-19,-5 2-29,-3-2-53,-7 1-100,-7-1-49,-5 0-14,-6 2 3,-6-1 25</inkml:trace>
  <inkml:trace contextRef="#ctx0" brushRef="#br0" timeOffset="639">43 97 118,'-13'0'243,"2"0"14,2-1-16,2 0-100,4 1-63,3-2-33,5 2-15,3-3-8,6 2 4,7-1 1,7-1 2,10 0-2,8 1-1,9 0-3,7 0-6,6-1-6,6 3-2,5-1-2,8 1 4,5 0-3,8 0-1,7-2-2,6 1-1,3-1-5,3-1-4,-1 0 3,-1-1 3,-6-2 0,-2 0 3,-6-2 1,-3 1 1,-7 0-6,-6 2-2,-7 0-2,-10 4-9,-10-2-20,-9 3-67,-12 0-96,-12 1-52,-11 1-27,-13 1-5,-14 1 11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21.36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498 222 119,'1'-3'265,"-1"1"21,0-2 17,2 1-101,-1 1-60,-1-1-30,0 2-15,0-1-7,0 1-12,0 1-12,3 0-13,-1 1-11,-2 1-10,1 1-9,1 3-7,1 1-3,0 4-3,0-1-2,1 2 0,1 2-4,-2-1 1,0 1-4,1-4 5,1-1 7,0-3 20,1 0 25,4-3 26,6-3 17,2-3 14,6-1 1,6-4-14,5-4-22,6-1-24,5-4-16,5-1-25,5-4-46,6-2-68,6-2-83,5-4-170,4-3-89,-1-1-39,0-7 7,-6-2 51</inkml:trace>
  <inkml:trace contextRef="#ctx0" brushRef="#br1" timeOffset="168817">13 1711 174,'0'-13'289,"0"-4"28,-4 1 18,2-2-93,1 0-48,-2-2-11,3-1 8,-2-2 15,2 1 16,2 1 6,-1 0-4,4 3-16,4 2-28,-1 2-38,5 5-40,4 3-33,5 6-29,2 8-16,3 4-9,2 6-5,1 6-4,-2 2-2,-1 5-1,-4 0 1,-2 4-3,-2-1 1,-3 1 0,-4-4 1,-2-3 2,1-3-4,-1-7 6,-2-5 6,4-4 8,4-7 5,9-8 5,12-8-1,11-8 4,14-7-5,16-7-10,17-4-7,17-8-6,16-6-6,14-5-2,13-1-4,11-4-4,11 1-14,7 0-22,1 1-39,0 5-83,0 5-98,-5 5-148,-3 8-123,-9 8-48,-14 4 1,-11 1 62,-24 4 89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0:01.5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59 427 271,'4'-9'341,"1"2"20,0 1 16,-2 1-132,3 4-85,-1 1-42,1 1-12,3 5-2,1 3-1,1 3-6,1 1-7,2 5-10,-1 0-13,2 1-11,1-1-5,1-3 3,-1 0 10,3-3 14,3-5 12,-1-5 8,6-4 1,1-5-6,7-7-15,4-4-17,7-3-15,8-5-15,6-5-11,7-2-6,6-3-9,2-4-28,1-4-73,6-2-115,-4-1-205,-2 2-109,-7 3-55,-9 2-11,-11 2 57,-7 4 103</inkml:trace>
  <inkml:trace contextRef="#ctx0" brushRef="#br1" timeOffset="10826">338 1419 35,'2'0'258,"1"-3"20,1 0 14,-3-2-66,2 1-78,2-4-43,-2 2-24,0-4-13,-1-1-5,-1-2-6,3-1-3,-4-1-1,0-1 4,-2-2 7,-1-2 2,-1-2 1,-3-1-2,1 1-2,-3-1-5,-2 2-4,1 2 1,-5 4-3,0 1-4,0 4-6,-4 4-8,0 4-6,-3 4-2,-2 5-1,-1 3 4,3 6 1,-4 3 0,3 4-2,2 1-6,4 0-4,1 1-7,7-1-3,0-1 1,6-2 3,3-3 7,3-2 8,2-1 8,5-4 4,4-2 2,0-5-2,5-4-4,-1-3-6,2-5-3,2-2-2,-2-5 8,2-1 10,-4-2 8,0 0 19,-2 1 17,-2 2 13,-3 2 3,-2 3-2,-2 3-4,-1 3-12,-1 4-10,1 4-8,0 8 11,-1 9 5,0 6 19,2 8 22,-3 7 24,2 6 28,1 7 18,-1 5 14,-1 4-2,-2 6-23,0-3-29,-3 1-33,-3-4-39,-2-2-36,-4-4-25,-4-2-23,-3-7-22,-2-5-10,-3-7-6,-5-7-1,0-9 7,-3-6 7,-2-10 13,0-11 4,0-11 2,1-10 0,5-13-11,5-10-19,8-8-22,7-10-34,10-5-31,9-5-24,8-2-6,10 2 10,10 3 25,5 6 32,6 5 30,4 5 24,1 5-11,1 9-38,-5 3-150,1 6-238,-11 3-161,-9 2-81,-14 0-19,-13 0 20,-16 0 139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38.70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281 267 102,'-6'-12'260,"0"0"12,-3 0 2,0-3-96,1 0-68,0 0-39,0-3-14,-1 0 1,3 0 10,-2 0 13,1 1 12,0 1 23,0-1 17,1 4 14,1 1 4,2 1-2,0 2-11,-2 3-23,4 0-27,-1 3-22,1 1-23,1 0-21,-2 2-11,0 2-6,2 3-3,0 4-4,-1 2 4,-1 5 1,0 4 0,-1 2-1,2 4-1,-3 4 3,1 1 0,-3 4 2,5-1-1,-3 2 2,1 3-1,0-1 2,0-1-5,0 4 2,-2-3-3,2 3-2,-3-2 0,-1 2 0,2-1-1,-3-2-2,3-1 0,-4 1 2,5-4 0,-1 1-2,0-4 2,2-1-1,-1-2 2,4 0-3,0-4-6,0-2-17,4-3-25,-3-1-37,3-4-39,0-2-44,3-3-39,0-1-53,-2-4-94,-2-1-30,2-4 6,-3-4 27,3-2 36</inkml:trace>
  <inkml:trace contextRef="#ctx0" brushRef="#br0" timeOffset="475">12 845 252,'-6'-1'315,"3"-2"14,2 3-14,-1 0-121,2 2-85,2 2-50,-1 2-28,2 3-11,3 3-9,1 3-2,-1 0-4,2 3-1,1 2 0,1 1-3,1 0 1,1 0 0,-2 1-1,1-2 0,2-2 1,-4-3 5,1-2 9,1-2 16,-2-5 22,3-3 26,-2-3 18,2-5 22,2-2 5,-1-4-6,1-2-17,0-4-28,0-2-31,0-2-43,-1 0-45,1-2-43,-3 2-43,2 3-51,-2 5-96,-1 2-84,-5 4-24,-2 5 6,-3 2 24,0 8 43</inkml:trace>
  <inkml:trace contextRef="#ctx0" brushRef="#br0" timeOffset="853">373 1414 148,'2'12'302,"-1"2"23,-1-1 18,3 4-103,0-1-80,-1 4-52,-1 1-34,3 0-23,-3 0-17,2 1-12,1-2-10,-3-1-7,3-1-3,-1-1-2,-2-4 0,4-4-7,-5 0 1,0-4-7,0-4-3,0-2-5,-5-4-2,5-4 4,0-3 1,-1-6 8,1-3 4,0-6 6,-2-5 9,1 0 3,1-3 1,3-1 2,-2 3 7,4 0 2,-1 2 7,5 2 9,0 4 7,2 2 12,0 4-1,0 2-4,2 4-4,-4 2-12,3 2-13,-2 5-9,2 1-15,-3 3-14,2 3-24,-1 1-27,-2 2-28,-1 3-38,-2 3-54,-5 3-102,-2 0-45,-7 3-7,0 2 10,-4-1 25</inkml:trace>
  <inkml:trace contextRef="#ctx0" brushRef="#br0" timeOffset="1218">363 1560 118,'-4'7'319,"0"-1"21,4-2 12,5-2-81,5-2-117,5-3-81,5 0-54,3-3-27,6 0-20,1-1-23,1-1-26,3 2-24,-4-1-8,1 1 6,-1 3 21,-1-2 35,-6 4 43,-2 1 50,-4 1 37,1 2 33,-9 0 26,3 2 31,-3 1 35,-3 1 28,-1 2 20,-2 3 5,0 1-8,1 3-28,-3 0-37,2 4-44,2-1-42,-4 2-37,6 2-29,-4-1-22,2-1-42,0 0-61,-1-1-72,1-4-76,-1-1-86,-2-3-142,0-3-63,-4-3 1,-3-4 46,4-7 60</inkml:trace>
  <inkml:trace contextRef="#ctx0" brushRef="#br0" timeOffset="1547">784 1549 317,'1'-7'377,"1"-1"2,1 2-22,4 2-195,-6 0-249,3 2-160,-3-3-79,-1 2-26,0-1 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47.15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19 263 189,'0'-5'255,"0"-3"19,0 4-34,0 0-83,0-1-49,0 2-29,0 0-16,0 0-14,0 2-13,0-1-2,0 2 1,0-1 2,-2 1 3,2 0 6,-1 0-2,1 0-5,0 1-6,-2-1-7,2 2-10,0-1-8,0 1-5,0-1-4,0 0 0,0 4 0,0 0 0,2 1 1,-1 0-1,1 1 1,1 2 0,0 0 0,2 2 0,-2-1 0,2 2 0,0 1 1,-1 0-1,0 0 1,-1 1-1,0-1 0,-1-1 0,-1-3 0,1-3 2,1 0 1,3-3 22,-3 0 18,4-4 11,2-2 6,4-6 3,1-3 5,6-5-19,3-4-15,5-1-13,4-5-5,4-2-6,4-2-5,1-3-5,1 3-7,0 1-7,-6 2-14,-3 4-26,-6 3-33,-2 4-35,-9 7-68,-3 2-112,-7 4-49,-6 4-9,-6 3 16,-7 3 29</inkml:trace>
  <inkml:trace contextRef="#ctx0" brushRef="#br0" timeOffset="591">14 183 15,'-7'-3'249,"3"2"18,1-1 8,2 0-65,1 1-89,1 1-54,-1 1-27,3 3-15,3 0-7,-1 4-3,3 2 2,0 0 0,3 4 1,-1 3-1,1-1-3,1 4-2,1-2-3,1 0-1,-1-3 1,0-3 8,1-2 12,-1-5 7,2-5 8,4-2 11,0-7 4,5-4-8,1-5-7,5-3-10,3-4-11,4 0-9,2-3-11,1-4-15,2 1-37,-8-3-130,-3 2-94,-6 0-50,-5 3-22,-3 4-4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8:08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0 144 32,'6'-5'235,"1"2"12,-1 2 6,1 1-84,-1 0-74,3 3-42,-1 1-18,-3 1-7,1 4-6,0 0-2,-1 4-6,-2 1-2,1-2-1,-3 1 2,2-1 2,-3-1 9,2-4 18,1-1 26,0-1 28,3-2 16,6-5 13,5-1-5,10-6-15,8-3-23,12-6-31,8-3-34,5-1-47,9-4-51,0 1-91,-1-3-123,0 2-61,-5 2-20,-4-1 13,-4 5 33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0:42.4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51 371 84,'-2'4'246,"-1"0"24,0-2-23,0 1-41,0-2-42,-1 1-32,1-1-22,0-1-15,1 1-14,-1-1-9,3 0-11,-1 2-10,1 0-9,0-2-6,1 1-3,4 1-6,3-1-1,2 1-4,2-1-3,4 1-4,3-1-4,3-1-1,0 2-6,5-2-2,-2 1-4,5-1-2,-3 0 1,2 0-4,-1 0 0,-3 0 1,-1 0-1,-3 0 0,-2-1 1,-3-1-1,-1 2-1,-4-3-7,-1 2-6,-1-1-14,-2-1-15,-3 2-22,1-3-29,-1 2-53,-3-1-96,-1 3-51,-1-2-16,-3 1 6,1-1 20</inkml:trace>
  <inkml:trace contextRef="#ctx0" brushRef="#br0" timeOffset="476">196 67 33,'-1'-7'255,"-1"-1"22,2 2 15,-1 0-68,-1 0-77,0 0-45,2 2-29,-3-1-13,3 0-11,-1 1-5,-1 1-4,0 0 1,1 2 1,1-1-1,0 1-1,0-1-1,0 2-9,0 0-6,0 0-6,0 2-5,0-1-3,0 2-1,0 2 1,-2 0 5,2 3 1,-1 0 6,-1 1 3,0 1 6,0 1 2,0 0 1,0 2-2,-1 0-2,2 1 0,-1 1-3,0 1-2,-1-1-1,2 3-2,-1-1-3,0-1-3,1 2-3,-1-1-3,2 1-2,-2-1-3,2 3-1,0 0 0,-1-1-3,-1 1-1,-2-1 2,2 2 1,-1-3-1,2 2 1,-3-4 1,1 2-2,2-3-1,-1 0-1,0-1 0,1-1-1,-1-1-1,0-1 2,2-3 0,0 2 0,2-3-1,-2-1 1,2 0 0,-2-1-1,1-2 1,-1 1 1,0-1 1,2 0 3,-2 0-3,0-1 2,0-1 0,0-1-3,0 0-4,0 0-20,0 0-38,2 0-60,-6-1-133,3-2-101,-3 0-49,0-2-11,1-1 22,-2-1 50</inkml:trace>
  <inkml:trace contextRef="#ctx0" brushRef="#br0" timeOffset="1551">30 738 178,'-3'0'272,"1"0"20,-1 0-36,0 0-63,-1 0-60,0 0-40,1 0-25,2 0-20,-1 0-12,0 0-9,1 0-10,-1 1-3,2-1-1,0 0 3,0 2 2,0-2 5,0 1 1,2 1 6,1-2 3,2 1 2,1 0-1,5-1-4,3 0-5,2 0-5,2 0-7,4-2-6,1 2-2,2-2-5,2 1 0,-3-1-1,3 1-3,-2-2 2,-3 1 0,-1 1-4,0-2 2,-3 1-4,-3 1 3,2-2-3,-6 1 1,1 2 1,0-1 3,-4-1 2,2 1-1,-1-1 0,-3 2 1,1-1 1,-1-1 0,2 2-1,-4-1-2,1-1-11,0 0-13,2 2-27,-3-1-44,-4 1-119,0-3-78,0 3-33,0-1-6,0 1 13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44.4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150 174 209,'-9'-23'325,"1"4"29,0 2 39,0 3-88,0 6-58,3 0-29,2 4-23,-2 1-20,1 0-36,2 4-30,-1 2-21,0 5-14,1 4-3,1 4 4,1 5 4,1 5-8,3 2-13,0 4-9,2 2-11,-1 2-13,3 0-8,-3 2-6,3-3-5,-2-1-4,0 0-4,-1-4-1,-2-3-4,-1-3-13,0-5-14,-1-2-18,-1-5-24,-1-4-33,1-4-36,-2-4-25,-1-4-4,0-5 4,-1-5 19,-2-5 32,-2-5 41,2-4 30,-4-4 26,2-4 13,-4-7 11,4 0 9,-2-2 7,4 1 12,0 4 10,4 3 12,2 1 10,4 6 14,2 1 6,3 5-4,1 3-3,5 3-13,1 5-14,3 4-22,4 1-23,0 5-29,2 3-35,-1 5-33,1 1-35,-4 6-38,1 1-52,-9 5-109,-1 5-42,-10 0-5,-7 5 16,-4 1 26</inkml:trace>
  <inkml:trace contextRef="#ctx0" brushRef="#br0" timeOffset="442">41 480 241,'-17'13'337,"4"-2"25,5-4 22,5-4-113,6-1-92,3-4-50,9-1-35,5-3-33,7 0-46,3-1-57,8-1-55,2 0-84,2 1-118,-2 1-55,-4 0-6,-4 3 14,-4 2 32</inkml:trace>
  <inkml:trace contextRef="#ctx0" brushRef="#br0" timeOffset="676">680 624 98,'9'-3'252,"-1"-2"19,0 1-11,-2-4-70,-1 1-64,-2-3-36,-1 2-27,-2-4-17,0-2-15,-2-1-8,-3-1-3,-2-4-3,1 1 1,-4-2 7,-4 0 4,3-1 5,-2 4 3,-3 4 0,3 3-2,-2 4-2,2 2-5,-4 7 1,2 4 0,-3 4 5,3 5 5,-2 0 5,4 3 3,-1 2-2,5-1-4,2-1-1,2-3-3,1 2-4,7-4-4,1-1-1,1-3-3,3 0-2,0-4-4,5-1-4,-2-2-3,3-4 1,0-1 6,2-3 2,-5-3 12,2-1 12,-1-1 19,-2 1 24,-2 0 23,-2 3 19,-1 1 9,-2 1-2,-1 3-10,-1 0-26,1 2-17,1 2-14,0 4-8,1 4-5,0 2-1,2 5 3,2 2-6,0 2-11,-1 3-5,0 3-11,0 0-5,-2 2-7,-1 2-6,-4-2-2,-1 2-3,-4-1-3,0 2-3,-6-2-3,0 1-2,-3-3 0,-2 0-2,2-3 2,-2-3 2,0-4 0,2-2 4,4-7 1,-2-2 0,4-7-3,0-3 1,3-4-1,2-7-2,3-1-5,3-4-2,4-2-2,1-3-6,4 0-6,-1-3-5,5-2-5,1 1-5,1-1 2,-1-2-3,0 2-1,1-1 3,1 2 4,-3 1 5,1-2-1,-2 2 7,-1 0 5,-2 2 8,2 1 4,-4 0 3,-2 3 6,1 1 8,-2 5 5,-3 3 7,-2 3 4,1 2 6,-3 2 0,0 2-5,0 2-5,-3 3-4,0 3-7,-2 3-2,2 2 1,-2 1 4,-1 2 4,1 1 1,0 0 1,2 3-3,-2 0-2,4 1-4,-1-2-5,2 1-4,3-2 0,-1-2 0,4 1 1,1-4 2,2-1 1,-1-1-2,3-4 3,3-1-4,-1-3 2,0-3 0,-1-3-2,0-1-1,0-2-1,-2-2 1,-2 1-2,-2-1 1,0 2 1,-3 3 3,0 2 1,-3 2-1,0 2 5,-1 3-1,-2 4 0,-1 1-4,0 3 2,2-1-5,-1 0 0,3 1-3,3 0-1,1-2 3,2-2-1,0-1 2,2 0-2,3-3-12,0-3-23,2 0-29,1-4-34,0-4-26,0-1-26,-1-1-15,-2-4-3,2 1 18,-4-4 27,-4 0 27,0-1 33,-1 4 38,-4-1 31,0 4 22,0 4 10,0 1 4,0 4 8,0 2 4,3 5 5,1 2 2,1 2 10,1 5 16,2-1 6,1 4-3,2 1 0,-1 0 2,1 1-9,0 2-11,0-1-11,-2 1-14,-1-2-13,-3 1-12,-1-1-16,-3-1-22,-4-1-37,0-2-65,-4 0-83,2-3-89,-5 0-162,2-5-80,1-1-17,4-3 36,5-4 68</inkml:trace>
  <inkml:trace contextRef="#ctx0" brushRef="#br0" timeOffset="1900">1456 639 224,'11'1'333,"3"-1"24,-4 2 30,4-2-106,0 0-97,2 0-59,3 0-35,0 0-46,2 0-64,4 0-86,0-2-152,0-1-81,-2 0-40,-1-1 2,-5-1 24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46.93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114 340 151,'-13'-19'305,"1"0"32,0-1 33,4 3-70,0 1-58,-1 3-21,4 2-8,1 2-17,0 3-24,1 4-33,3 4-26,0 6-29,3 5-16,1 5 2,0 6 7,-2 5 2,4 1-4,-4 3-2,4 3-11,-3-2-13,0 2-14,1 0-13,0-1-8,0-1-14,0-1-13,1-4-24,0-1-33,-4-4-43,2-6-52,-1-3-47,-2-6-36,-2-3-22,-1-4-9,-3-5 12,1-6 25,-3-5 33,0-4 36,-4-3 51,2-6 49,-1-1 52,0-5 44,2-3 41,2 0 30,1-3 16,3 1 9,3 1 3,1 1 9,6 3 10,1 1 8,3 4 5,6 2-1,0 2-11,4 5-16,1 2-28,5 3-31,-2 4-28,4 1-25,-4 3-33,2 3-39,0 3-43,-2 5-41,-3 0-46,-1 6-53,-9 4-106,-2 3-39,-7 3 1,-4 2 27,-6 2 30</inkml:trace>
  <inkml:trace contextRef="#ctx0" brushRef="#br0" timeOffset="456">25 609 201,'-8'13'315,"4"-3"22,5-2 21,6-1-103,5-3-84,4 1-48,8-3-25,4 0-19,5-2-21,5 0-21,5-2-23,3 1-20,4 0-29,1-1-33,3-1-42,-2 2-82,-3-4-101,-5 0-44,-4-2-8,-7 0 13,-3-1 32</inkml:trace>
  <inkml:trace contextRef="#ctx0" brushRef="#br0" timeOffset="622">784 536 337,'3'-3'384,"-1"-2"47,-2 1 39,0 2-103,0-1-79,0 2-44,0 2-22,0 2-23,0 5-31,2 2-31,-1 4-17,4 4-18,-1 1-20,1 2-21,0 2-20,0 0-13,0 0-13,-1 1-30,2-1-54,-1-1-78,-2-2-81,2 0-74,-2-2-73,-1 0-96,-2-4-44,0 0 27,0-4 55,-3-2 59</inkml:trace>
  <inkml:trace contextRef="#ctx0" brushRef="#br0" timeOffset="805">816 900 26,'-8'5'250,"1"-1"35,0 1 23,0-2-42,4 0-75,-2-3-58,5 2-32,-1-2-20,2 0-13,1 0-11,3-2-16,1 0-16,3-2-20,1-1-29,1 1-34,2-2-62,-7-2-112,2-4-69,-5 0-26,-3-3-1,-3-1 18</inkml:trace>
  <inkml:trace contextRef="#ctx0" brushRef="#br0" timeOffset="997">664 582 84,'-2'-9'309,"1"3"21,2-1 16,4 1-50,3-1-117,5 2-72,1 0-37,3-1-26,5 0-22,2 0-29,5 0-34,2 0-45,1 0-87,1 0-94,2-1-42,-4 1-14,1 0 12</inkml:trace>
  <inkml:trace contextRef="#ctx0" brushRef="#br0" timeOffset="1198">1317 576 63,'0'7'337,"3"1"29,-1-2 18,2-1-16,1-2-139,0 1-86,1-1-52,4 0-24,6 0-22,1-1-33,2 0-44,3 0-39,3 0-54,-4-2-111,3-2-88,-2 0-32,0-2 0,0 0 19</inkml:trace>
  <inkml:trace contextRef="#ctx0" brushRef="#br0" timeOffset="1453">1989 254 82,'-8'-17'316,"2"4"28,-2 2 20,3 2-35,0 3-111,2 3-58,0 3-16,1 3 8,1 7 3,1 4 2,1 7 11,3 1 2,-1 4-12,0 3-19,2-1-19,0 1-23,1 1-23,-3-2-23,0-1-20,0 0-16,0-3-8,-3-1-20,2-4-31,-2-1-41,0-3-40,2-3-38,-1-4-28,-1-4-14,0-2 3,0-4 25,0-4 37,-1-4 31,-1-4 31,-3-4 34,0-3 29,-3-3 19,-1-5 16,3-2 14,-2-3 9,1-4 13,0-1 11,2-1 9,3-1 5,2 1 9,5 2 4,0 2-2,4 5-12,2 1-12,3 4-18,2 7-14,3 2-26,0 4-24,3 4-33,2 3-34,0 4-37,-2 5-38,0 3-34,0 5-46,-9 1-97,-1 3-40,-5 3 0,-7 1 17,-3 4 31</inkml:trace>
  <inkml:trace contextRef="#ctx0" brushRef="#br0" timeOffset="1866">1984 399 186,'-9'16'321,"-1"0"22,7-6 24,3 2-93,3-3-90,5-1-52,2-2-29,4 0-18,5-2-27,1 0-36,4 0-40,3-1-40,0 0-45,3-2-81,0-1-111,2 0-47,-4-1-12,0-1 13,-2 1 31</inkml:trace>
  <inkml:trace contextRef="#ctx0" brushRef="#br0" timeOffset="2061">2529 461 245,'2'-6'266,"1"0"18,-3-3-50,-1 0-76,-1-3-49,0 0-21,-1-2-12,-1-1-3,2 0-4,-1 0 0,-2 3 4,2-2 3,0 6 3,0-2-1,-1 6-5,0 1-6,-1 3 4,1 3 8,-3 6 18,-1 4 20,0 4 20,1 4 12,0 2 0,1 2-9,1 2-12,2 2-21,1 2-18,4 1-13,-1 1-11,2 0-16,2 1-11,2-3-12,-1 1-8,2-3-5,-2-1-9,0 1-1,1-4-14,-1-1-24,-1-2-51,-1-2-72,-2-2-77,0-3-77,-6-1-117,0-4-91,-7-1-12,-2-3 39,-2-3 65,-2-1 65</inkml:trace>
  <inkml:trace contextRef="#ctx0" brushRef="#br0" timeOffset="2391">2365 869 201,'4'-5'357,"2"1"33,0-2 33,4 1-73,-1-1-92,5 0-72,-2 2-48,1-1-57,4-1-77,0 0-90,0 0-134,2-1-135,0-2-64,-3-2-14,0 0 26,-4-2 48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50.11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80 45 52,'-10'1'230,"-1"1"27,0-1-14,1 1-39,0-1-39,2 1-22,1-1-18,1 1-10,3-1-3,-1-1-5,4 0-2,2 0 2,3 0 4,3 0 4,5-1 3,5 1 5,4-2 2,5-1 0,6 0-2,2 2-11,5-4-19,0 1-18,0 1-35,-3-2-59,-4 1-85,0 0-81,-6 2-111,-2-3-146,-4 1-63,-4 1 1,-4-3 43,-4 3 60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51.04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7 122 271,'-1'-5'310,"-1"2"19,-1 0-31,3 2-99,-1-1-67,1 1-45,0 2-24,1 2-10,-1 2-6,5 2-1,-4 2 7,2 1 9,1 4 10,0-2 5,-2 0-1,1 2-5,1-2-12,-3 1-12,2-1-14,-1 0-13,1 2-10,-2-2-6,-1-2-5,0 2-6,0-3-3,0-1-4,0-1 0,0-1 0,-1-3 8,-2-1 3,3-2 5,-2-2 1,1-4 5,-2-2 0,-1-3 2,1-1 5,1-5 4,2-1 3,0-3 4,2 0 1,1 0 1,5 0 1,0 5 7,2 1 2,2 2 2,4 6 3,0 3 3,1 2-1,4 5-4,-5 3-8,2 2 0,-3 2-6,0 4-8,-2-1-5,1 2-6,-4 0-3,1 0-9,-3 0-7,-2-1-7,-1-2-3,-2-2-2,-3-2-2,0-2 9,0-2 10,-1-2 6,-1-1 6,-1-2 6,-1-2 8,0-3 1,-1-2 2,2-1 3,3-3 2,0-1 1,0-2 1,5-3-1,1 1 4,0 1 2,2 2 0,2 4 5,2 2 1,1 5 4,1 3 0,-1 6-3,3 3 4,-4 5-5,-2 2-8,2 2-9,-4 0-13,1 3-27,0 0-45,-3-1-63,0 0-67,3 0-68,0 0-70,-1-4-118,1 1-51,4-5 8,0-4 43,5-1 54</inkml:trace>
  <inkml:trace contextRef="#ctx0" brushRef="#br0" timeOffset="644">839 152 100,'5'-28'284,"-2"3"25,-3 1 18,-3 3-83,-4 5-82,-2 1-45,-2 2-25,-5 8-13,2 0 2,-5 7 2,-2 4 9,1 4 7,-1 2 11,2 3 2,0 0-2,3 0-12,2 0-14,1-2-19,4 0-17,5-1-15,-1-2-12,3-2-10,2-1-1,3-1 2,2-1 5,4-2 9,1 0 5,1-2 6,5-1 3,0 0 7,3 0 5,-1 3 12,0-1 9,2 2 9,-2 4 2,2 2-2,-5 4-7,2 2-9,0 2-8,-5 5-7,-3 0-5,0 2-8,-6 2-5,-1 0-10,-4 0-14,-2 0-3,-5-3 0,-3 1-2,-5-2-4,-1-3-2,-7 0 1,-2-2-12,-1-1-18,-2-4-36,-2-2-63,2-2-87,0-4-90,4-1-147,3-4-99,4-4-27,4-3 34,8-4 73,4-5 84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23.7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160 876 46,'-4'-3'290,"-4"-2"25,3 1 17,-1-1-40,1 1-121,3-1-69,-1 2-40,3 2-26,3 1-17,1 0-13,2 6-7,4 1-3,2 4 3,1 2-1,2 2 1,0 2 2,2 1-1,-2-2 1,0-1-1,-2-1 2,-1-4-1,-2-2 19,0-4 21,2-2 16,4-8 9,6-5 2,8-5 2,8-8-16,9-8-24,6-4-16,7-7-10,3-4-2,5-4-5,3-3-17,4 0-40,-3 3-121,4 2-110,0 1-63,0 1-29,2 1 0,-3-4 28</inkml:trace>
  <inkml:trace contextRef="#ctx0" brushRef="#br1" timeOffset="5642">826 28 189,'-9'-5'263,"-1"1"16,-2 0-28,5-1-102,-2 4-57,1-4-27,0 2-20,0 0-10,0 2-8,0-1-5,-3 2-1,0 2-2,-1 1-9,0 0-3,1 3-3,-4 1 2,0 4-2,-2-1-1,-1 7 4,-4 2 0,0 4 2,-1 4-3,-1 1 0,-2 2-1,-2 5-2,0 1 0,-1 3-1,-1 1-1,3 2 2,-1 1-3,-1 0 0,5-1 1,-3-2 2,4 1 1,1-4 1,0 1 2,4 1 1,-2-1-1,2 1 1,-2 1-2,3 0 1,-1-1 2,2 3-1,2-3-3,3 2-1,0-4 0,3 1-3,3-1-1,0 1-1,4-1-1,-2 1-1,6 0 1,-2 1 0,4 1 0,0 0 0,1-2 2,1 1 0,3-2 0,2 1 2,-1-2-2,5 1 0,-2-1 0,5 2 2,1-2 2,0-1-3,1 1 0,3 1-1,1-3 2,1-1-5,1 0-2,3-2 1,3 1 2,2-3-2,4 1 1,2-2 0,5-1-1,0-2 0,1 0 1,3-3 1,0-1 0,-1-3 2,3-1 0,-1-4 3,1-1 1,0-1 3,0-2 0,2-3-3,0 1 2,3-4-1,1 0 0,1-3 5,1-1 1,-2-4 4,1-1 6,-2-3 4,-5-1 3,2-5-2,-4-2 3,-2-4-1,-1 0-3,-2-3-1,-1-1-5,-5-1-2,-1-2-7,0-2-3,-2-2-7,-2-1-1,-3-3-5,-1-1-2,-4-4 1,1-1-4,-4-1 1,-1-4-1,-4-1 1,-2-1 4,-5-7-2,-5-2 4,-1-4 3,-5-1 2,-2 0 2,-6 0 5,0 3-1,-3 0 4,-3 3 1,-2 2-1,-1 1-3,-5 2-1,1 2-2,-4 2-2,0 1-2,-4 1 1,-1 1 1,-1 1 1,-3 2-1,-1 2 3,-1 2-2,-2 2 1,-1 3 2,-2 3 0,-2 3-3,-6 2-1,-3 1-1,-1 0 2,-5 3-3,-1 0-1,-1-2 1,-3 2-1,1 2 0,-1-1 2,-5 4-14,-8 7-50,-9 7-160,-21 13-85,-30 16-44,-36 18-25,-50 21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7:02.03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0 58,'0'1'95,"0"-1"-69,0 0-68,0 0-40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8:41.67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6 531 63,'0'-8'287,"-1"-1"30,-1 2 28,0-1-45,1 1-73,1-1-22,0 2-3,0 0 3,0 2 1,1 1-11,3 1-18,0 2-17,1 3-16,3 5-7,1 3-9,0 7-8,0 5-11,3 4-17,0 3-20,-1 2-25,1-1-19,0 1-9,2-2-9,-3-2-2,0 0-8,1-3 2,-2-6-1,-2-1 5,1-5 7,-2-3 12,-1-3 20,-1-5 18,0-2 10,1-5 2,2-5-5,-2-5-10,1-8-20,2-4-23,-1-6-24,0-3-16,0-2-14,1 1-13,-1 3-20,-2 5-44,2 5-75,2 5-90,-4 5-81,0 8-104,-1 5-110,-2 4-21,-1 4 50,-2 5 84,0 5 77</inkml:trace>
  <inkml:trace contextRef="#ctx0" brushRef="#br0" timeOffset="352">338 803 38,'0'20'310,"0"-5"24,2-1 17,1-4-13,0-1-109,4-2-57,-3 0-32,6-4-10,-1 0-6,3-2-15,1-1-29,2-3-20,0 0-14,2-5-12,-4 1-11,2-6-9,1-2-12,-4-3-18,0-5-18,-2-4-17,-2-2-3,-3-2-2,-2 1 8,-1 5 19,-2 0 27,-3 8 19,1 2 13,-3 4 14,-1 4 9,0 7 11,-4 3 11,-1 5 16,0 6 14,-1 4 12,0 5 9,3 2-1,-4 2-9,5 0-10,0 0-17,2 0-16,5-1-21,-1-2-16,4-2-14,1-4-8,1 0-9,3-4-3,1-4-7,1-1-17,4-3-23,0-4-45,4-4-46,-3-4-56,3-5-47,-2-3-29,0-6-1,-3-2 28,-3 1 45,4 0 61,-7 4 61,1 2 50,-3 5 33,2 4 20,-3 2 18,1 6 11,-1 3 3,0 4 6,0 3 3,-1 1 1,1 2-9,-1 0-11,-1 2-13,4-2-12,-4 0-10,-1-2-5,2-1-8,-1-3-3,-1-1 0,0-2 0,0-3 2,-1-3 1,-1-5-1,2-1-1,0-6 0,-1-2-3,1-4 0,0-1 0,1-1 5,1 2 7,3 4 14,0 0 11,-1 4 4,1 5 7,4 1-2,-4 5-3,2 2-11,1 3-4,-4 3-3,0 3-4,2 0 0,-5 2-3,2-1-4,1 1-5,-3-1 1,4-2 1,-2-1 0,2-1-1,1-3 1,2-1-1,0-3-3,3-2-9,2-2-15,1-6-20,3-2-24,-2-4-22,2-4-20,-1-5-13,0-5 0,-4-3 10,1-4 20,-4-4 24,-1 2 33,2-1 43,-6 5 42,0 6 42,-3 5 28,-1 5 13,-1 5 9,1 6 7,-2 3 16,2 8 3,0 5-1,0 8 1,2 6-6,-1 3-30,4 3-39,2 3-36,-3 0-26,4 0-23,-2-1-12,1-3-22,-4 0-51,-1-2-80,-1-3-87,-2-1-72,1-4-84,-4-4-98,-2-3-43,-1-3 32,-2-6 63,1-1 64,-1-4 122</inkml:trace>
  <inkml:trace contextRef="#ctx0" brushRef="#br0" timeOffset="1207">912 943 85,'-8'-1'231,"4"-1"58,0 1 32,1-3-21,3 2-88,3-1-78,4-2-53,2 1-29,5-1-18,3-1-13,1 0-6,4 0-1,-1 0 5,0-1 8,0-2 19,-3 3 17,3-2 28,-5 2 32,-2-1 33,-2 1 30,-1 2 11,-3 0-5,-1 4-16,-1 0-19,0 3-27,-3 5-37,2 2-17,-2 2-13,0 5-13,-1-1-16,0 4-15,-2-2-11,1 0-14,-1 0-34,0-2-62,0-2-82,4-2-83,-3-3-82,-1-3-132,0-3-64,0-3 10,-1-5 59,1-5 70</inkml:trace>
  <inkml:trace contextRef="#ctx0" brushRef="#br0" timeOffset="1488">1168 858 97,'-1'-26'330,"-4"2"50,2 3 48,2 2-21,-1 2-82,2 4-51,0 1-36,2 3-35,2 1-49,5 2-65,3 3-83,3 0-89,5 3-90,3 0-101,6 2-143,-1-1-57,0-1-1,2 2 36,0-1 55</inkml:trace>
  <inkml:trace contextRef="#ctx0" brushRef="#br0" timeOffset="1651">1588 733 15,'1'5'313,"2"-1"33,-4-1 28,-1 0 2,-3 2-92,-1 2-48,-2-1-19,-3 3 0,0 5 0,-2 0-11,-3 4-15,2 2-25,-2 1-20,4 2-20,-1-1-18,5-1-20,0 0-18,5 0-17,1-3-15,2-3-11,3-1-5,2-3-4,3-1-3,2-4-3,6-2 0,0-2-6,2-4-10,1-2-8,4-5-10,0-5-17,1-2-29,-1-5-35,0-5-33,1-2-13,-4-4-8,-2 2 12,-3 1 25,-2 4 44,-5 4 53,-4 3 53,0 5 33,-4 4 23,-4 1 11,0 5 4,-4 2-11,-2 2-25,-1 3-19,1 3-13,1 0-10,1 1-9,-1-1-5,4 2-2,2 0-7,0-1-1,3-2-6,0 0-5,2-2-5,1 2-2,2-1 5,1 2-1,0 1 4,0 1 2,1 1 7,-1 2 5,0 2 3,1-2 4,-1 0 6,-1 0 10,1-3 5,3 1 5,-1-2 4,5-2-1,1 0-1,2-2-2,5-4-10,-1 0-9,3-4-5,0-2-7,2-5-10,-1-2-3,0-4-3,-3-3-5,-3-3-6,2-7-5,-2-3 0,0-8-3,-4-5 6,2-7 4,-4-4 7,-2-6 8,2-4 13,-5-7 8,-1-2 1,-2-1 6,-3 6 12,-1 10 7,-1 12-3,-3 11-3,-1 11 2,-6 15-5,-3 14-5,-3 15-9,-2 17 4,0 11 1,5 10 1,2 7-5,5 2-5,5 2-3,4 1-3,3-2-6,4-3-3,-1-4-3,3-4-19,1-3-55,-2-5-112,0-3-118,-1-7-204,-4-5-103,-4-5-38,-6-5 23,-1-3 93,-8-4 116</inkml:trace>
  <inkml:trace contextRef="#ctx0" brushRef="#br0" timeOffset="2526">656 1168 95,'-19'2'266,"3"-1"25,2 1-5,6-1-66,0 1-59,3-2-18,5 2 3,2-2 4,4 0 2,9 0 6,7 0 0,10-2-18,12 0-28,7-1-21,10 2-14,12-2-14,3 0-17,7 0-16,3 0-8,4-2-14,0 1-9,5-2-27,0-2-49,1-1-65,-3 0-94,-3-1-142,-12-1-73,-10 2-17,-14 0 27,-14 5 53</inkml:trace>
  <inkml:trace contextRef="#ctx0" brushRef="#br0" timeOffset="2826">656 1312 70,'-40'8'266,"14"-2"28,5-2 16,12 1-81,12-5-79,14 0-42,15 0-23,12-5-24,19 1-12,12-1-7,10 1-9,10-2-9,4 1-5,3-2-2,-1 1-6,2-2-2,1 2-4,-4-2-2,-4 4-8,-9 0-17,-10 2-35,-13 1-118,-15-1-93,-13 1-45,-12-1-23,-10 0 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31.45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2008 1368 77,'-3'-5'224,"-1"1"10,1 1-23,-2 0-66,2 1-46,-2 1-25,-1-1-14,2 1-2,-1-2-3,-2 1-2,1 1-7,1-2-3,-2 1-10,-2-1-7,3 2-7,-2-1-9,-3 1-5,3 1-3,-3-2 0,-1 2-2,-3 0 0,0 2 1,-2-2 0,-1 3 1,-1-3 1,1 1-1,-4 2 1,0-1 0,0 1-3,-3 0-1,-1 1 0,0 1 0,-3 1 0,1 0-1,-2 0 2,1 1 6,0 2 1,-1 0 0,-1 2 2,-4-1 3,2 2 1,-2 2-2,0-1 0,1 4 2,-1 1 1,0 0-6,-3 1 0,7 4 0,-3-1-2,4 3 0,0 3-1,6 2-2,1 0 2,2 1-4,4 0 2,-1 3-2,4 0-1,2 1 2,0 2-1,4 4-1,2 1 1,3 1-1,3 4 2,2-1-1,5 1-1,1 1 0,4-2 0,5 1 0,0-1 0,9 1-1,0-2-2,8-3 0,2-2-1,5-1 1,3-4-2,5-4 0,2-4 0,4-1 1,2-5 0,3-5 2,4-1 3,0-4 4,5-4 7,-1-4-2,2-1 3,0-5 2,1-3-6,2-5-2,0-4-2,0-4-2,-3-5 0,2-5-2,-6-5-1,1-4 0,-7-5 0,-3-4-5,-4-2 3,-7-2 1,-2-3-3,-7-3 4,-7-3 4,-5 0 4,-7 0 9,-8-1 6,-6 2 14,-9-1 4,-6 1 11,-7 2 8,-8 2-1,-4 4-3,-8 1-8,-6 7-10,-6 4-18,-8 6-27,-10 7-31,-6 8-32,-8 9-28,-6 6-23,-2 11-24,-2 5-32,1 8-87,1 9-33,3 8-7,6 7 10,8 6 20</inkml:trace>
  <inkml:trace contextRef="#ctx0" brushRef="#br0" timeOffset="991">1680 3375 151,'16'2'289,"6"0"15,2-2 11,3 2-116,-2-1-86,5 1-49,0-1-30,2-1-20,0 0-14,-2-1-16,0-1-21,-2-1-27,1 0-62,-3-3-87,1 0-45,-2-1-18,1-5 7</inkml:trace>
  <inkml:trace contextRef="#ctx0" brushRef="#br0" timeOffset="1168">2354 3136 296,'3'2'399,"-2"-2"23,3 1 10,-3 4-117,1-1-130,0 5-85,1 0-51,-3 3-21,0 2-11,0 1-7,-2 3-3,1 0-3,-1 0-1,0 0 4,1 0-4,-3 0 0,3 0-2,-2-2 1,-3 1-2,4-4-3,-1-2 2,0-1-1,-1-4 2,1-1 3,2-3 3,-3-3 0,1-5 1,-3-3 1,5-6 5,-2-4 2,3-6 4,1-3 0,2-3 3,6-3 10,1 3 15,1 1 22,3 3 19,1 3 17,0 6 10,0 3-2,0 5-17,1 2-24,0 5-22,-3 5-20,1 4-8,-3 2-7,-1 5-2,0 3-3,-2 2-1,-1 2-3,-1 1-9,-1 1-11,-2 0-12,0-2-6,-1 0-3,-1-3-5,1-1 7,-2-6 9,1-1 16,-1-3 9,0-3 11,0-1 7,2-5 4,0-4-3,-2-1 2,1-7-3,4-2-5,3-4 1,0-3 2,1-2 3,5 1 7,1 3 6,0 1 0,1 6-4,2 2-3,-6 8-5,4 3-2,-5 5-8,-1 5-1,-1 4-2,-3 4 0,-2 2-7,-3 3-4,-1 2-15,0 1-32,-1 0-44,-1 0-45,0-1-42,4 0-36,1 0-22,2-4 2,2-1 12,2-4 21,0-4 18,6-1 17,2-4 12,3-2 9,1-5 6,6-4 6,1-3 7,2-5 18,-1-5 29,3-3 43,-2-7 42,0-1 47,-4-3 44,3-2 30,-8 1 13,-1 0 0,-4 4 3,-8 3-2,-3 2-6,-5 6-15,-5 4-14,-6 5-20,-3 4-20,-5 4-21,-5 5-18,-2 3-8,3 5-2,-2 1-3,1 3-5,5 0 2,0 1-6,4-1 2,3 0-3,2-1 0,6-1 2,0-3 1,4 1 14,4-2 21,4-3 27,0 0 26,6-1 26,2-4 18,4 0 14,4 1-5,3-2-6,3 0-11,1 2-12,-1 2-2,0 5-4,-4 5-5,-2 4-7,-4 3-7,-7 4-8,-2 5-18,-10 2-14,-8 1-15,-6 0-15,-12-2-24,-10 1-54,-11-5-104,-10-2-126,-12-2-159,-11-8-133,-11-3-59,-9-7 12,-5-5 80,-6-4 108</inkml:trace>
  <inkml:trace contextRef="#ctx0" brushRef="#br0" timeOffset="22391">384 457 182,'1'-3'246,"2"0"1,-1-1-28,0-1-52,-1 2-42,2 0-23,1 0-16,-3-1-4,3-1-1,-1 2 4,-2-3 13,4 2 6,-2-2 9,-2 1-4,3-1-6,-3 0-17,2 0-18,-3 0-18,4 2-13,-3-2-8,1 0 0,0 1 4,-1 1 7,1-1 8,-1 0 5,-1 3 7,2 0-1,1 1-12,-3 1-10,0 0-14,0 0-12,1 1-13,-1 3-4,2 3 0,-1 3 3,3 1 3,-1 5 2,0 2 4,-1 2 1,-1 2-2,3 2 4,-3 2 0,-1-1 3,2 3 1,-2 1 2,-2 1 2,1 0 0,-1 0 2,-1 1-4,0 3 1,-2-1 2,1 0 0,0-1-2,-4 2 1,2-1-1,1 0 1,0-2-7,0 2-2,-1 0-1,5-1-4,-4-1 0,2 1 1,-1-1-1,0-2 0,0-1 1,0-1-1,-2 0-2,3-3 1,-2 2-2,1-4-2,1 1 0,2-2 2,-1 1 0,0-1-1,2-1 1,0 1 2,0-2-2,0 1 0,4-1 0,-3 0 0,2 1 1,1 0-1,-3-1 2,1 1-1,0-1 0,1-1 3,-3 3-4,1-1 1,-1-1 2,0 1 0,0 1-1,-1 0-1,1 0 4,0-2-4,-2 1 1,1 0-2,1 2 3,0-3-2,0 2-1,0-1 0,0-1 0,1-1-2,1 2-2,-2-4 1,0 2-1,1-1 2,-1-1 0,0-1-2,0-1 3,0 1 1,0-2 3,0 1-2,5-2-5,-5-2-2,3 1-11,-2-1-15,1-2-20,1-1-27,-3-1-36,2-1-32,-1-2-31,-1 0-30,2-2-50,-2-1-108,-3-4-35,0-2 0,-1-3 18,1 0 34</inkml:trace>
  <inkml:trace contextRef="#ctx0" brushRef="#br0" timeOffset="23251">158 1968 176,'-11'-8'310,"3"2"20,2 0 12,6 0-112,4 2-92,2-1-54,9 2-28,5 2-14,4-2-8,7 3-2,3 0 0,4 0-1,0 0-5,3 0-3,-5 0-6,1-2-2,-6 1-8,-2-1-1,-3-1 1,-5 0-3,-4 0 1,-1 0 9,-6-1 20,-2 1 19,-2-2 29,-3 2 28,2 0 23,-5 0 12,1 0 4,-1 0-2,0 0-17,0 0-20,0 2-21,0 1-21,-1 0-26,1 1-20,-5 2-12,2 5-9,-2 1-5,-1 4 3,-1 2 2,-2 5 4,-2 1 0,1 3 6,-3 3 1,0 0 1,0 3-2,0-2 0,4 1-3,-4-2-6,2-2-2,1-1-11,0-1-20,0-4-38,2-1-52,2-3-59,-3-3-59,4-1-60,-2-6-106,-1-3-55,1-4 2,-3-3 35,0-6 50</inkml:trace>
  <inkml:trace contextRef="#ctx0" brushRef="#br0" timeOffset="23687">164 1999 146,'-6'-4'313,"3"0"19,1 3 17,4 4-78,2 3-80,6 4-43,-1 6-10,7 2 5,1 3-1,4 3-12,1 0-12,0 3-19,4-2-23,0 1-22,-5-2-16,5-4-26,-6 0-52,0-3-73,-7-2-135,-2-5-133,-3-2-71,-8-8-24,0-6 25,-9-5 55</inkml:trace>
  <inkml:trace contextRef="#ctx0" brushRef="#br1" timeOffset="55854">385 132 198,'8'-12'210,"-1"0"-16,1 0-48,-1 1-40,0-1-22,-1 1-1,-3 0 5,2 1 5,-2 2 5,-1-2 2,1 5 1,-2-1-9,-1 3-12,2-2-14,-1 4-16,-1-1-16,0 1-13,2 1-10,-2 0-5,2 0-6,-2 1 0,1 1-1,-1 0 2,0 5 5,2 0 10,0 7 7,-2 1 15,0 4 9,0 4 10,-2 3 6,0 5 7,-1 5 3,-2 3-3,4 3 4,-5 4-1,3 2-3,3 3 0,-2 2 2,2 1 2,0 0-1,0-1-5,-2 3-1,1-2-7,-3 0-12,1 0-8,-2 0-10,1 2-6,-5-2-7,2 3-3,-1-2-5,2 1-4,-3-2 2,4-2-2,-2-2-1,2-2-1,4-2 0,-2-1 0,1-1 1,-1-2 2,0 0-4,0-5-1,-2 1 3,-1-4-1,-1-1-1,0-3 1,-1-1-3,3-3 4,-2-1-4,2-1 0,1-3 0,-1-2-1,2-1-5,2-3-6,-3-1-17,4-2-20,0-3-26,0-2-36,0-1-33,2-3-34,0 0-20,-1-1-35,1-2-85,-2 0-70,0-6-18,-3-3 11,-1-2 25,0-1 45</inkml:trace>
  <inkml:trace contextRef="#ctx0" brushRef="#br1" timeOffset="56490">0 1954 5,'-2'3'222,"4"0"22,-1-1 13,6-1-68,3 1-60,2-2-35,5 1-19,2-1-15,6 2-12,2-2-10,5 1-4,3 1-3,1-2-3,3 3-2,-2-2 0,1 1-1,-3-1-7,-4-1-4,-1 0-4,-3 0-5,-3-3-2,-3-1 0,-3 1 2,0-3 1,-6 0 2,0 0 3,-2-2 7,-2-1 4,-1 2 7,-2-1 7,1 2 3,-3 0-1,0 3-2,-1-2-4,-1 3-5,-1 0-6,2 1-7,-2 1-2,-2 1-4,1 2 3,-1 3 1,-1 3 2,-2 2 3,-2 4 1,-2 3 2,0 1-3,-3 5-3,-1 2-4,-1 1-2,1 1-2,-2-1-2,1 2-2,0-4-13,0-1-17,3-1-18,0-4-30,1-2-38,4-4-77,-1-4-98,-2-4-42,0-4-10,1-4 12,-2-1 28</inkml:trace>
  <inkml:trace contextRef="#ctx0" brushRef="#br1" timeOffset="56931">155 2019 175,'-2'4'289,"4"2"28,2 5 15,6 1-99,-1 1-51,6 4-23,3 1-7,4 0-6,4 3-14,1-2-16,5 2-25,-1 0-37,4-1-86,-11-1-158,-2-2-140,-2-4-75,-5-7-39,2-3-3,-17-3 48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09:34.37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114 1388 32,'1'0'279,"1"-1"34,0 0 26,-1-1-47,-1 1-64,0-1-41,0-1-22,0 2-5,-1-2 2,1 0-4,0 1-10,1-1-12,-1 2-13,2-4-15,-1 2-15,1-1-6,1-1-3,-3-1-6,1-1 1,1-1-2,-1-1-3,3-1-9,-3-4-2,1 1-9,0-4-11,1-4-9,-2 2-13,3-7-5,-1 1-9,-2-2-5,4-3-4,-4 0-3,2-2 3,1 1-1,-4-1-2,1 1 2,1-1-1,0 3 2,-2 1 0,-2 1 0,0 0 2,1 2-2,-1-2 0,0 1 1,-1 0-1,2 0 1,-4-1-1,4-2-2,1 1 2,-2-1 1,2 0-2,2 1-1,-2 1 2,1 0-2,1 3 2,1 0-3,-2 2 3,1 2-1,-1 1 2,-1-1 1,2 2 1,-2 0 2,0-1-3,0 1 0,0-2 2,0-1-2,0 2-5,0-1 4,0 2 1,2 0 1,-2 2-1,1 2 3,-1 2 5,2 0-3,0 3-4,-2 0 3,0 2-1,1 1-1,-1-2-3,0 2 0,0 2 0,-1-2 1,1-2 2,-2 4-1,0-2 3,1 1 4,-3 2 0,1 0 1,2 2-2,-2-1 2,1 0-4,1 2-9,-2 0-7,1 0-15,0 0-15,1 0-23,-2 2-23,-1 0-26,4-1-28,-1 1-24,1-1-14,-2-1-1,0 0 12,2 2 21,0-1 33,-1-1 34,-1 0 28,1-1 26,-2-1 16,1 2 14,1-1 12,-2-2 9,1 1 8,0 0 6,-1 1 2,1 0-2,1 1-8,-1 0-8,1 2-6,-1 2-9,-1 3 0,-2 4-3,-1 1-2,0 3 3,-1 3-1,1 1-2,-3 1 1,-1 1-2,0-2 0,1 1 0,1-2-1,2-2 0,-1-1-3,3-1-1,0-5 0,2 0 0,0-3 2,2-3 7,0 0 10,2-5 8,0-1 4,2-3 4,-1-6 5,2-1 2,1-2-1,0-7 1,4 0 8,-4-2 12,4 0 14,-2 3 10,1 3 1,0 5-2,0 3-8,3 6-10,1 4-19,1 6-18,2 6-8,-1 6-10,5 5-12,-2 5-24,3 5-43,3 6-56,3 3-63,-1 5-73,-2 2-146,-5 2-79,2 0-14,-10 3 28,1 2 50,-5 2 65</inkml:trace>
  <inkml:trace contextRef="#ctx0" brushRef="#br0" timeOffset="1137">599 1143 58,'3'-11'342,"0"2"40,1 3 18,-3 2-28,1 2-111,-1 7-68,-1 2-34,2 4-8,-2 4 2,2 3-2,-2 3-14,0 1-29,1 2-30,2-2-30,-1 4-22,-2-3-18,1-2-16,-1-2-18,-1-1-27,1-4-28,-5-3-27,4-3-16,-3-3-17,1-4-5,-2-5 7,1-2 20,-1-8 24,-2-2 23,1-7 23,2-4 25,0-4 19,1-7 14,2 1 11,1-6 19,1 3 20,2 1 22,2 3 25,2 5 20,2 2 17,-1 2-3,3 8-14,3 1-24,2 4-21,3 2-27,1 6-29,1 3-19,1 3-27,2 3-44,-3 4-56,1 4-63,-2 4-70,-4 2-140,-4 1-58,-5 3-2,-7 0 32,-3 1 50</inkml:trace>
  <inkml:trace contextRef="#ctx0" brushRef="#br0" timeOffset="1523">550 1293 340,'-9'6'377,"2"-3"12,4 0-4,3-2-153,5-1-128,4 0-78,8 0-48,3 0-25,7 0-16,1 2-13,4-1-22,3 2-59,-2 0-86,-2 0-37,-2-1-13,-1-1 1,1-1 17</inkml:trace>
  <inkml:trace contextRef="#ctx0" brushRef="#br0" timeOffset="1687">1035 1266 110,'4'-10'280,"-4"0"20,0 1 15,0 2-94,-4 1-75,1 0-46,-2 1-28,-4 4-11,1 1-1,-1 3-2,-5 1 6,2 5 7,-2 0 2,-2 3-2,3 2-6,-2-1-13,4 2-15,-2-1-16,4-1-8,2-1-7,1 0-4,3-1-2,-2-4 3,4-1 9,1-1 15,0-2 14,0-3 16,1-2 6,4-1-3,-1-3-1,1-1-7,3-2-8,0 1 5,0-1 15,-2 3 28,1 0 12,-2 3 10,-1 1 4,2 2-5,1 4-7,-1 2-20,1 2-14,-3 6-11,4 1-7,-3 5-9,0 1-13,-1 2-7,0 2-8,-1 0-6,-2 4-4,-1-2-5,-1 1 2,-2-1-4,-1 0-1,-2-1 1,0-4-1,-4-2-3,1-4-4,1-2 1,0-4 4,-3-4-3,5 0 1,-1-3-1,2-3-6,4-3-10,-2-1-16,6-4-7,1-4-13,3-3-9,4-3-7,5-4-1,3-4-3,5-2 3,2-2 7,4-2 4,2-2 13,1 1 9,-1 0 12,0-2 9,-4 2 6,-4 2 9,-2-1 5,-6 5 11,-2 3 16,-6 3 17,-2 5 22,-3 4 14,-3 3 9,-4 1-2,-3 7-12,-5 1-15,-1 1-13,-3 5-15,2 2-9,-3 1-4,4 3-6,2-2 2,-2-1-5,7 3-1,-1-3-1,2 1-1,2-2 2,3 0 2,3-1-2,1-2 1,1 1 1,3-3 0,2 1-5,3-2-2,2-1-1,0 1-2,0-2 1,0 1-2,-2-1 1,-1 3 2,-2 2 0,0-3 1,-3 2-3,0 0-1,-4-1 1,0 0 1,-1-1 4,-1 0 2,-1 0 6,2-2 1,-2 2-4,2-2-3,-2 0-4,1 0-5,1 1-4,-1 1-7,1-2-6,2 0-3,-1 1-10,1 1 2,1-1-3,-2-1 5,2 0 0,1 0 7,2-1 3,0-1-4,0-2-2,0-1-2,1-1 5,0-3-1,0 0 6,-2 0 8,-1 0 16,-1 2 12,-2 1 11,1 1 9,-3 4 6,-1-1-2,0 1-3,0 1-8,0 0-8,0 1-7,0 2-6,0 0-3,0 2-1,0 1-2,0 0-3,0-1 1,4 2 1,-4-1-4,3-2-1,0 1-2,1-1-6,1-1-15,-2 0-20,4-1-17,-2-1-19,1-1-17,1-1-8,2-2 4,0-2 17,3-1 15,0-3 16,1 0 19,1 0 13,0-1 10,0 1 6,-3 3 6,2-1 5,-4 6 5,1 2 9,-4 3 7,2 2 9,-5 3 10,0 1 13,-3 2 6,-1 2-1,-3-1-6,0 2-16,-2 0-56,-2-1-118,-5 1-171,-4 0-165,-1-2-89,-7-2-34,3-5 21,-3-5 89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0:33.4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70 243 152,'-10'3'253,"-2"0"21,2 0-31,2-1-65,-1-1-47,3 0-26,1 1-15,2 0-9,-1-2-7,3 1-4,-1-1-2,2 0-3,0 0-1,0 0-2,0 0-6,2 2-7,-1-1-15,3-1-6,2 2-10,0 2-4,5 1-2,2-1 0,7 4 4,1-2-3,5 1 0,4 2 1,3-1-2,4 1 2,3-2 4,5 1 6,3-1 4,4-1 4,2-1 3,3 1-2,3-3-4,-1-1-7,1 2-5,0-1-6,0-2-1,-2 1-2,1-1-1,1-1 1,-3-1-2,0 1-1,0-2 0,0-1-3,1 0 0,-4 1 1,0 1-2,-2 0 0,-3-1-1,-3 2 0,0 0 0,-7 2-1,-1-2 1,-3 1-1,-3-1 1,-2 1 0,-3 1 1,-2-2 0,0 0 2,-3 0 0,-1 0-1,1 0 0,-3-2 0,-3 2-2,1 0 1,-3 0-1,2 0 0,-2 0-1,2 0 1,-3 0-1,0 0 0,1 0-1,-3 0-1,1 0-4,-2-1-12,0 1-19,-1 0-30,-1 0-33,1-1-44,-2 1-86,2-2-109,-3-1-42,-1 0-7,3 0 19,-3 2 35</inkml:trace>
  <inkml:trace contextRef="#ctx0" brushRef="#br0" timeOffset="708">2011 66 252,'-1'-10'298,"1"-1"25,0 1-3,0 1-102,0 1-57,0 1-25,0 2-18,0 2-19,-2 0-22,2 3-26,0 5-7,0 1-2,0 6 6,0 4 11,0 5 16,2 5 12,1 2 2,-1 3-4,1 3-9,2-1-11,-1 1-14,2 1-12,-1-3-13,0 2-6,2-6-6,0 1-3,-2-4-3,-2-1-5,2-4-18,-4-4-32,1-4-37,1-1-37,-1-5-42,0-2-45,-1-4-54,1-3-85,1-4-42,-3-6 0,3-3 18,0-5 37</inkml:trace>
  <inkml:trace contextRef="#ctx0" brushRef="#br0" timeOffset="994">2051 165 271,'-1'-10'299,"1"2"12,1 2-17,2 3-122,5 3-72,0 3-37,3 0-19,5 5-12,3 1-10,3 0-8,5 2-3,1 2 0,4-1-2,3 0 1,1-2 0,3 0 0,-4 1 1,3-2 0,-5-1-2,-2-1 4,-5-1 2,-4-3 5,-6 2 13,-2-4 20,-4 1 29,-4-1 18,-1-1 11,-2 2 1,-1-2-12,-4 4-15,-2 2-14,-4 3-8,-4 5-2,-2 2 6,-6 4 3,1 5-4,-5 1-7,-1 2-13,1 1-9,-1-1-11,-1 1-16,4-2-32,-1-2-55,5-2-75,1-2-112,2-5-150,0-1-72,-3-3-13,1-4 29,1-4 58</inkml:trace>
  <inkml:trace contextRef="#ctx0" brushRef="#br0" timeOffset="3545">2010 78 81,'3'0'270,"-3"-3"22,3 2 17,-1-4-76,0 1-70,1-2-39,-2 0-11,2 0-1,-1-2 4,-1 2 12,1 2 22,-2-2 18,0 3 1,0 1-14,0-1-22,0 3-23,0 5-41,1 1-33,1 6-23,1 6-5,-3 4-5,2 6 0,-1 6 0,1 0-3,-2 4 3,3 1-1,-3 3 0,2-2-4,1 1-9,3-1-6,-3-4-16,2-1-22,0-5-38,-2-3-38,2-6-34,-2-5-29,-1-4-28,-1-6-66,-1-6-70,-1-3-10,-1-7 9,-1-4 22,3-2 33</inkml:trace>
  <inkml:trace contextRef="#ctx0" brushRef="#br0" timeOffset="3863">2090 179 189,'-1'-11'297,"-2"2"20,3 2 16,0 0-127,3 5-81,1-1-48,5 3-25,3 3-19,7-1-16,8 5-6,3 2-5,3 0-3,5 1-2,0 1 2,5 1-3,-4-2 1,0 1 2,-5-2-1,-2-4 1,-7 3-3,-3-3 7,-3-2 0,-6-2 5,-5 2 13,-2-1 13,0-1 11,-6-1 3,0 2 2,-3-1-8,-3 4-9,0 2-12,-4 4-6,-2 4-6,-3 4 1,-2 5-1,-1 3 0,-2 5-1,-4 1-1,2 0-2,-3 3-17,1-2-38,2 2-76,4-1-147,-2-4-77,1-3-39,-5 0-7,-1-4 24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0:35.4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152 593 143,'-18'-4'229,"1"2"7,-2-1-44,3 1-75,3 1-46,-2-1-24,2 1-9,2 1-1,3 0 2,0 0 5,3 1 7,-1-1 5,5 2 2,-1-2-1,4 0-3,1 0-11,4 0-10,6 0-10,6 0-3,8 1-5,8-1-4,6 0 0,9 2-1,9-2 1,7 1-1,7 1 0,6-2 2,4 2 0,5-2 3,2 0 6,5 2 4,2-2-1,2-2 1,4 2-1,0-2-2,2-3-7,0 2-3,-4-1-4,0-3-1,-3 3-1,-3-2-1,-3 2-1,-5 0-1,-2 2 1,-4 0-2,-4-1-2,-7 2 1,-5-1-1,-7 2 2,-6-3-2,-9 3 3,-5-1 1,-5-1-1,-4 0 0,-2 2 0,-5 0-3,-3 0 1,-2 0 1,-4 0-2,-1 0 0,-2 4-2,-2-4 1,1 1 1,-6-1-3,2 0-6,-3 2-11,-1-1-18,-1 1-24,0 1-35,-3-2-80,-2 2-96,-3-2-43,-4-1-6,-1 0 6,-2-4 26</inkml:trace>
  <inkml:trace contextRef="#ctx0" brushRef="#br0" timeOffset="563">2432 90 182,'-7'-10'231,"3"2"-11,-3 0-29,4 1-32,-1 3-29,0-1-20,1 1-13,2-1-9,-1 1-8,-1-1-12,1 0-8,2 1-9,-1 0-4,-1-1-10,2 2-6,0 0-5,0 0-2,0 2-1,-2-1 2,2 2 0,0 0 0,0 0-5,0 0-4,0 2-8,0 1-3,2 3-5,-2 1-3,3 7 3,0 2 1,1 2 3,-1 2-1,0 2 0,1 1 1,1-1-1,-2 0 0,1 0 0,-1-1-1,0-3 1,0-4 2,-1 0-1,-2-3-2,1-2 0,1-2 3,-2 1-4,0-1 0,2 2 2,-1 1-2,-1 4 0,0 1-2,3 2 1,-3-2 0,3 3 0,-3-3 0,0 0 2,0-2-5,-3-1-20,-3 0-35,-4-4-77,-2-2-132,-6-5-67,-5-1-32,0-6-2,-2-1 26</inkml:trace>
  <inkml:trace contextRef="#ctx0" brushRef="#br0" timeOffset="2954">2375 191 69,'-5'-8'248,"-3"0"22,3 0 4,-3-3-71,2-1-59,0 0-35,1 0-20,2 0-6,-2-1-7,2 0 2,1 3-1,2 0 1,-4 1 2,4 1 1,0 2-9,-2 2-12,2-1-12,0 4-16,2 1-14,-2 3-12,4 3-5,1 4-2,0 4-1,0 5 5,1 4 2,2 2 3,-2 3 0,1 4 2,-1 3 2,2 1-2,1 3-2,-1 1 2,0 2-3,1 2-4,-1-1 0,-1 1-3,1 1 1,-2-2 1,0-1 1,-1-2-3,-2-4 3,-1-1-3,1-5 0,-3-3-14,0-5-16,0 0-26,0-6-33,0-2-42,2-4-85,-2-4-102,0-1-39,0-5-7,-2-5 16,2-2 37</inkml:trace>
  <inkml:trace contextRef="#ctx0" brushRef="#br0" timeOffset="3365">2392 297 161,'-5'-21'284,"-3"0"19,1 3 19,2 2-116,2 2-71,0 4-36,1 2-23,2 1-17,3 2-15,5 3-13,3 0-9,3 4-1,5 2-3,5 3 5,5 2 2,2 5 1,4 1 1,1 3-6,2 3-2,0-2-6,0 4-4,0-3-4,-2 0-1,-1-1-2,-5-1 0,-3 0 0,-2-4-1,-5 0 2,-2-5-1,-5 0-1,-2-2 2,-1-3 1,-4 0-3,-1-1 5,-2 0 6,1-2 13,-2-1 16,0 2 24,-1-1 24,-1-1 18,0 0 7,0 0-1,0 0-10,-1 0-23,-1 0-24,2 2-20,-4 2-14,-1 2-11,-2 5-6,-2 4-3,-4 4-1,1 2-1,-4 6 3,-2 2 1,-2 2 2,-1 1 3,-1 0 2,-2 2 2,1-3-2,2-3-2,2-2 0,0-3-2,5-4-14,0-4-41,6-2-73,-3-3-129,1-3-149,1-4-77,2-5-32,4-5 17,0-8 62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29.9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345 24 173,'5'-3'250,"0"0"16,-2-2-45,2 2-67,-2 2-48,2-1-27,-4 2-18,1-1-6,-1 1-5,1 0-1,0 0 5,-2 0 6,0-2 8,1 2 11,-1-1 7,0 1 6,0-2 4,0 2 0,0 0 0,0 0-2,-1 0-1,1 0-2,-2 0-2,0 0-3,-1 0 1,2 0-3,-4 0-8,4 0-9,-2 0-11,-2 0-10,-2 0-14,2 0-11,1 0-6,-4 0-3,3 0 1,1 0 1,-3 0-2,2 0 2,-2 2 5,0-1 2,1 1 3,-1 1 6,3 0 8,-2-1 8,3 2 2,-1 0 4,3 2-2,1 0 4,1 3-8,4 2-4,3 2-5,1 2-5,6 2-9,0 1-10,6 0-4,-2 1-5,5 1 0,-2-2-2,-2 0-2,2-3 2,-3-1 1,-3-3-2,0 0 3,-3-4-3,-5-1 1,-1 0-2,-2-3-1,-2 0 0,-1-1 2,0-2-1,-2 0 1,0 1 0,0-1 4,0 0-3,0 0-1,-2 0 4,0 0-3,1 2-2,-3-1 1,0 2-1,-5 2 5,0 2 0,-3 4 0,-6 2 3,1 2-7,-5 3 2,-3 2-1,-5-1-4,0 2-1,-4 0-7,-1 0-20,-1-1-71,-2 1-120,0 0-159,0-2-155,2-1-76,-2-1-19,7-4 44,1-2 106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00.2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998 118 136,'-7'-1'206,"2"1"-17,-3-2-24,4 1-23,-4 1-18,3 0-9,0-2-14,2 2-10,-2 0-10,4 0-7,-2 0-9,1 0-5,-1 0 1,2 2 0,1-2 1,-2 0 1,2 1 2,-2-1-1,2 2 3,0-2 3,0 1 4,0-1 14,0 0 10,0 1 6,2 1 6,0-2 2,4 0-3,-2 2-15,1-2-12,3 0-16,5 1-18,-4 1-13,3-2-13,1 0-8,2 0-7,0 0-4,3 0 0,-1 0-2,-1 0 1,3 0-2,0-2-2,-3 1 2,1-1-1,-2 2-2,0-3 0,0 3 1,0-1 1,-2 1 0,0 0 1,-1 1 1,0-1 1,1 0-1,-3 3-2,3-3-2,-1 0-3,0 2-2,0-2 0,-1 0 1,1 1 2,0 1 0,-1-2 3,0 1 1,2 1-2,-2-1 0,1 1-3,-2-2-3,0 1-5,-1 1 5,-1-1-1,0 1 1,0-1 2,1-1 0,-1 2 7,2-2-2,-2 1-1,1-1 2,-1 0 2,0 2 2,-2-2-2,3 0-1,-1 1 1,1 1-1,0-1 0,-1 1 0,0-1 0,-2 1-1,2-1 0,-2-1 1,1 2 0,-3-2 1,3 1 0,0-1-1,-2 0 2,2 1-2,-3-1 0,1 2 0,0 0-2,-1-2 2,1 1 0,-2 1 0,2-1 0,-2 1 0,2-1 0,0 1 5,-2-1-1,3 1 0,1-2 0,-3 1-1,1-1 0,0 1-2,1-1 0,-3 2-1,2-2 0,-2 0-1,2 0 1,-2 0-2,1 2-7,-3-2-10,1 0-22,-1 0-32,-1 0-48,0 0-51,0 0-54,0 0-97,0 0-87,-4 0-24,-1 0 13,0 0 36,5 0 51</inkml:trace>
  <inkml:trace contextRef="#ctx0" brushRef="#br0" timeOffset="932">1734 52 168,'-1'-3'228,"-1"-2"-4,1 1-28,-1 0-22,2-1-22,-2 2-18,2-1-15,0 1-13,-1 0-9,1 0-8,0 0-4,0 1-2,0 0-4,0 1-3,0 1-3,0 0-5,0 0-4,0 0-4,0 0-3,-2 0-4,2 3-5,-1-1-3,1 2-5,-4-1-6,3 2 0,-1 1 1,1 1 2,-4-1 4,5 2 5,-1-1 4,-1 2 2,0 0-4,-1 2-3,2-1-8,-3 1-9,1-1-3,-2 1-8,4-1-4,-2 1-4,-1 1-3,2-2-4,-2 1 0,3 0-2,-2 0 1,1 0-1,0-1 0,1-1 1,-1 0-1,2-2-1,0 1-1,0-2-3,0 0-9,0 0-17,-1-1-26,1-1-31,0-1-44,0 0-40,0 0-43,1-1-40,-1-1-70,0-1-62,0 0-8,0-3 19,0-3 35</inkml:trace>
  <inkml:trace contextRef="#ctx0" brushRef="#br0" timeOffset="1425">1696 49 16,'-3'-5'220,"2"3"15,-1-1-4,0 0-49,2 1-39,0 1-25,0-2-12,0 1-5,2-1 3,0 0-4,-1 2 0,-1-1 3,3 1 6,-1-1 8,0 2 4,-1-1-3,2 1-7,1 0-8,-3 1-9,4 1-13,-1 1-8,0 0-12,0 1-8,1 2-8,0 0-12,1 0-9,-1 2-10,0 1-5,-1 0-3,1-2-3,0 2 1,-2 0-2,3-1 0,1 1 0,-3-2-2,1-1 0,0 0-2,0 0 1,1-1 0,-1-1-5,0-1-3,-1 0-3,1-1-6,-2 0-2,3 0-1,-3-2 2,-1 2 3,0-2 4,-2 0 4,0 0 0,0 0 2,0 0-1,-4 0-1,3 0 1,-2 0 1,-2 1 0,1 2 2,-3-1 3,1 2 2,-1 0 3,-3 3-1,1 0 4,-2 1-1,1 1 4,-2 1-2,1 1-1,0-1 1,0 1-1,0-1-1,3 0-4,0 0-2,0-1-8,1-2-24,2 1-33,0-3-44,0 0-47,2 0-54,1-2-78,-1-2-91,1 1-28,2-2 11,-3 0 29,3 0 46</inkml:trace>
  <inkml:trace contextRef="#ctx0" brushRef="#br0" timeOffset="2030">1671 69 7,'2'-5'269,"-1"-1"29,1 3 17,0-1-54,0 1-70,-2 1-55,2-1-35,-2 2-21,2 1-8,-2 0-4,0 0 2,0 2 8,0 3 5,0 1 5,0 3 5,0 0 2,0 3-7,0 2-5,0 1-12,0 0-7,0 0-12,0 3-8,0-2-12,0 0-8,0 0-7,0-1-11,0-3-13,0 1-21,0-4-29,0 0-34,0-3-42,1-1-39,-1-2-39,2 0-61,-2-3-83,0 0-24,0-3 8,-2-2 26,2-1 38</inkml:trace>
  <inkml:trace contextRef="#ctx0" brushRef="#br0" timeOffset="2338">1660 7 38,'-2'-4'270,"2"1"27,0 3 21,0 0-64,2 3-62,0 1-37,1 4-16,2 1-2,-2 3 7,2 0 3,1 1-1,-3 2-8,0 2-10,0-1-19,0 1-20,-1 1-22,0-2-17,-2-1-26,1 0-27,-1 0-31,0-1-32,0-4-32,0 1-37,0-4-28,0-1-26,0-1-29,0-1-43,0-4-67,0 0-26,0 0 9,0-4 19,0-5 44</inkml:trace>
  <inkml:trace contextRef="#ctx0" brushRef="#br0" timeOffset="2600">1714 37 230,'0'-1'272,"0"-1"21,1 4-52,2-1-64,1 2-46,-1 3-28,2-1-21,1 2-15,2 2-15,0-1-13,0-1-7,-2 1-11,2-1-6,0-1-2,-4 0-4,1 0 6,0-2 1,-2 1 8,3 0 5,-4-2 9,1 1 4,-1-1 4,-2 2 5,0-2 0,0 1-1,0 1 1,-2 1-2,-1 0-3,0 1-5,-3 1-3,-1 1-7,-1 0-5,-1 0-8,-2 1-4,0 1-8,-2-1-20,0 2-31,1-1-42,-4-1-49,2 1-84,-2-1-121,1 1-49,2-2-8,0-2 23,0 1 36</inkml:trace>
  <inkml:trace contextRef="#ctx0" brushRef="#br0" timeOffset="3784">952 157 87,'-4'-1'263,"3"-1"23,-1 1-1,1 1-72,1-2-64,0 1-42,3 1-30,2-2-15,3 1-11,6-1-9,0 1-7,5 1 2,0 0 3,6 0 7,2 0 5,2 0 1,-1 0-3,0 0-9,4 0-10,-2 0-14,0 0-8,0 0-6,0 0-5,-1 1 1,1-1-2,-5 2 3,2-1 1,-2-1 1,-3 2 1,-2-2-2,-5 0 2,0 0-1,-1-2 1,-5 2-3,2 0-3,-1 0-2,-2 0-5,-2 0-5,2 2-7,-4-2-5,3 1-7,-2-1-13,1 2-17,3-2-34,-2 1-86,-2-2-92,-1 1-41,0-2-12,0 2 5</inkml:trace>
  <inkml:trace contextRef="#ctx0" brushRef="#br0" timeOffset="4646">2084 57 8,'-2'-2'202,"0"2"17,2-1-15,-2 1-27,2 0-27,0-2-19,0 1-14,0 1-12,0-2-7,0 1-13,0-1-12,0 0-12,0 2-12,0-1-14,0 1-7,0 0-10,0 0-6,0 0-3,0 0-1,0 0-1,-2 0 1,0 3 6,1-1 0,-1 1 4,-1 3 3,1 0 3,-1 0 0,2 3-1,-1 0 1,0 3-3,-1 0-2,1 0-4,-1 1-5,2 2-2,1 0-5,-5-1-2,5-1-2,0 1-9,0-4-9,0 1-14,2-2-16,1-3-22,-3 0-24,1-2-35,-1-2-63,0-2-80,0 0-35,0 0-6,-4-2 12</inkml:trace>
  <inkml:trace contextRef="#ctx0" brushRef="#br0" timeOffset="5065">2050 18 7,'0'-2'202,"0"2"24,2-1-21,1 1-35,0 0-28,2 0-21,2 0-16,-1 0-16,2 0-12,0 0-17,0 0-15,0-2-10,-1 2-17,3-1-6,-2 1-5,3 0-7,-3-2 1,0 2-1,1-2-1,0 2 1,0 0 0,0-1 1,0 1-1,-2 0 0,1 0 3,0 0-3,1 0 1,1 0-1,-2 0 0,0 0 2,1 0-2,-3 0-2,2 0 2,0 0 0,0-1 0,-2 1 0,2 0 0,-1 0 0,-1 0 0,0 1 0,-1-1 2,0 0-2,0 1 0,-2-1 0,3 2 1,-3 0-1,2-2-1,-4 0 2,4 0 0,-2 0 1,1 0-1,0 0 0,2-2-1,-3 0 0,2 1 2,0 1-2,0-1 1,0 1-1,1 0 0,-3 0 0,2 1 1,-4-1 0,1 0 4,0 1 1,-2 1 5,-2 0 6,0 1 3,1 0 4,-3 1 2,3 2 0,-1 2-1,1 0-3,-4 3-3,5-1-4,-1 1-4,1 3-2,-2-1 0,1 1-1,-1 1 1,0-2 5,1 2 0,1-1 3,-2 1-2,1 0 1,-1 0-3,2 1 0,0-1-6,0 2-2,2-2-1,-1 0-2,1-2-1,-2 1-2,1-2-1,-1-2 1,0 1-2,0-4-2,-1 1 1,-2-2-3,-1-2 3,-1-1 0,-2 0 3,-1-1 1,-2-1 0,1 1 1,-5-2 2,2-2-3,-5 1 0,3-1-6,-3 1-16,2-3-26,0 2-58,-5-1-130,0 1-71,0-1-36,-1 0-1,3 0 16</inkml:trace>
  <inkml:trace contextRef="#ctx0" brushRef="#br0" timeOffset="7925">2288 100 126,'1'0'200,"3"0"-4,-4 0-43,1 0-37,2 3-26,-1-1-18,-2 2-10,0-1-10,0 2-6,0-1-8,0 2-3,0-1-4,0 1 2,-2 0-2,-1-2-2,2-1 0,-3 0-2,1 0 1,0 0 4,-2-1 2,0-2 11,1 0 6,-2-2 13,2-1 10,0 0 13,0-1 16,4-2 8,0 1 15,0-2 7,4 1-2,0-1-13,2 2-28,1 2-36,-1 0-49,1 0-60,1 3-56,1 0-61,-3 3-84,1-2-115,-6 4-41,-2-2-2,-4 1 24,-2 2 45</inkml:trace>
  <inkml:trace contextRef="#ctx0" brushRef="#br0" timeOffset="8668">928 115 52,'-5'-1'139,"2"-2"-6,0 1-2,0 1-1,1-2-2,0 3-3,0 0-5,2 0-7,-2 0-14,2 0-12,0 0-18,0 0-11,0 0-12,0 0-9,0 0-3,2 1-3,-2 1-2,2-2 5,0 0 0,1 1 3,0 1 4,2-1 1,2 1-2,-1-2-3,2 1-2,1-1-8,1 0-5,2 0-4,-1 0-5,5-1-5,-2 1-2,4 0-1,-4 0-4,5 0 1,-1-2-1,0 2 1,2 0-2,-3 0 0,2 0 0,-3 0 1,-1 0-1,1-1 0,1 1-1,-2 0 1,0 0-1,2 0-3,-2 0-2,0 0-3,0 0-1,0 0-3,-1 0-4,-2 0 2,1 0 2,0 1-1,-4-1 5,-1 2-1,3-1 2,-1 1 0,-1-2 2,2 1 2,0-1 2,2 0 0,-2 0 2,2 0 2,2 0 0,-2 0-2,1 0 4,1 0-1,-1 0 2,-3-1-3,0 1 0,-2 0-2,-1 0 0,0 0 0,-1 0 0,-1 0 0,-2 0 0,0-2 0,1 2 2,-4 0-1,4 0 2,-2 0-1,0 0 0,3 0-1,-1 0 0,-2 0-1,2 0 0,-2 0 1,1 2-1,-1-2 0,2 0-2,-1 1-5,-1-1-6,0 0-5,1 1-8,0 1-5,0-2-3,0 0-1,1 2 2,1-2 4,1 0 5,-3 0 8,3 0 3,-1 0 3,2 0 1,-2-2-7,1 2-15,-2 0-22,-1 0-41,1 0-63,-5 0-77,4 0-34,-4 0-8,4 0 10</inkml:trace>
  <inkml:trace contextRef="#ctx0" brushRef="#br0" timeOffset="9480">1733 15 83,'-2'-3'233,"1"3"25,-1-2-21,2 2-48,0 0-42,0 0-27,0 2-26,0-2-17,0 1-14,0 1-8,0 1-3,-2 1 0,2 2 6,0 0 5,-3 2 9,3 2 3,-1 2 5,-3 0 3,3 2 3,-1 1 0,1 1-6,1 2-9,0-1-12,-2 1-14,2 0-15,0-2-9,0 2-11,0-3-6,0 0-4,0-2-9,2 0-15,-2-4-23,0 0-24,0-3-28,0 0-26,1 0-21,-1-3-15,3-2-26,-1 1-57,-2-2-59,2-2-19,-1-2 2,1-4 16</inkml:trace>
  <inkml:trace contextRef="#ctx0" brushRef="#br0" timeOffset="9806">1709 44 162,'0'-4'236,"-1"0"14,1 1-44,1 3-45,-1 0-36,5 3-26,-1 0-21,1 2-21,0 2-12,1 0-12,4 4-8,-2-2-11,0 0-4,1 1-2,0-1-4,1 0-3,-2-1-1,1-1-2,-2 1-3,-2-2-1,-2 0 1,-3-2-1,0 2 3,-3 0 4,-2-1 7,0 0 6,-1 2 9,0-1 9,-1-1 10,1 2 4,-2-1 4,0 0-3,2 0-6,-1-2-11,1 2-7,-2-2-11,2 3-5,-1-3-9,-1 2-5,2-1-10,-3 1-12,2 0-21,-1-2-33,2 2-62,-3-1-105,-1-1-53,2 2-16,-3-3 4,3-1 23</inkml:trace>
  <inkml:trace contextRef="#ctx0" brushRef="#br0" timeOffset="48686">2289 178 133,'4'0'175,"2"0"2,-5-2-4,4 1-6,-2 1-16,0-1-17,1-1-19,-3 2-22,3 0-15,-4-1-15,1-1-12,1 1-7,-1-1-2,2 1-1,-1-2 0,-1-1 1,2 2 1,-3-1 3,2 0 1,0 1 5,-1-1 6,-1 2 3,0-1 2,0 1 0,0-1-1,0 2 0,-1 0-5,-1 0-8,0 0-9,-2 0-7,-1 0-9,1 0-9,-3 0-4,1 2-4,-2 1 0,-2 1 4,2 1 4,-1 0 3,-4 3 4,2 1 5,-3 0-1,-2 0 0,2 2-5,-3-1-3,-1 1-3,2-1-5,-1 1-1,-1-2-1,0 3-3,0 0 1,-1 0-2,0 0-2,0-2 0,-1 2-1,-1 0-1,0 0-1,-1-1-1,0 1 2,2-2 0,-2 1 0,1 1 0,2-2 0,-1 1-2,-2-1 2,2 2 0,-2-3-4,0 2 2,0-1-2,0 0 2,-2 0-4,1 0 0,-3 1 3,2 2 0,-3-1-1,2 0 0,-2 1 2,2 1-7,-2 0-9,3-1-5,-1 2-2,0 0-3,1 2 3,1-2 4,-1 0 9,0 1 7,0-1 5,-1 0-1,0 2-1,-1-2-3,-1 0-7,-3-1-13,-1 0-7,-3 1-8,1 0-2,-4 0 1,0 0 6,1-1 8,-2 1 9,0-2 10,-1 1 3,0-1 4,1-1 1,0 1 3,-1 0 0,-1 0 1,2 0 0,2 1 0,-3 0 0,1 1 8,1 0 4,1 0 10,-2 0 10,3 0 10,1 0 8,0 0 4,4-2-6,0 1-8,3-1-10,1-1-12,5-1-11,0-2-11,4 0-11,1 0-9,3 0-14,-1-2-18,5-1-20,-1 0-25,3 0-31,2-2-37,0 0-82,5-4-95,0 0-39,5-6-4,4-3 19,7-3 38</inkml:trace>
  <inkml:trace contextRef="#ctx0" brushRef="#br0" timeOffset="49886">1408 129 173,'-3'-3'271,"-1"3"22,1 0-32,-2 1-65,0 2-52,-1 2-34,-1 2-17,-2 4-8,1 1-8,-2 1-3,1 5 3,1 3 0,-3-1 14,1 4 12,-4 1 16,5 1 16,-5 2 7,3 1-4,-1 2-16,2 2-18,2 2-23,-1-1-23,0 1-18,6 1-10,2-2-4,1-1-3,3-4-4,0-1-2,1-4-1,3-4 0,-2-4-8,-1-2-6,1-4 0,3-2-10,-4-3-22,1-3-45,-1-2-55,0-2-65,1-2-72,-3 0-146,-1-4-68,-2-1-3,-2-2 33,3 0 49</inkml:trace>
  <inkml:trace contextRef="#ctx0" brushRef="#br0" timeOffset="50346">787 501 45,'-6'-7'303,"5"1"41,-4 1 31,1 0-36,1 1-81,2 2-61,-3 2-27,4 0-14,-1 6-5,2 2-1,-1 0-7,4 6-6,0 1-19,0 2-22,-3 2-27,3 4-23,-1-1-21,1 0-13,-2 3-9,-1-1-6,1-2-11,-1-1-22,1-2-26,0-2-30,-1-2-39,1-3-37,1-1-35,0-4-33,-1-2-74,-2-5-74,0 0-16,-2-3 10,1-5 30,1-2 41</inkml:trace>
  <inkml:trace contextRef="#ctx0" brushRef="#br0" timeOffset="50600">784 526 264,'3'-18'338,"0"0"29,4 0 0,-1 2-87,4-1-61,2 2-32,3 0-20,0 3-16,1 3-20,1 3-20,-1 2-30,0 4-26,-3 4-22,-2 2-13,-2 5-7,-4 2-7,-3 2-5,-4 3-4,-3 2-2,-3-2-3,-1 0 0,-2 0 1,1-2 2,3-4 5,-1-1 0,1-2 2,6-3 1,2 0 2,6-3-2,3 1 4,6-1-1,5 0-1,1-1 0,2 1-4,-1 1-1,-2 2-6,-3 2-1,-6 1-21,-7 3-35,-9 1-47,-8 2-50,-9 3-79,-10 0-133,-8 3-56,-4 0-5,-6 2 29,-1-2 41</inkml:trace>
  <inkml:trace contextRef="#ctx0" brushRef="#br0" timeOffset="51227">44 1114 208,'9'-9'310,"-2"0"21,-1-1-11,-1-1-89,3 2-71,-4 0-44,3 0-18,-1 2-4,-1-1 7,3 4 6,-2-1 8,-1 4 9,1-1 4,-1 4 3,2-1-5,-1 4-10,-3-1-21,0 5-18,-1 2-21,-2 2-21,-4 2-15,1 3-9,-2-1-3,-4 4-4,1-2-3,-3 1-1,-1 1 0,-1-3 1,-1 0 2,3 0 2,-1-5 2,2 1 6,1-4 5,1-1 5,4-3 6,-1 0 8,2-1 8,2-2 2,-1-1 6,4 0 8,-1 1 6,5-3-7,0 2-5,6-1-4,-1 1-12,6-1-14,0 1-13,3-1-7,3-1-11,-1 3-29,1-3-56,0 1-83,-1 3-87,0-3-98,-6 1-153,0 1-61,-5-2 11,-3 1 60,1-1 73</inkml:trace>
  <inkml:trace contextRef="#ctx0" brushRef="#br0" timeOffset="51712">441 1408 58,'5'-6'329,"-1"2"46,1-2 41,-3 1-21,-1 2-87,1 0-65,0 2-44,-1 2-25,1 2-18,1 5-24,-1 1-16,1 4-19,0 5-16,1 0-17,-1 3-19,1 2-16,-3 1-15,3-2-8,-3 2-18,-1 0-27,0-1-24,-1-2-32,1-2-36,-4-4-35,-1-1-21,2-4-11,-3-1-1,0-6-2,0-1 8,-1-5 1,-2-5 5,-1-2 10,2-4 22,-1-4 40,0-1 52,4-7 59,-2-1 54,4-1 45,1-1 31,1 1 18,1-1 8,3 4 5,0 1 8,2 1 4,2 2 10,2 3-4,2 0-8,2 1-15,2 3-22,1 2-29,2-1-33,0 3-34,0 1-39,1 2-45,-2 2-41,2 2-40,-3 1-33,1 2-30,1 4-16,-4-1-30,-4 3-66,-4 1-45,-5-1-3,-7 3 13,0 2 27</inkml:trace>
  <inkml:trace contextRef="#ctx0" brushRef="#br0" timeOffset="52132">458 1430 145,'-5'7'302,"2"-1"21,2-2 14,1-1-87,1 0-86,4-1-56,5-2-39,4 1-34,3-1-31,7 2-33,4-2-39,2 0-70,0-2-107,4 1-51,-3-1-17,-1 0 5,4 0 19</inkml:trace>
  <inkml:trace contextRef="#ctx0" brushRef="#br0" timeOffset="52277">908 1441 42,'-4'5'326,"-2"0"47,-2 3 40,-2 1-16,-2 2-83,2 2-62,-2 2-49,2 2-39,5 2-37,1 0-38,4 3-34,4-1-31,5-2-29,4 1-38,4-4-49,5-1-58,1-3-78,1-3-142,3-4-64,2-5-14,-3-3 26,4-5 44</inkml:trace>
  <inkml:trace contextRef="#ctx0" brushRef="#br0" timeOffset="63239">2320 96 75,'-2'0'244,"0"0"18,2 0-19,0 0-67,0 1-58,0-1-45,0 2-25,0-2-18,0 0-6,0 1-5,0-1 5,0 0 3,0 1 5,0 1 3,0-2 4,0 0-3,0 2-4,-1-2-6,-3 3-7,1 0-2,-2 0-6,-1 0-5,-2-1 0,0 2-2,2-1-2,0 0-2,-2 0 0,2-2 1,-1 1 0,2-1-1,2-1 0,-2 2 0,1-2 2,-1-2-1,4 2 3,-3-1 2,3-1 2,1 1 3,0 1 0,0-2 2,0 2 0,1 0-1,3 0-2,-3 0 0,7 2-4,-4-2-1,3 3-1,-1-2-3,-1 2 2,2 0-3,-3 0 0,1 0 0,-2 0-1,-1 2-2,-2-1 1,0 1 0,0 1 0,-4-2-2,1 2 3,-2-1-1,-1-1 0,2 0 1,-3 1 1,1-3 0,-1-2 1,1 1 2,2-1 3,0-1 0,0 1 1,2-2 6,-1-1 2,3-1 2,0 1 0,3-3 0,0 1-2,2-1-1,1 2-3,3-1 0,0 2-4,0 0-1,0 2 1,1 1-4,-4 0-1,2 1 0,-3 2-2,1 0 0,-3 2 0,1-2 0,-3 1 2,-1 2 1,0-1 1,-1 1 0,-4-2 1,2 1 3,-3-1 0,2-1 5,0 0 2,-1-1 4,0-2 6,2 0 5,-2 0 9,1 0 6,0-2 3,1 1 4,2-1-2,1 1-3,-4-1-5,4 1-5,0-1-7,0 1-13,0-1-27,2 2-52,0-1-95,1-1-157,-2-2-79,-4 1-42,-2-3-3,-9-1 36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28.7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545 9 32,'0'-4'250,"0"2"14,0 0 11,-3 1-75,3 1-73,-1 1-42,-4 2-16,2 2 0,0 1 2,0 1 3,-1 1-1,1 1-2,0 0 1,0 1-2,0-1 2,-3 0 0,2 0 2,0 0-1,-3 0-3,1 0-4,-1 2-1,-3-1-4,0 1-1,-1 0-6,-2 3-9,2 0-8,-3-2-11,3 1-7,-3 2-6,-1-1-6,3 1-2,-2-2-1,-1 2-4,0 0 1,0 0-1,0 0 1,2 0 2,-3 0-2,3-1 3,-1-1-3,2 1 2,0-1-3,-2-1 1,3 0 0,-1 2-1,0-2 3,1-2-3,0 2 1,0-2-1,2 1-2,-2-2-1,1 0 1,1-1 2,-1-1 0,-1-1-2,5 0 2,-2 2 3,-1-4-2,2 1-2,2-1 1,0 1-1,2-2-1,-1 0 2,1 0 0,1-2 3,1 2-3,-1-3 1,0 0 0,2 2 1,-1-2 3,1 0 8,-2 0 15,2 0 12,0 0 15,0 0 12,0 0 11,0 0 6,2-2 2,-2 2 0,1 0-2,-1-2-1,4 1-5,-3 1-8,1 0-11,1-1-9,1 1-12,1 0-10,0 1-13,1-1-5,2 1-4,1 1-1,3 1-1,1 0-1,1 2 1,2-2-1,2 2-2,1 2-1,2-1-2,3-1 1,1 3-3,2-2 2,1 2-3,1-1 2,1 2 3,0-1 0,-5-1-2,1 1 2,-4-1 2,-4-1-2,-2 2 0,-2-2-2,-4-2-2,-4-1-5,-1 2-7,-2-4-13,-3 2-36,0-1-75,0 1-97,-4-2-147,-1 4-132,2-2-63,-4 0-1,7-3 53,0 0 90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40.5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54 18,'-2'-7'276,"0"0"25,-1-1 14,2 2-46,1 0-94,-2 0-59,0 3-26,2 0-6,0 0 0,2 2 7,0-1 0,-2 0 4,3 2-1,0 2 0,0 1 2,2 2-4,-1-1-6,1 4-6,-2 2-6,2 4-12,0 1-9,-2 3-7,3 3-3,1 1-6,-3 2 4,1 2 0,2 1-2,-4 1 0,1-1-1,-1 0-4,-3 2-3,0-4-12,-3 1-5,-3-1-4,2-1-7,-3-1-1,1-1-5,-2-2-3,0-2-6,2-2-15,-1-4-20,2 0-29,1-3-35,-1-1-42,2-2-42,1-3-48,-1-2-110,0-1-63,-2-3-15,2-1 17,1-4 36</inkml:trace>
  <inkml:trace contextRef="#ctx0" brushRef="#br0" timeOffset="390">92 118 82,'-5'-14'305,"1"2"25,2 3 14,0 3-63,2 2-111,4 1-66,-3 4-35,7 2-15,-2 5-1,2 2 3,5 7 8,-1 2 5,1 3 7,0 4 2,0 2-1,-4 3-8,-3-1-7,-3 1-13,-4 1-16,-4-4-15,-6 2-18,-2-3-17,-2-1-22,-1-2-26,-5-2-35,4-1-37,-4-3-53,2 0-112,2-3-56,1-1-14,5-4 13,6-1 28</inkml:trace>
  <inkml:trace contextRef="#ctx0" brushRef="#br0" timeOffset="864">400 236 55,'-3'-7'269,"1"-4"25,2 2 18,-1-1-69,1 1-74,0-2-41,0 4-18,0-2-1,-3 3 1,3-1 1,0 3-7,0 3-11,-2-1-8,2 4 2,-3 2 7,-2 2 11,2 3 14,-2 5 18,0 2-2,1 2-4,-2 5-18,-1 1-21,2 3-18,1 4-14,-1-1-10,0 3-10,-1 0-12,1 0-6,0 0-4,2-1-7,-2-2-10,1-3-13,-1-2-23,1-2-33,-1-4-48,1-2-44,1-4-43,2-1-35,-1-3-20,2-2-18,2 0-35,-4-4-63,2-3-13,0 0 16,2-6 28,1-2 38</inkml:trace>
  <inkml:trace contextRef="#ctx0" brushRef="#br0" timeOffset="1212">398 368 55,'2'-12'273,"-2"2"26,2-2 19,-2 1-60,1-1-74,3 1-37,0 0-16,1 0-3,2-2 4,2 2 9,0-1 5,3-1 9,2 1 10,-2-2 4,2 1 1,-1 1-11,3 0-17,-3 1-25,1 2-30,-5 0-28,3 3-22,-2 3-18,0 0-12,-4 2-5,1 1-1,-2 1-2,-1 3 1,-2 3 0,-2 0 0,-6 4 0,1-1 0,-3 1 0,-2 0-7,-2 2-7,1-1 0,-5 0-2,3-2-3,-1-1 2,1 0 3,0-1 3,4-2 3,1-2 4,2 1 0,3-2 2,3-1 0,1 2 2,6-1-1,2-2 1,5 4 0,2-2 0,5 1-2,-3 1 1,2 1 0,0 0-2,-3 1 1,-2 2 1,-4-1 2,-3 2-1,-7-1 0,-6 2 6,-4-2 2,-5 1 0,-7-2 5,-1 1-2,-3-4 1,-4 2-5,2-3-19,2 1-42,2-3-69,1 2-83,6-1-113,3 1-153,0-2-64,4 1-2,2-3 45,7 0 68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5:50.55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485 3288 226,'-2'0'254,"2"0"6,-1 0-62,1 0-86,0 0-53,0 0-26,0 0-8,0 0-3,0 0 6,1 0 1,-1-2 3,3 2-1,-1 0-4,1 2-2,2-1-6,2 2-4,2 2-3,0 1 0,2 1-5,0 4-4,-1-1 0,4 2 0,-3 2 0,3-1-1,-3 0 3,2 1-2,-2 0-1,0-4-2,0 1 0,-2-2 6,0-3 7,-1-2 12,2-4 9,0 0 9,3-6 2,4-4-3,5-4-8,2-6-12,9-3-8,6-4-7,6-5-2,7-4-3,5-3-9,9-4-26,-2-2-91,5-2-112,5-2-60,-1-4-33,3 1-9,-5-7 19</inkml:trace>
  <inkml:trace contextRef="#ctx0" brushRef="#br0" timeOffset="6912">1370 3316 236,'-2'0'284,"-1"0"15,0 2-43,-1-1-87,-1-1-63,2 0-30,-4 0-11,2 0-5,-3 0 11,-1 0 10,0 0 12,-3 0 6,0 0 1,-3 0-7,0 0-12,0 0-17,-2 0-18,1-1-16,-1-1-10,-2-2-7,2 0-6,-4-1-3,-2-1 2,-3-3-2,-1 0 0,-1-5 2,-4-1 2,0-3 4,-1-3-3,-2-3 0,-2-6 1,2-1-3,-3-4 2,-2-4 2,-1-1 5,3-1 7,-3-1 8,3 0 8,-1-3 1,2 2 1,1-1 4,3-1 9,1 0-3,2 0 6,3 0 1,0-1-1,4-2-10,0-2-12,1-4-4,0 0-15,0-3-6,1 2-1,-2 1-4,-1 3-2,2 0-3,0 1 0,1 3 2,1 1-2,4 1-3,3 0 1,1 0 2,2 1 0,5 0-3,-1-3 0,3 1-2,3-1-3,3-2 2,2-2-2,-1 1 2,3-1 1,1 2 1,1-1-1,1 4-1,1 1 1,1 2 0,1 3 0,3 0 1,-2 2 0,-1 1 2,4 1-1,2 0-1,-1 1-2,0 1 3,3 1-2,-2 0-1,3 1 0,-1 2-2,-1-1 6,4 2-2,-2 1 0,-1-1 1,2 4 1,1-1-3,0 2 2,-2 2 0,5-1 1,-2 1-2,2 2 2,0 1-4,0 1-4,-2 1-15,1 2-10,0-1-10,-2 2-7,1-1 0,0 2-2,-4-1 10,0 2 8,-1 0 9,-2 0 6,0 2 3,0 1 3,1 0-2,0-1-2,-2 2-6,5 0 0,-4-1-2,4 3 1,-2-1 4,1-1 4,0 2 2,-1-1 0,-2 1 6,2-2-2,1 2 5,-2 0 0,3-2 1,-2 3 5,1-3-2,-1 2 1,1-1 1,-3 1 0,0 0 1,-5 0-1,-2 3-1,-1-2-2,-6 2-7,1 1-17,-2 1-21,-1 0-26,2 1-24,-2 0-14,-2 0-15,3 0-24,-1 2-52,-2-2-66,0 0-26,-2 5-5,2-5 10</inkml:trace>
  <inkml:trace contextRef="#ctx0" brushRef="#br0" timeOffset="7932">970 34 71,'-8'-5'194,"0"1"15,2 0-53,1-1-47,0 2-25,2 0-11,-2 0-6,1 0-2,2 2-6,1-2-4,2 3-11,1-2-13,6 2-13,1 2-7,6 1-5,2-2-4,5 4-1,0-3-1,4 3 2,-1 1 0,0-1-2,-1 1 2,-4 0-1,2-2-1,-1-1 1,-3 0-1,0-1 0,-3-1 0,0-1 1,-3-1 0,-2-1 1,-2 2-2,0-2 3,-4 2 1,-1 0-4,0 0 1,-3 2 0,0 3 3,0 2-3,-5 5 1,0 6 3,-3 8-3,-4 7 0,-2 10-1,-4 10-16,-6 11-98,-6 11-82,-3 6-43,-6 3-26,2 0-9</inkml:trace>
  <inkml:trace contextRef="#ctx0" brushRef="#br0" timeOffset="9069">1231 3222 56,'-5'-2'252,"-1"1"18,1 1 13,2-2-86,0 2-73,1 0-33,-1 2-22,3-2-12,0 1-6,0-1-3,3 3-8,0-1-3,0 1 6,2 1 3,3 1-1,-1 1 4,2 2-1,1 2-6,-1 0-7,5 2-8,-1 2-6,1-1-4,0 2-2,0-1-4,-1 2-4,-3-2-1,1-1 6,-3 1 3,-2 1 5,-3 0 9,1 1 9,-6 2 14,-3 2 12,-3 1 8,-3 1 5,-3 1-2,-1-1-7,-3 2-15,-1-1-16,1-1-19,-1-2-33,3-1-55,2-1-73,0-3-169,0-1-97,-1-4-42,-2-5-4,1-5 33</inkml:trace>
  <inkml:trace contextRef="#ctx0" brushRef="#br0" timeOffset="10206">1974 156 133,'-1'-3'269,"-1"0"22,2 1-2,0-1-82,0 1-55,0 1-31,0 0-14,0 1-8,0 0-9,0 0-13,0 0-16,0 2-11,2 2-5,-1 2 1,2 0 0,0 6 0,-1 1 0,3 4-2,-2 2-17,3 2-6,-1 2-11,4-1-6,-2 2-4,-1 0-1,2 0-7,0 0-17,-4-3-21,1 0-25,-1-4-25,-3-2-21,2-5-19,-3-4-15,0-1-44,-3-7-76,-2-2-26,-3-6-3,-1-1 5,-2-3 26</inkml:trace>
  <inkml:trace contextRef="#ctx0" brushRef="#br0" timeOffset="10458">1928 289 26,'-1'-24'245,"4"2"21,5 2 15,4 1-72,3 2-75,5 2-46,1 3-28,1 3-20,2 3-12,-1 6-8,-5 3-6,-4 3-10,-8 6-15,-7 3-43,-15 8-90,-10 4-79,-13 3-42,-10 2-18,-10 4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32.1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1957 764 47,'-4'2'247,"3"-2"23,-1 1-3,1-1-59,1 0-65,0 0-39,-2 0-23,2 0-12,2 0-7,-2-1-1,1-1-2,2-1 2,-1 0 10,1-1 8,0-1 14,3 2 8,-2-1 1,-1-1-7,2 2-10,-1 0-17,0 0-20,0 2-17,0 1-10,2 0-9,-5 1-6,4 1-2,-2 1 0,-1 1 0,-1 2 0,1 0 1,-2 0-1,0 0 0,0 0 1,0 0-3,-2-1-2,-1-1 4,2 0 2,-3 0 3,1-3 3,-3 1 8,3-2 8,1 0 11,-1-2 10,2-3 8,-1 1 3,0 0 2,2-4-2,0 2-10,0-3-5,4 0-8,-3 2-2,2-1-5,2 2-2,1 0-1,1 3-5,-1 0-3,2 3-4,0 0-2,-2 2-2,0 1-1,-1 0-1,-1 1-1,0 2 0,1 0-3,-4 0 1,-1 0-2,0 0-2,-1 0-1,-5 1-4,-1 0-1,1-1-2,-2-2-2,-1 2 0,-1-4 0,0 1 2,1 0 6,1-3 0,2 0 4,-1 0 1,3-3 0,0 0-1,0-2 1,2-1-3,2-3-1,2 0-1,2 0 0,1 0-2,2 0 0,1 3 2,-2-1 0,3 4 0,-1 0 0,-1 1 0,-1 2 0,2 2-1,-5 1-3,2 0 4,-4 1 0,1 2 0,-2 0-3,-2 0 5,1 2-2,-4-2-2,-3 0-1,4 1-4,-5-1 1,1-1-2,-1-1-3,0 1 6,1-4 1,0 1 3,-2-2 1,4-3 3,1 1 5,0-3 6,2 0-2,1-1 6,2-3 0,2 1-4,1-1-4,2 2-6,3 1-10,-1 1-28,3 1-38,2 2-54,2 1-65,0 2-71,2 2-112,-4 2-93,6-2-23,-4 3 23,5-3 45,0 1 64</inkml:trace>
  <inkml:trace contextRef="#ctx0" brushRef="#br0" timeOffset="2674">2001 760 71,'-8'0'110,"3"0"3,0 0 6,2 1 3,0 1 1,-2-1-1,4-1-10,-3 0-11,4 2-10,-2-2-11,0 1-13,2-1-6,0 1-14,0-1-9,0 0-10,0 0-7,-2 0-7,2 0-4,0 0 0,0 0 0,0 0 2,0 0 2,0 0 6,2 0 2,-2 0 1,4 0 2,0 0-4,-1 0-3,2 0-3,-1 0-4,4 0-4,2 0 0,-2 0-6,1 0 3,4-1-3,-2 1 2,2-1-1,-1 1 1,3-2-1,-2 2 0,2-1 1,-1-1-2,0 2 4,0-1-3,1-1 1,-2 2 0,2-1-2,-2 1 0,1 0 0,-1-2 4,1 2-1,-1-1 4,2 1 2,-2-2 2,0-1 6,-1 2-1,1-2 4,1 0-2,1 1-3,-1 1-2,-2-2-3,4 3-4,-2-2-1,2 2-3,-2 0-2,4 0 2,-4 0 2,6 2 0,-3-2 3,3 0 2,0 0 2,0 0 1,-2 0 0,3-2 2,-2 1-1,1-1-2,1-1 2,-2 2-3,1-1-1,-2 1-2,1-2-1,-1 0-3,0 1 0,0 1-2,-1-1 1,2 0-2,-1 1-1,2 0 1,2-1-1,-1 2 0,3-1 0,-1 1 0,2 0-1,1-2 0,-4 2-2,2 0 3,-1 0 0,-1 0 0,-1 0-3,1 0-1,0 0-3,-2 0 0,1 0-2,-2 0-2,-1 2 2,-1-2 0,1 0 3,1 0 0,-3 0 1,2 0 2,0 0 3,-1 1-1,0-1 1,1 2 1,1-2-1,0 1 1,-2-1 1,2 0 1,2 1-1,-1 1-2,1-2-1,-2 0-3,3 0-2,-2 0-2,0 0 1,0 0 0,-3 0 2,3 0 0,-5 0 5,1 0 0,0 0 0,-2 0 0,0 0 1,-1 0 1,-2 0-2,2 2-3,0-2 3,-3 0 1,3 0 1,0 0-2,1 0 1,0 0 1,0 0-1,-1 0-1,3 0 0,-3 0-1,1 0 1,-5 0-1,4 1-1,-2 1-1,0-2 3,0 0 0,2 1 0,-4-1 0,4 0 0,-2 0 1,0 0-1,3-1-1,1 1 1,-1 0 0,-2-2 0,4 2 0,-5 0-1,2 0 1,3 0 0,-7 2 0,4-2-2,-4 0 2,-1 1 0,5-1 0,-4 2 2,1-2-1,2 1-1,-2-1 0,0 0 0,0-1 0,2 1 0,-3-2-1,2 2-1,-1-1 0,-2-1 2,0 1 0,-1 1 2,0 0-2,-1-2 2,-1 2-2,-2 0 0,3 0 0,-1 0 1,0 0-1,-2 0 0,2 0 0,1 0 0,2 0 0,0 0 0,-2 0 0,2-2 1,1 1 2,-1 1-1,0 0-1,0 0-1,-2 0 0,1 0 0,-2 0 1,-4 0-1,2 0 0,1 0 2,-4 0-2,1 0-2,-1 0-6,0 0-11,0 0-10,0 0-22,0 0-28,-1 0-67,1 0-111,-4-1-51,-2 1-22,0-2 2,-4 1 22</inkml:trace>
  <inkml:trace contextRef="#ctx0" brushRef="#br0" timeOffset="4970">4342 659 169,'0'-4'253,"0"-1"18,0 1-38,0-1-70,0 2-44,0 0-26,0 0-15,0 3-9,0-1-7,0 1-5,0-2-6,0 2-3,0 0 3,0 0-2,0 0-2,0-1-2,0 1-6,0 0-5,0 0-8,-1 0-2,1 1 0,-2 2 2,-1 1 6,2 1 5,-3 3 4,4-1-1,-3 4 1,3-1-4,0 1-5,-1-1-3,1 2-7,0-1-6,-2 1-5,0-2-4,2 2 0,0 0-6,0 0 0,2 0 1,0 0-1,-1-1-1,1-1-1,-1-1 1,3 0 0,-3-1-2,-1-2 1,5-2-5,-5 1-6,1-2-13,1 0-20,-1 0-25,-1-2-32,0 1-33,4-1-48,-4-1-97,0 0-59,0 0-13,-5 0 7,3 0 29</inkml:trace>
  <inkml:trace contextRef="#ctx0" brushRef="#br0" timeOffset="5474">4375 578 209,'0'-3'276,"0"2"14,0-2-33,0 1-87,0 2-60,0 0-33,2 0-14,1 0-3,0 3-4,2 0 3,2 0-1,3 5-4,-1-2-2,0 1-6,3 1-8,0 1-5,1 0-10,1 0-5,-2 0-6,1 1-6,0-1 1,-1 0-5,-1-1 2,1 1-3,-2-4 4,1 2 0,-4-1-1,1-2 3,-1 1-1,-2-1 2,0-1 0,-2 0 3,1-1 2,-3-1 1,2 2 3,-1-3 1,1 0 4,-3 0 0,0 0 2,0 0-1,-5 0-1,5 0-2,-3 0-1,2 0-4,-3 0-4,0 0 0,0 2-7,-1 1 1,-2-2-1,-1 4 0,-2-1 2,-4 0 1,0 4 4,-3-2 2,1 3 5,-5 0 2,0 2 0,1-1 0,-2 1 0,3-1-3,-2 1-5,3-3-4,3 0-3,1 0-8,4-4-25,4 1-36,1-1-50,4 1-66,1-2-143,1 0-71,-1 0-20,0-3 15,3 1 39</inkml:trace>
  <inkml:trace contextRef="#ctx0" brushRef="#br0" timeOffset="6612">4319 1086 82,'-4'0'258,"1"-1"27,2 1 0,-1 0-55,-1 0-47,3 0-29,3 0-15,-1 0-13,-1 1-2,-1 1-6,3 3-5,-1 1-7,0 1 0,-2 4 2,1 1-4,-1 1 0,-1 2-6,1 3-7,-2 0-8,0 3-11,1-1-10,-1 0-16,1 0-8,1-1-12,-2-1-9,2 0-9,-3-1-4,3-3-11,0-1-21,0-1-29,-1-1-39,-1-4-47,2 1-44,0-2-38,-2 0-33,2-2-50,-4-1-70,0-1-17,-2-2 17,0-3 30,2-1 42</inkml:trace>
  <inkml:trace contextRef="#ctx0" brushRef="#br0" timeOffset="6949">4268 1223 159,'0'-12'254,"3"0"21,1 0-40,2-1-56,-2 0-44,4 0-28,0 0-13,3-2-6,0 1-2,1-1 3,0 2-3,-1 1 0,2 0-6,-4 3-10,1-2-14,1 4-16,-3 1-21,1 0-22,-1 1-29,0 4-26,-2-1-26,2 2-26,0 3-30,2 0-59,-2 2-85,-2 1-30,0 3-4,-2 0 12,2 1 30</inkml:trace>
  <inkml:trace contextRef="#ctx0" brushRef="#br0" timeOffset="7180">4402 1198 7,'-7'4'287,"4"-1"29,1-1 12,4 1-36,-1 0-115,4-2-77,2 2-53,3-2-37,1 3-41,3-1-88,1-2-104,0 1-56,0-1-25,0-1-3,0 2 18</inkml:trace>
  <inkml:trace contextRef="#ctx0" brushRef="#br0" timeOffset="21960">1947 764 135,'-2'-3'233,"2"2"16,0-1-47,0 1-52,0-1-36,0 1-22,0 1-12,2-2-11,0 0-5,-1 1-10,-1 1-11,3-1-9,-3 1-14,0 0-5,0 0-10,0 1-4,-3 0-2,2 3-2,-3-3 3,1 4 3,0-2 3,-3-2 3,1 2 7,2-2 8,-2 1 13,0-2 14,2 0 13,-2 0 11,1-2 10,1 0 9,0-1 2,-1-2 1,1 1-3,2 0-6,1 0-9,0 1-12,0 2-15,0-1-14,1 1-12,-1-1-13,2 2-8,-1 2 0,1-1-5,0 1-6,-2 1-22,1 0-58,-4 1-98,-3 1-157,-3-2-84,-8 1-39,0-4-3,-4 0 49</inkml:trace>
  <inkml:trace contextRef="#ctx0" brushRef="#br0" timeOffset="27148">2035 829 95,'0'-2'248,"0"-2"23,0 1-18,0 0-66,0-2-62,0 2-37,0-1-23,2-1-13,1 2-10,0 2-5,2-2-4,0 0 0,1 1-3,-3-1-3,2 2 0,-2-1 1,-3 2-3,2 0 1,-1 0-4,-2 0-3,-1 0-6,-1 2-8,1-1-1,-2 0-2,-2 1 3,-1 1 2,1-1 4,-1 1 5,-2-2 1,1 2 3,0-3 2,-1 2-3,-4-1 2,4-1-1,-1-1 0,1-1 0,2-2-1,1 1 2,1-4 0,0 0 0,1-2 2,4-1 2,0-1 0,4-1 0,1 2-3,2-2-2,1 3-4,2 3-2,2-1-6,-1 5-3,3 0-5,-1 2-1,1 3-3,-2 3-3,-2 2 0,2 1-3,-4 1 0,-1 2 0,-4 1 0,0 1-2,-1 0 2,-4-1 0,-2-1-2,-3 0 1,-1-2-2,-3 1 3,2-2 0,-3-3 4,0 0 5,2-3 4,-1 0 5,2-1 5,3-4 1,-2-1 1,3-1 2,2-4-2,-1-1-1,2-1-1,2 1-2,2-2-2,0 2 1,1 2-1,-1 0-3,3 3-3,-2 1-3,0 2-4,0 2-6,2 2 1,-2 3-3,3 2 2,-3-2 2,-1 3 2,0 0 2,-2 0-1,-4 0 0,1-2-1,-3 1 0,0-2 4,-1-2 9,-1 1 7,0-4 7,-2 1 10,2-2 7,-1 0 4,2-3-3,2 0-1,0-3-5,2 0 1,2-2-6,1-2-5,0-1-4,1 2-5,4 0-5,0-1-9,2 2-8,-2 2-7,2-1-10,-1 4-7,0-1-6,2 3 0,-3 1 2,0 0 2,-1 0 6,0 0 7,-3 1 2,-1 1 1,0-2-1,-1 2 1,-4-1 1,0 1 3,0-2 1,-4 0 4,4 1 6,-3-1 3,3 0 2,-1 0 3,0-1 2,4 1 1,-1-3 2,3-1 0,0 0 1,0-2-5,2-2 2,-1 1-3,1 0-2,2-2-1,-2 1 0,-1 2-1,1 0 3,1 3-2,1-1 0,-3 2 1,-1 1-3,3 1 3,-1 0-2,0 3 2,-1 0-1,2 1 1,-1-1 3,-2 2-4,0 1 1,0-2-6,0 1-15,-2-1-43,-6 2-118,-3 2-125,-3-2-67,-4-2-30,0-2-3,-6-2 29</inkml:trace>
  <inkml:trace contextRef="#ctx0" brushRef="#br0" timeOffset="29162">4298 685 135,'-1'-3'270,"1"0"23,0-2-7,0 1-77,0-1-58,0 1-32,0 2-21,0-1-13,0 2-17,1 1-11,1 1-15,-1-1-9,1 5-12,1-1-2,-3 2 1,3 3-1,0 0 0,-3 2 0,2 2 1,-1-1-1,1 2 0,-2 1-3,0-1-2,-2 2-1,2-1-2,-1 0-4,1-2-4,0-1 2,0-1-2,0-2 1,0 0-2,1-3-1,1 0-1,0-2-5,-1-1-11,1 0-17,-2-1-16,1-2-17,-1 0-20,0-3-12,0 0-3,0-3 0,-1 0 5,-2-3 12,-1 0 13,1-4 16,2 2 16,-1-3 17,-1 2 17,3 0 14,0 0 8,0 2 7,0 1 2,3 0 6,-1 1-1,-1 2 1,1 0 3,-1 0-7,1 3 0,0 0-7,-2 2-1,1-2-5,1 3-1,-1-2-1,-1 1 1,2 1 2,0 0-1,-1-2-3,2 2 2,-1-2-3,1 1 0,2 1-2,-1-1-1,1-1-1,2 1 2,-1 1-2,3-2 0,1 2 1,0-1-4,0 1 0,0 0-3,0 1 0,-4-1-1,1 2-1,-3-2 0,-1 0-2,0 0 0,-1 1 1,-2-1 0,0 2 0,-2-2-2,1 1 3,-3 0-4,-1 1 4,-4 0-1,1 1-1,-1-2 3,-4 2 3,2-1-1,1-1-1,0 1 1,2-2 1,1 0-3,1 0 3,3 0 3,-2 0 3,4 0 5,-1-2 5,0 2 1,2-1 2,0 1-1,2-2 0,-2 1-6,2-1-3,-2 1-5,1 1-10,-1-2-16,0 2-26,5 0-32,-4 0-61,-1 0-112,0 0-51,3 2-20,1-1 7,4 1 22</inkml:trace>
  <inkml:trace contextRef="#ctx0" brushRef="#br0" timeOffset="36668">1040 656 212,'-8'11'254,"1"-1"22,-1 1-64,3 2-55,-1 1-35,2 2-24,0 1-15,4 3-17,2 5-8,1 0-11,6 2-7,1 0-7,1 0-4,5-1-1,2 1-1,0-2-3,0-1-3,-1-1-4,2-4-6,-3 1-13,-1-3-22,-2-1-29,-1-1-53,-5-1-129,1 0-65,-5-2-28,-1-3-2,1 0 18</inkml:trace>
  <inkml:trace contextRef="#ctx0" brushRef="#br0" timeOffset="37288">1136 596 69,'0'-7'268,"-3"0"22,1 2 13,2 2-80,-3-2-78,3 4-41,-1 1-22,-3 1-6,0 4 2,-1 3 5,-2 3 9,0 4 7,0 3 5,-1 3-1,-1 5-2,-4 2-3,4 5-8,-5 1-12,1 3-9,2 0-5,-3-1-2,4 0-5,2 0 5,2-1 2,4-2 0,2-1-4,4 0-9,3-3-6,1-2-13,3-2-7,3-1-12,-1-3-18,1-1-36,-1-5-59,4-2-81,-4-1-125,0-3-138,-1-1-60,-7-2-8,3-5 37,-8-1 67</inkml:trace>
  <inkml:trace contextRef="#ctx0" brushRef="#br0" timeOffset="38074">70 166 137,'0'-6'290,"-1"-2"24,1 2 25,-4 2-85,4-2-47,-3 1-8,3 1 16,-1 1 23,1 0 22,-2 0 10,2 1-2,0 1-24,0-1-35,2 2-40,-2 3-36,3 3-31,2 3-30,-2 5-18,0 4-9,2 1-11,-2 4-7,-1 1-13,-1 1 0,-1 2-6,3-1-5,-3 1-3,2 0-6,-1 0-7,1-2-10,-1-2-10,1-1-24,-2-2-28,0-4-39,0-1-59,0-6-58,0 0-62,-2-4-48,2-2-68,-3-5-73,-3-2-1,1-4 37,1-2 50,2-2 65</inkml:trace>
  <inkml:trace contextRef="#ctx0" brushRef="#br0" timeOffset="38362">43 287 245,'0'-19'286,"0"-2"20,2 3-43,1-2-75,2 2-46,1-1-27,0 1-14,2-2-5,0 1-5,3 1 1,0 0-1,2 1-10,1 2-11,2 2-13,0 1-18,0 3-28,4 3-39,-1 1-37,0 3-40,0 4-43,-3 1-68,-3 3-100,-5 1-36,-3 4 2,-5 1 17,0 2 35</inkml:trace>
  <inkml:trace contextRef="#ctx0" brushRef="#br0" timeOffset="38579">12 268 127,'-7'9'289,"2"-4"20,7-1 17,5-1-94,1-2-76,6-2-48,3-1-27,5 1-20,2-3-15,3 3-13,0 0-17,1-1-16,2 2-22,-3 0-38,0 0-78,-2 0-113,-3 0-54,-4 3-24,-3-2 1,-2 3 25</inkml:trace>
  <inkml:trace contextRef="#ctx0" brushRef="#br0" timeOffset="38807">432 278 42,'0'-6'236,"-1"0"28,1 0-3,0 2-43,0 1-41,0 0-29,0 0-22,0 3-20,-2-2-18,2 4-8,-2-1 0,0 4 2,0 1 7,-1 3 14,1 0 11,-1 3 6,1 1-2,2 2-6,0-1-9,0-1-13,2 0-8,1 1-14,2 0-13,1-2-13,2-2-16,2 1-32,-1-1-37,5-2-54,-1-2-64,4-2-62,-1-1-96,1-3-103,-2-1-35,1-2 14,-4-3 39,6-1 54</inkml:trace>
  <inkml:trace contextRef="#ctx0" brushRef="#br0" timeOffset="39065">701 312 239,'5'-7'340,"-5"1"30,1 0 29,1 2-96,-2-1-76,1 1-48,-1-1-45,2 2-50,0-1-73,2-1-84,0 2-106,2-3-147,2 0-69,-2 0-17,1 0 18,-1-1 39</inkml:trace>
  <inkml:trace contextRef="#ctx0" brushRef="#br0" timeOffset="39465">1130 83 185,'3'-8'262,"1"0"24,-2 0-42,-1-1-66,1 3-45,0 0-29,-1 0-19,-1 3-13,0 0-9,-1 2-5,-1 2 3,-3 4 8,-1 2 12,2 4 12,-4 2 12,1 2 4,-2 3-8,1 2-16,1 1-14,1-2-19,1 1-16,-1-1-13,5 1-9,1-2-7,1 0-12,4-3-20,-1 1-23,3-2-31,1-2-38,3-2-37,0-1-42,0-3-76,1-2-73,-2-2-18,1-2 6,3-2 24</inkml:trace>
  <inkml:trace contextRef="#ctx0" brushRef="#br0" timeOffset="39743">1376 157 239,'0'-11'282,"0"1"21,0 1-44,-1 0-77,-2 1-53,1 4-34,-1-2-25,1 4-18,-3 2-12,0 3-12,-2 5-6,1 1-2,-1 3-1,-1 1-2,2 2-5,-2 0-1,2 2-2,1-1-3,2-1-3,-1-1-1,3-2-1,-1 0 2,2-2-1,2-2 4,-1-1 8,3-2 15,-1-2 19,2 0 18,0-3 14,-1-2 10,2-1 6,-1-1-7,0-1-12,0-2-19,1-1-26,-1-1-30,4-1-46,-1 1-47,2-4-48,2 2-50,3-1-78,-3 0-85,-1 0-24,2 1 10,-1-1 25,3 3 41</inkml:trace>
  <inkml:trace contextRef="#ctx0" brushRef="#br0" timeOffset="40025">1515 97 195,'4'-5'290,"-4"2"32,-4 0-10,3 2-70,-3 1-62,0 1-34,-2 1-22,1 2-13,0 4-8,3 1-7,-1 0-8,0 4-11,3-1-13,3 3-13,0 0-16,2 2-12,0 0-6,4 3-6,-1 1-1,2 2 0,1 1 3,-2-1-4,1 3 1,-2-2-2,0 0-1,-5 0-3,0-1-2,-5-2-4,-1-3-4,-2 0-12,-1-3-14,0-2-18,0-1-17,-1-3-24,2-4-25,4-1-25,2-2-41,2-5-60,-1-3-79,5-3-26,-3-2 2,6-2 21</inkml:trace>
  <inkml:trace contextRef="#ctx0" brushRef="#br0" timeOffset="40307">1673 316 167,'5'-14'308,"-1"4"33,-1-1 12,-2 4-74,1 1-70,-2 3-33,0 3-1,0 3 0,0 4-4,0 4-5,-2 3-6,2 4-22,-3 2-36,2 3-31,-3-1-29,-1 1-37,1-1-50,-3 0-54,1 0-56,2-1-43,-3-3-30,2 0-8,0-5 14,1-2 33,-1-4 37,2-2 35,1-4 36,2-2 32,0-3 33,2-1 26,0-4 23,-1-2 14,4-4 11,-2-1 13,0-4 7,2-2 11,0-4 9,1-1 13,3 2 17,-1-1 24,0 1 22,0 4 17,1 0 8,0 6 2,-3 1-18,-1 5-31,1 3-40,-3 3-37,-2 3-32,1 5-27,-4 1-19,1 3-9,-2 3-6,-2 0-2,2 1-1,2 1 1,1-1 8,0 1 1,1-2 7,2-2 0,3-1 4,1 0 5,-1 0 7,2-1 1,-1-1 1,0 2 6,1 0 0,-3 2-4,-2-1-12,-1 2-32,-2 0-62,-2 0-96,-6 2-153,-3-1-146,-5-1-70,-6 2-15,3-2 39,-8 1 79</inkml:trace>
  <inkml:trace contextRef="#ctx0" brushRef="#br0" timeOffset="42365">4560 1132 70,'4'0'276,"-4"-2"20,1 1-4,1 1-113,-1 0-150,-1 0-159,0 0-87,0 0-45,-4 0-15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44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2427 21 70,'2'-3'241,"-1"3"21,-1-1-21,2-1-64,-2 2-57,0 0-40,-2 0-22,1 3-13,-1 0-6,2-1 0,-3 4 0,1-2-3,-1 2-5,0 0 0,0 0-6,-3 0-2,1 0 0,-2 0-3,1 0 0,1-1-3,-1 1 3,0-2 2,-1-1 6,3 0 7,0-1 15,1-1 13,0 1 13,-1-2 6,2-2 2,1 1-3,-3-1-9,4 0-15,0 1-21,0 0-27,0-1-35,4 2-43,-3 0-47,2 0-68,-3 0-130,3 4-60,-3 0-14,0 2 14,2-2 31</inkml:trace>
  <inkml:trace contextRef="#ctx0" brushRef="#br0" timeOffset="470">2438 54 26,'2'0'238,"1"2"23,-3-1-3,0-1-48,0 0-59,0 2-38,-3-2-20,1 1-11,2-1-9,0 2-13,-1-2-7,-1 1-9,1 1-8,-1 1-8,-1 0-3,-2 1-2,-2 1-4,0 1-3,-3 0-4,1 1 4,-4-1 0,4 1 3,-3 0 4,0 0 3,2-1 1,-1 0 0,0 0-1,-1 1-6,0 0-6,0 0-4,-1 1-2,-2-1-4,0 0-3,1 1 1,-2 0 0,2-1 2,0-1 1,-2 0 5,2 2 2,-2-2 3,3 0 3,0 0-3,1 0 0,2 0-2,-4 1-4,3-1-4,0 0-5,-1 2-2,-1-1-2,-3 2-4,3-1 2,-2-1-1,0 2 0,0-1 5,0-1 2,-2 1 0,3-1 2,-2 1 0,2-1-2,-2-1 2,2 2-4,-2-1 0,1 1-6,-2 1-2,3-2-6,-2 2-2,0-1 0,1-1-1,-1 2 4,0-1 5,2-1 5,-4 1 4,2-1 1,1-1 1,-3 0-1,1 2 1,-1-3-1,-1 2-1,1-1 0,-2 0-3,2 0 1,-2 0-2,2 0-2,-4 0 2,2 0 1,0 0 0,1-2 2,0 4 1,0-4-1,1 0 2,0 1-1,-3 0 1,5-1 0,-3 2 0,3-1 0,-3-1-4,2 1 4,0 0-3,-2 3 2,1-2-1,1 2 0,-1-2 2,1 1-2,3 1 2,-3-1 0,-1 0 0,4 1 0,-2 0 2,0-1 0,1 1-2,0-1 0,0-1 0,0 0-4,-2 2-1,3-2-4,-2 1-2,0-1-3,-1 2 1,-1-1 1,-2-1 4,-1 2 2,4-1 4,-4 1 5,4-1 0,-2 1 2,0-1-1,5 1-1,-2-2-1,2 1-2,1-1-2,-3 2 2,5-2 0,-1 1 0,0-2 0,1 1 0,-3 0 0,4 0 0,-4 0 0,3 1 0,-2-1 2,1 2-2,-1-2 0,-1 3 0,0-2 0,1 1 0,0-1 0,1 2 1,-4 0-1,5 0 1,-2 0-1,1 0 0,-2 0 0,2 0-1,0-1 1,-1-1-1,2-1 1,-3 2 1,4-2 0,-1 1 3,-1-1-1,2 2 2,-1-2 2,-1 0-3,2 0 1,0 0 0,0 0-4,0 0 1,0 0 0,-1 0 5,3-2 2,-3 2 4,2 0 5,-1 0 1,2 2 1,-4-2-3,4 1-4,-2-2-1,2 2-2,-2-1 2,2-1 2,-1 1 8,0-1 4,1 0 6,0 0 8,0 1 5,1-2 4,0 1 0,1-1-1,1 1-4,0-2-8,2-1-11,-1 3-7,2-3-4,-1 1-9,1-2-10,2 1-13,0-2-15,0 1-27,2-1-34,1 0-36,5 0-40,-2-1-65,-1-4-103,1 1-34,1-1 1,3-2 21,3 1 35</inkml:trace>
  <inkml:trace contextRef="#ctx0" brushRef="#br0" timeOffset="1880">582 759 164,'3'-4'219,"0"0"-16,2 0-33,0-2-32,-2 0-24,0 0-15,0 2-3,-1-2 3,1 3-2,-3-1 2,2 2-6,-1 0-10,-1 1-8,0 1-11,-1 0-12,-1 1-7,-3 3-9,2 1-3,-2 3-6,-1-1-1,1 5 2,-3-1 5,4 3 3,-4 2 4,-2 0 6,4 1 2,-4 1 0,2 0-1,-2 0-3,0 1-3,0 1-6,-2-2-6,1 0-2,-2 1-6,0-1-3,1 0-4,-2-1-2,1 1-2,-3-2-3,0-1-2,1 0 1,-1 0-2,0-1-2,1-2 4,2 0 0,0-4-2,0 2 1,2-2 2,3-1-1,2-1-3,-2-1-2,3 0 1,2-2-1,0 2-4,0-1 1,-1-1 2,3 2 5,-2-1 3,-2 1 9,4-1 11,-1 1 16,2-2 20,0 0 14,2 0 19,-1-2 11,4 2 9,-1-3-1,4 0-7,-1 0-11,2 0-15,-1 0-17,2 0-16,-1 1-17,0 3-14,1-3-7,1 2-5,0-1-6,0 2-1,1-1 1,3 0 0,1 0 1,6 2 0,5-2 3,6-3-4,2 1-1,4-1 0,-2 0-8,-2 0-16,-4 0-20,-1 2-18,-6-1-22,-5-1-38,2 3-49,-9 0-45,-1 0-43,-1 0-47,-4 2-92,-3-1-70,-3 1 0,0-2 28,0-3 47,0 4 57</inkml:trace>
  <inkml:trace contextRef="#ctx0" brushRef="#br0" timeOffset="2959">1477 15 84,'-2'-1'272,"-1"-1"24,2 1 1,-1-2-67,-1 1-71,-1 1-52,1-1-32,2 0-21,-5 1-10,3 1-5,-1 0-4,0 0 1,0 3 4,-1 0 5,2 3 11,-3 1 12,3 4 6,-2 3 6,-1 2 6,1 2 0,-1 0-3,-3 5-8,2-1 1,1 1-2,-2 2 1,-2-1-2,4 0-1,1 1-1,2 1-11,1 0-9,2-1-8,0-1-6,4 0-6,-1 0-5,2-3 1,1 0 0,3-3 0,-2-2-6,-1 0 1,2-3-6,1-1-4,-4-3-5,3 0-4,-1 0-10,-3-2-17,2 0-24,-1-1-37,0-3-46,-2-1-51,4 0-45,-4 1-39,0-3-69,-3 0-72,0 0-13,-5-1 22,4-4 34,-3-2 44</inkml:trace>
  <inkml:trace contextRef="#ctx0" brushRef="#br0" timeOffset="3412">1385 192 91,'-5'-3'293,"2"1"29,2 4 22,-3 4-70,1 3-77,2 6-54,-4 3-36,5 3-23,-1 5-21,1 1-31,1 3-41,4 1-66,-4 1-154,1 4-87,-1 0-42,-1 1-14,0-1 11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11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0 755 73,'-1'0'188,"1"0"-5,0 1-25,0 1-27,0-2-19,1 0-16,1 0-16,-1 0-10,3 0-17,-3 0-10,1 0-7,-1 0-2,3 0-3,0 0 2,-1 0 0,0 0-2,1 0-2,0-2-4,1 1-1,0 1-5,3-2-5,0-1-1,-2 3-3,2-1-3,1-1-4,2 1 1,-2-1-4,1 1 0,0-1 0,0 1 1,-1 1 2,0-2 3,3 1 2,-2-1 1,2 2 5,-1-3 3,1 2 2,1-1-1,3 1 0,-4-2 2,6 1-3,-4-1-3,3 2-3,-1-3-2,1 2-2,0-1-1,0 1-3,-3-1 1,5 2 1,-5-2-1,4 1 1,-2-1 1,-1 2 0,0-1 2,-1 1-2,0-1-1,0 2 0,1-1-3,-2-1 1,4 1 1,-2 1-1,1-3 4,1 3 0,3-3 6,-2 1 2,4-1 4,-2 0 1,2 0-1,0 2 0,-1-2-6,-3 0-2,3 1-5,-2 0-2,1 1-3,-1 0-1,-1-1 0,1 2 2,-2-1 6,1-1 3,-2 1 6,2-1 9,0 1 10,-2-2 12,1-1 2,-1 3 3,1-2-5,-1 0-8,1 2-9,-1-2-11,3 1-9,-2 1-4,-1-1-1,2 0-4,-2 1 1,-1 1-2,1-3-1,0 3 0,0-1 0,-1-1 1,2 1 0,-2-1 2,0 2-2,0-1-1,0 1 2,0-2 0,0 2-1,-1-1-1,-2 1 1,1 0-1,0-2 0,0 1-2,2 1 0,0 0 0,0-2 2,1 2-3,1 0 3,3-2 2,-2 1-1,4 0-1,-1-1 0,0 1 0,1 1 0,0-2-5,-3 1 3,1 1-4,0-2-1,-2 1 1,0-1 1,-1 1 1,0 1-1,0-2 3,1 0 0,0 1 2,1 0-2,-1-2 1,0 1 1,3 1 0,-1-1 0,-1 1 1,2-2 1,-1 1 0,-1-1 0,3 0 1,0 0 0,-1-1-2,0 1 5,1-2-3,0 1 3,0-1 2,2 1 2,-2-1 3,0-1 0,2 2 0,-1-1 0,3 0-2,-2 1-4,2 0-3,1-1-4,0 0 0,2 1-4,-1-2 2,0 2-2,1-4-3,-1 2-1,1-1 1,-4 1 2,2-2 2,0 0-2,-2 1 3,0 0-2,1 1 0,-5 0-2,4 0-5,0 1-1,-2-1 1,3 3-1,-2-1 0,-1 1 0,4-3 1,-2 1 2,1 1 0,-2-3-1,1 2 4,2-3 1,-2 2 2,2-1 3,0 1-2,-3 0 2,3 0-1,-1 1-1,0 1 2,-1-1-2,-4 2 1,2-1-5,2-1 0,-1 0 0,0 1-4,0-2-4,-1 2-4,4-2-2,0 0-1,1-2-3,1 2 1,-1-1 3,2-1 0,0 2 5,0-1 0,-2 0 6,2 2 0,-2-3 2,1 3 5,-3 1-1,3 0 0,-4-2 1,0 2-4,-1 0-1,2 1-4,-3 2-3,1-2-1,-1 0-1,0 0 2,0 1 4,1-1 0,0 0 2,-3 2 3,0-4 1,3 2 0,-3 0 3,3-3 0,-2 2 0,0-1-2,0-1-2,2 2-5,-1 1-6,4 0-5,0-2-3,0 3-1,2 1 3,-1 0 1,0 1 8,-1-2 0,2 2 6,-2 0 2,-1-3 2,1 3 2,-2-3-1,-1 0 2,2 0 0,0 0 0,0 0 0,0 0-1,0 2 1,-1-1-2,2 1 2,0 1-1,0 0 0,0 0-1,-4 0 2,1-2 0,2 1 0,-1-1 2,-2 1 2,3-3 1,-2 0 1,-1 1-1,4 0-2,0-1 1,0 0-2,1 3-4,1 0-1,-1-1 2,-1 2 1,3 0 0,-1 0 0,-1 0 6,1 0 4,-3 0 3,1 0 7,0-1 3,-2-1 3,1 1 1,1-1 1,-2-1-1,0 2 0,0-1-4,-1-1 0,-1 3-4,-1-1-5,1-1-4,-2 2-4,1 0-2,-2 0-1,0 2 2,-2-1 1,1-1 1,-3 0 3,1 0 0,0-1-2,-4-1-3,0 2-13,-1 0-21,-2-1-28,0-1-33,0 1-54,-3-2-102,0 1-70,-4 1-22,-2-4 0,1 2 23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13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5056 0 6,'-2'0'224,"-2"0"28,-1 0 1,-2 0-43,1 2-48,-3 1-34,-1 0-30,-1 0-20,-2 1-19,-1-1-11,-2 2-12,-1 1 0,-2 0-2,0 0 0,-3 1 8,-2 0 1,1 3 5,-3-3-4,2 2-1,-3 0-9,2 0-8,-2 0-7,1 0-10,0 0-3,1-1-4,-2-1-2,0 0 1,0 0-1,0-1 0,1 1 2,-1-1-2,-2 0 0,2 2 2,-1-2-2,-1 0-5,1 1-2,-2-1-3,0 0-8,0-2-2,0 3-4,1-3 2,-2-1 4,1 1 2,-1 0 6,0 0 2,-1-2 6,-1 1-2,0 0 1,-4 0-8,0 0-3,-1 0-7,0 0-5,-4 1-3,0-1-3,1 0 6,-3 0 6,1 0 5,-3-1 5,2-1 1,-2 1 6,-2-1 2,4-1 2,-2 2-1,2 1 6,-2-2-1,2 2-2,-2 0-2,2 0-1,-2 0-1,2 2 1,-4-3-2,5 2 1,-1-1-1,-2-2 2,3 1 0,-2-1 0,0 1-1,-2-2 1,-1 1 1,1-1-2,0 0 1,-2 0 0,3 0-1,-1 2 1,-1-1 0,4 1 1,-1 1-1,0 0 1,0 0 2,1 0-1,1 1-1,4-1 1,0 0 1,0-1-3,3 1 2,1 0-2,0-2 0,4 1 2,1-1-1,-2 1-1,4-1 0,-2 2-1,-1-1-3,1 1-7,2 0-5,0 0-9,-2 0-6,1-1-4,1 0 0,-2 0 2,0-1 9,-2 1 9,0-1 5,1-1 7,-2 2 4,1-2 2,-1 1 2,-1 2 2,1 0-1,2 0 0,-3 0-1,4 2-2,0-2-2,0 1-2,2 0-2,-1 1-2,1 0 1,0-1-2,1 0 1,-2 0-4,3 2 1,-3-2 2,1 0 1,0 3 0,-2-3 1,2 2 2,-4-1 2,2 1-2,0 0-6,-1 1-4,-3-1-13,3 2-8,-4-1-13,4 1-3,-1-1-1,0-1 5,2 0 12,0 2 12,0-2 8,2 0 9,1-1 1,-2 2-16,2-3-30,-1 2-44,1-1-53,-1-1-45,-1 2-21,3 2 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14.7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0 357 16,'7'-1'187,"0"1"0,5-2-24,0 1-23,4-2-33,4 1-18,1 0-19,8 0-11,2-1-7,4 0-8,6 0-3,0 0-3,5-2-5,1 1-4,2 1-4,1-3-5,0 1-2,-1 1-4,3-1-5,-1 1-6,-3-1-3,4-1-2,-1 2-4,2-2 0,2 1 3,1 1 6,2-1 8,2 1 6,0-1 9,0-1 7,0 2 2,0-1 1,-1-1-4,-4-1-5,4 1-11,-1-2-11,-1 1-9,3-1-12,0 2-10,4-1-6,-1 2-4,2 1-1,1 1 5,1 0 8,-1 1 7,-3 1 11,0-1 8,0 2 7,1-3 1,-4 0 3,-2 0-1,2 0-8,-4-1-8,1-3-16,0 0-24,1-2-23,1-1-38,2-4-40,1 4-27,0-2-7,-1 1 21,-1 2 43,4 2 64,1 1 71,-1 0 66,5 1 50,1 2 22,3 0 3,2-1-13,0 1-23,5 0-48,-5 0-107,-2 1-124,0-2-71,-9 1-41,-3-2-19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17.6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48 897 48,'-2'0'191,"-1"1"7,2-1-41,-3 2-49,4-2-34,-3 0-25,3 2-18,-1-2-10,-3 1 3,3-1 10,-1 2 12,1-1 16,1 1 14,-5-2 13,4 1-1,-1-1-6,-1 2-15,1-2-16,1 1-13,-3-1-15,3 0-9,-1 2-5,1-2-1,1 1 3,-2 1 6,2-2 8,-2 1 8,2-1 5,0 0 5,2 1 1,-2 1-6,2-2-7,-1 0-3,4 0-1,0 0-4,1 0-3,3 0 3,-1 0 4,4-2 3,3 1 6,0-2 1,5 0 3,2-1 2,3-1-3,-1-1-2,6 0-5,-1 0-6,3 0-6,-2 0-3,3 0-4,0 0-2,1 0 4,0-1 2,-1 1 4,0 0 3,0-2 0,1 1 0,0-1-4,0 2-3,1-1-6,-1-2-4,2 3-3,1-3-2,-2 1-2,-1 2 0,1-1 1,-1-1 3,-1 1 0,-2 1 1,1-2-2,-2 1 4,-1-1-4,-1 2-3,0-1 0,-1-1 0,2 2 0,-3-1-1,3 1 1,-1 0 1,1 0 1,1 0 0,-1 0 0,1 0 0,-2 0-1,1 0-1,-1 0 0,-1 0 0,1 0 0,1 1 0,-4 1-2,2-2-1,-2 1 2,2 1-2,-2-1 0,2 1 2,0 1 1,0-2 0,0 1 0,-2-1 1,1 2 1,-1 0-2,-2 0-1,-1-1-3,-1 0 3,1 2-4,2-1 4,-3 0-2,-1-2 3,2 1 2,-3-1-1,3 2 6,0-1-4,0 1-2,-1-2-1,3 1-4,-1 1 0,3-3 1,-4 1 0,3 1 1,-1-2 2,1 1-1,0 0 2,-1 1-2,2 0 1,-3 1-3,2-2 3,-4 2-1,5 0 1,-6 0 0,0-1 0,1 1 1,0 0-1,-4-2 2,4 1-1,-1-2-1,-2 3 0,2-2 1,0 2-1,-2-1 0,3 2-2,-4-1 0,4 2 1,-1 1 0,-1-2-1,2 0 2,-1 1 2,-1 0 0,3-1 0,0 1-1,-1-2 0,1 0-1,0 0 0,0-2-1,1 2 0,-1-1-3,0 1 2,1 0-2,-2-2 1,0 2-2,1 2 0,-1-2-1,0 0 3,1 0 2,-1-2 0,3 2 0,0-1 1,-1-1 0,1-1 0,3 2-3,0-2-1,0 1-2,1 1-6,-1-1-4,1 1-6,-2-1-4,-1 1-3,2 0 2,-2 2 5,-1-1 2,-1 0 7,-2-2 5,1 2 6,0 0-1,-1-1 1,1 1 1,2 0 1,-2-2-3,0 2 3,0 0 0,0-1 0,0 1 0,1 0-1,-1 0-1,1-2 1,-2 2-1,5 0 0,-1 0-1,-2 0 1,4 0-2,0-1-3,-1 1 1,1 0-4,-1 0-4,1-2 0,2 2-1,-3-1-4,1-1 0,0-1 3,-1 2 1,1-2 1,-2 1 4,2-1 2,-2 2 6,-2 1-1,-2-2 2,1 1 0,-3 0 0,-1 3-1,0-2 2,-3 2-3,0-2 0,2 3 0,-4-2 1,2 1-1,-1-1 2,-1 1 1,0-3 0,1 3 0,-3-2 0,1 3 1,-1-3 1,1 2-1,-2 1-1,2-3-1,-3 1-2,2 1-2,0 1-3,2 0 0,-4-2-6,4 2-1,3 0-3,-3-2 0,4 2 1,-1-1 2,3 1 2,-2-1 2,2-1 4,-2 2-1,1-1 0,1-1 0,-3 1-3,-1 1 0,1-2-2,0 2-5,-2 0-4,4 0-3,-2 0-8,1 0 2,2 0 0,0-1 4,1 1 4,0-2 9,2 1 3,-2-3 6,-1 3 2,2 0 2,-3-1 1,0 1 2,-1-1 1,-2 1-3,-1-1 2,-3 1-1,1-1 0,0 1-1,-3-1 0,0-1 0,1 1-1,-2 1 0,2-2-1,0 2 2,-2-1 2,4-1 0,-3 2 2,0-1 2,1 1-2,1-1 0,-3 0 0,2 1-1,-1 0-2,-1-1 1,1 1-1,-1-1 1,1 1-2,1 1 0,0-3 0,-1 3 0,1-2 0,1-1 1,1 1 1,-2 1-1,1-2 0,1 3 0,-2-3 0,0 3-1,-1-1 3,-1-1-2,-2 1 0,1 1-1,0 0 1,-2 0 0,0 0-1,0 0 2,0 0-1,-1 0 0,2 0 0,1-2-1,-1 2 2,-1-1 0,1 1 3,0-2-1,1 2 3,-4-2 0,2 2-1,-4 0-1,3 0-1,-3 0-2,-1 0-1,2 0-1,-2 0 0,0 0 0,0 0 0,0 0-1,0 0-13,0-1-19,0 1-65,0 0-128,-7 0-66,-5 0-32,-6 0-11,-4 1 11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1:24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90 109,'1'-3'259,"2"-2"17,0 2-12,-1 2-77,-1-1-67,-1 1-47,0 1-25,0 0-14,0 0-12,0 0-8,0 1-1,-1 1 0,-4-1 4,4-1 6,-2 2 7,-2-1 7,0-1 8,2 1 6,-2-1 4,0-1 8,1 0-1,-3-1 5,2-1-3,1-1 5,-1 1-5,2-2 2,-3-1 4,2 2 11,3-2 8,-1 1 4,2-1 2,0 2-7,2-4-12,1 4-16,0-2-18,3 1-13,-3 2-8,2-1-7,2 2-4,-2 1 0,2 1-3,-1 1-4,-1-1-1,-2 3-2,1 0-2,-1 0-5,-1 2 0,-2-2-2,-2 1 0,0 2 3,1-1 0,-3-1 1,0 1 2,-1-1-2,-3 1-2,0-1 0,0-1 1,0 0 0,1-1-2,0-1 1,-1-1-1,2 0 2,1 0 0,-1-1 4,1-1 4,2-1 4,1-1 11,1-1 7,1-1 6,1 2 6,-1-2 2,4 1-2,0-1-7,2 3-10,-1 0-5,0 2-9,1 1-2,-1 1-4,2 1-2,-1 1 2,-2 0-1,0 1 1,-3 1-3,2 1 3,-3-2-5,-1 4 3,-1-2-1,1 1 0,-6-1-3,1 0 3,1 0 2,-1 0-2,0-1 1,-2-2 3,-2 0 2,2-2 2,2-1 3,-1 0 4,-2-1 2,5-1 1,0-2-2,1-1 3,2-1 1,1 0 2,0-1 1,3-1-1,-2 2 2,4-1-4,-2-1-4,3 2-5,1 2-2,-2 0-5,1 3 0,0 0 0,0 1-2,1 1-1,-4 2 0,2-1 0,-4 1-2,3 1 0,-4 1-2,0 1 3,-4-2-2,1 2-1,0 0 0,-3 0 2,-2-1 1,2-1-2,-1 0 5,1 0-4,-1-1 4,-2-2-1,4 1 2,-1-4 0,1 1 0,0-1 6,-1-1 1,3-1-3,0-2 2,1 0 1,2 0 3,0-2 0,0 1 0,2 1 1,1 0 0,0 0-3,3 1-2,-1 2-4,0 2-2,1 1-1,-1 0-1,0 3-1,-1-1 0,-1 2 0,1 2-1,-4-2 0,0 2-3,-2 0 4,0-1-2,-1 1 1,-3-2-1,2 1-1,-1-1 1,0-1-2,0 0 1,0-2-1,-1 1-1,2-2 4,-1 0 0,2-2 4,-1 0 1,4 0 3,-1-2-1,2-1-2,-1 1 6,4-2-1,0 0-5,0 0 3,0 1 0,4 1-2,-3 1-2,1 0-2,1 3 2,-3 0 0,2 1-2,-3 4 2,1-2-3,-3 3 0,1 0-4,-2 0 2,-2 0 1,1 1-2,-3-1 4,1-2-2,-1 3 2,-1-4-2,-1 1 0,1-2 0,-2 0 1,0 0-2,1-2 4,-1-2 1,1 1 1,1-2 1,2-1 4,-3-1 1,3-1-2,3 0 1,0-1-3,1-1 4,4-1-1,1 1-4,0 1 1,2 1 0,0 1-2,0 3-2,0 0 1,0 2-1,-2 2 1,3 0 0,-5 3 1,1 1-2,-5 0-1,0 2-2,0-1-3,-5-1 2,1 2-3,0-2 5,-5-2-2,2 1-1,1-2 4,-1 0-3,-2-2 3,4-1 1,1 0-2,-1 0 2,1-1 2,1-2 2,3 0-2,0-3 6,2 1 0,-1-1-1,4 0-2,0-1 0,2 1 2,2 1-5,-1 1-1,0 1 0,0 1 1,1 2-1,-3 2-1,-1 1-3,-2 1-1,1 2-2,-4 2-1,0-2-3,-4 1 4,1-1 3,-2 2 1,0-4 3,1 1 4,-2-2 14,3-2 13,-1 0 20,3-1 8,-1 0 7,1-2 1,-1-1-1,2-2-9,0-1-11,0 0-3,0 2-5,2-1-1,-2 1-8,1 1-19,-1 1-58,2-1-128,-4 3-164,1 2-171,-3 2-91,-1 1-37,-2-1 28,-3 2 106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57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2440 44,'0'3'257,"0"-1"17,0-1 17,0 1-75,0-2-70,0 1-38,1 1-18,1-1 1,-2-1 8,1 0 17,3 0 17,-3 0 23,1 0 21,-1-1 15,4 1 4,-1-2-4,0 1-16,1-1-26,-1-1-25,3 2-30,0-4-23,3 0-17,1 1-15,2-3-6,1-2-3,2-2-6,0-1-1,2-1-4,2-4-2,0-1-5,4-2-6,-1 0 0,1-3-2,3-1 2,2 0 7,-1 0 1,2-1 5,2 1-2,-2-1 6,1 0-4,1 0-5,0-2-4,-1 1-1,3-2-2,0-2-2,2 0-6,-1-2 0,2 1-2,-1-1 2,1 0-5,-1 4 1,2 3 2,-4-1 0,0 2-3,-3 3 4,-1 0-7,0 2 0,-1-1-5,-1 1 0,1-1-1,1-1-6,0 2 1,3-4-4,0 1-5,0-2-2,4 0-5,-2-2 0,-2 1 0,2 1 8,-4 1 6,0 2 1,-1 0 12,-4 3 3,0-1 5,-1 1-1,-2 1 2,1-1 3,0 0-5,1 0 2,0-1-3,2 1 0,-3 0 0,3 0-5,-2 0 3,1 1 1,-3 2 1,-2 2 1,-2 1 1,-3 1 0,-4 1 1,0 2-1,-2 2-7,-3 2-15,-2-1-31,-4 2-43,1-1-40,-1 2-37,-2-1-21,-1 0-7,1 2 14,-4-2 29,0 1 36,-4-1 31,2 2 26,-1-1 23,-1-1 15,0 2 14,-1-2 9,-1-2 7,0 2 4,3 0 10,-2-1 10,1-1 7,3 2 14,-2-3 13,3 3 12,-3-1 6,5 1 6,0-2 3,0 2-5,3 2-3,0-1-13,0 1-16,1 1-14,2 0-16,1 0-10,3 0-11,3 1-7,3 2 3,1 0 0,3 2 2,2-1-3,0 2 3,-1 0-1,0 0 1,0 0 2,-2 0-1,0-1 2,-2 0 2,-5 2 3,2-1 6,-3 3 11,-2 1 10,-2 2 14,-4 6 7,0 3 5,-5 3-2,-3 1-7,-1 6-9,-4-1-26,-2 1-49,-2 1-77,-2-2-83,-2 0-153,-4-3-119,3-5-46,-4-4 3,5-8 52,0-3 70</inkml:trace>
  <inkml:trace contextRef="#ctx0" brushRef="#br0" timeOffset="1151">1522 387 287,'8'-11'388,"-2"2"28,1 3 14,-6 3-124,3 0-95,-1 6-63,-2 2-35,1 2-14,1 7-6,-3 1-6,3 3-14,-2 1-23,3 4-14,-3-1-16,4 2-3,0 0-10,1-1-22,2-1-36,-3-1-37,0-3-42,-2-3-34,0-3-26,-1-3-11,-2-3-5,1-6-8,-1-2-8,0-5 4,0-2 21,2-4 40,-2-4 55,1-4 63,1 0 76,0-3 53,-2 0 28,0-1 13,0-1 4,0 1 3,0 2-3,0-1-8,0 1-5,2 3-10,2 2-9,-1 0-13,3-1-13,4 5-12,2-3-13,3 4-11,3-1-12,2 2-9,3 2-10,-1 1-10,3 3-21,-4 1-33,1 2-42,0 5-75,-7-1-126,-1 2-62,-6 1-20,-5 3 10,-3 2 31</inkml:trace>
  <inkml:trace contextRef="#ctx0" brushRef="#br0" timeOffset="1579">1578 418 28,'1'5'266,"4"0"26,6-1 23,2 0-54,5-1-74,6 0-42,2 0-21,2 2-21,4-1-22,-2-1-40,1 0-71,-1 0-169,-3-1-97,-3-2-50,-10 0-24,-5-2 9</inkml:trace>
  <inkml:trace contextRef="#ctx0" brushRef="#br0" timeOffset="2123">2076 521 70,'1'-2'313,"2"-1"38,-1 0 34,-2 0-30,0 1-66,0-1-34,-5 1-20,5 1-17,-1 0-23,-2 1-33,-1 1-36,3 0-39,-4 4-21,0 1-18,-3 3-8,0 2-1,0 2-4,0 4-6,0 1-9,2 0-7,2 1-5,-1-1-4,3 0-4,2 0-4,2-1-14,1-1-30,3-2-51,4-1-70,2-4-76,0-1-140,2-4-100,0-4-29,2-3 19,-2-2 52,3-2 70</inkml:trace>
  <inkml:trace contextRef="#ctx0" brushRef="#br0" timeOffset="2418">2301 460 184,'5'-1'355,"0"-1"48,-2 1 44,1-1-64,-3-1-54,-1 2-45,0 1-30,0-4-37,0 4-48,0-2-86,0-1-109,2 0-115,1-2-119,0 0-176,0 0-83,-3-3-6,0-1 36,0 0 64</inkml:trace>
  <inkml:trace contextRef="#ctx0" brushRef="#br0" timeOffset="2910">2790 24 15,'0'-2'224,"0"-1"22,0 1-14,0 2-39,0-1-46,0 0-34,0 1-16,0-2-6,-2 1-2,2-1 0,0 1 2,-2-1 2,2 1 0,-2-1 2,2 2-8,-2-1-5,2-1-11,-1 2-15,-2 0-11,1 0-17,0 0-6,-1-1-8,2 1-4,-4 0-4,1 0 2,-1 0 0,-3 0-1,0 1 5,-4 2 3,-2 2 2,1 1 1,-4 1-4,4 1 1,-2 1-5,2 1-4,1 1-4,0 1-4,4-2-1,4 2 0,-1 0-1,4 0 0,1-2 2,4 1 2,1 0 2,3-2 5,0 1 5,4-2 6,1 0 5,3 0 3,0 0 6,1-2 4,-1 0 6,-1 0 6,0-2 7,-1 2 4,-3-1 0,-3-1-1,-3 0-5,1 0-7,-4 0-1,-2 1-5,-2 0 0,-2 2 1,-3 0-1,1 1-8,-2 1-1,-3 0-8,1 0-8,-1-1-2,-1 2-14,1-3-24,-2 1-43,0-2-52,4 1-57,1-2-56,3-1-43,4 1-42,1-4-45,0-1-43,4 0 7,2-3 30,6 0 38</inkml:trace>
  <inkml:trace contextRef="#ctx0" brushRef="#br0" timeOffset="3375">2838 292 103,'6'-6'335,"0"2"43,-1-1 28,-2 2-53,0 0-99,0 2-72,-1 1-46,0 0-31,-1 0-17,1 1-7,-2 1 4,2 2-4,-1 2-1,1 0-11,-1 1-8,4 3-10,-2-1-26,-2 1-29,-1 0-34,4 0-36,-4-2-50,0 2-44,1-3-44,1-1-39,-4 0-69,-3-3-55,1-1-4,-2-2 18,-2-2 35</inkml:trace>
  <inkml:trace contextRef="#ctx0" brushRef="#br0" timeOffset="3591">2803 216 113,'5'-14'263,"-1"2"19,6-1-21,-2 3-62,1 0-65,2 3-44,-1 1-26,1 1-15,1 2-8,-2 3-7,0 0-4,0 3-4,-2 2-1,0 1-4,-1 3-2,0-1-3,-2 5-2,-2-1-6,2 1-3,-2 1-5,1 1-4,-3-2-3,1-1-2,-2-1 0,1-3-2,-1 0 5,-1-2 4,1-3 7,-2 0 10,1-3 4,-1 0 4,0-3 11,1-1 9,-2-1 9,1-3 6,0 0 6,4-3 6,0 1-2,2-1-2,3 1-7,0-1-6,3 1-8,0 1-7,4 1-6,-3 1-8,0 4-7,1 1-4,1 2-1,0 5-1,-2-1-3,-1 5-1,-1 0-2,-1 2-4,-3 1-12,-2 2-20,-2 2-28,3-1-32,-3 3-36,2-2-38,2 1-54,-5-1-97,3-3-40,-2 0-1,-1-3 15,5-2 31</inkml:trace>
  <inkml:trace contextRef="#ctx0" brushRef="#br0" timeOffset="4030">3350 75 135,'8'-15'331,"-3"3"27,-1 1 14,0 5-84,-2 3-108,0 3-69,-4 3-35,0 6-9,-3 3 9,-2 5 15,1 5 23,-2 5 14,-4 3 4,2 3-4,-1 2-14,-2 1-20,0 1-21,3 1-23,0-1-21,0-1-12,1 0-20,5-3-20,-3-1-29,4-4-31,0-4-37,3-3-39,3-3-30,-2-3-22,6-5-40,-2-3-85,2-4-34,1-6 3,0-4 21,8-3 25</inkml:trace>
  <inkml:trace contextRef="#ctx0" brushRef="#br0" timeOffset="4269">3401 283 35,'1'-15'301,"4"2"35,-2 4 14,-2 1-46,3 5-94,-4 3-59,3 2-25,2 5-11,0 2 3,-2 3 4,-2 3-7,4 3-17,-2 3-24,-2 0-22,-1 2-22,0-1-26,0 1-27,-1-1-36,-2-1-31,-2-3-35,1 0-30,2-3-19,-1-3-15,-1-3-6,3-4 4,1-2-42,0-3-36,-3-6-4,-1-3 16,0-4 24</inkml:trace>
  <inkml:trace contextRef="#ctx0" brushRef="#br0" timeOffset="4458">3385 392 54,'0'-21'237,"3"1"31,2-1-2,1 0-45,2 0-42,0 1-32,3 2-12,0 2-2,-2 1-1,1 1 2,1 4-5,-2 0-13,-1 2-20,0 3-20,1 0-23,-2 3-20,-1 2-19,2 0-8,0 2-7,-2 2-4,1 2-1,-4 0 0,-1 1 3,1 2-3,-3 0 5,-3 2 1,1-2 1,0 0-1,1-2 0,-2 1-1,1-2 1,2 1-5,0-2 2,0 1-1,2-2 2,1 1-1,-2-1 0,4 1 3,0-1 2,3 2 2,-4-1 0,3 1 0,-2 1 1,-1-2-2,1-1 4,-2 0 3,-3-4 1,0 0 4,0 5 4,-3 0 4,0-1 2,0 0 1,0 0-3,-4 0 1,1 1 1,-3-1-5,1 1-3,-2-1 0,2 1-2,-1-1-5,2 0-2,-1 3-3,0-3-4,1-1-1,-1 1 0,3 0 0,2-1-3,-2 0 3,5-3 2,0 0-2,-3 1 0,3-1 1,0 0 2,0 0-14,-5 2-18,2 1-31,-2-2-38,0 0-45,2 3-51,-2-3-79,4 1-93,1-2-30,-5-2 7,2 2 28,3 0 39</inkml:trace>
  <inkml:trace contextRef="#ctx0" brushRef="#br0" timeOffset="5074">3626 312 193,'8'1'307,"-3"1"18,3-2 8,0 0-117,0 1-84,2 0-49,2-1-34,-2 0-19,1 0-19,3 0-24,-3 0-32,3-1-66,-6 0-116,2-2-60,-6 0-24,1-2-3,1-1 18</inkml:trace>
  <inkml:trace contextRef="#ctx0" brushRef="#br0" timeOffset="5264">3703 175 226,'0'0'276,"0"0"22,-4 5-29,3 2-83,-2 4-51,-1 2-24,-1 2-10,4 3-17,-5 2-17,3-1-14,0 4-15,-2-2-22,1 0-30,1 0-40,-2 0-59,1-3-128,-2-3-69,3-2-28,-1-4-2,4-3 23</inkml:trace>
  <inkml:trace contextRef="#ctx0" brushRef="#br0" timeOffset="5487">3845 151 220,'4'-6'298,"0"0"14,-1 2-23,0 1-99,-3 3-82,0 0-41,0 0-25,-6 4-12,-2 5-5,-5 2 1,2 2-3,0 3-1,-3 0 0,1 2-4,1 0-2,0 0-3,4 0-1,2 0-3,-2-2-1,4 1 0,2-2-1,2-1-4,0 0 0,3-2-2,0 0-1,3-3 2,-2 0-2,0-3 3,1 0 4,-2-3 2,4-1 4,-1-2-6,3-3 1,1-2 0,0-3-4,-1 1 0,0-4-4,0 0 0,0-1 4,-1-2 0,-4 1 2,-2-1 3,0 3 0,-2 3 5,-2 0-2,-1 3-2,-4 1-5,3 3-2,-5 2-1,0 2-5,5 0 1,-4 3 0,2 2 0,3-1 1,1 1-1,2-2-5,0 1-16,2 1-24,1-3-45,1 0-102,-2-2-91,2-3-42,0-3-12,5-4 11</inkml:trace>
  <inkml:trace contextRef="#ctx0" brushRef="#br0" timeOffset="5924">3928 55 42,'5'6'273,"2"3"35,-3 5 31,3 7-47,-2 4-50,1 7-7,-2 4 1,-2 3 11,0 2 0,-6 6-12,0 1-30,-7 0-47,-4-2-64,-7 0-110,-8-4-116,-5-5-122,-4-2-178,-5-9-91,-7-3-27,-1-5 38,-11-6 72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5:08.3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1924 1276 125,'0'0'116,"0"0"-29,-2 0-17,2 0-13,0 0 5,-1 0 7,1 0 9,0 0 9,0-2-1,-2 2-6,2 0-14,0 0-15,-1 2-18,1-2-12,0 0-9,-2 1-6,0 1-3,1-1-2,-1-1-1,0 3-4,-1-1-7,2 1-11,-5-2-16,3 2-34,-2 0-65,-3 0-52,1 0-24,0-1-5</inkml:trace>
  <inkml:trace contextRef="#ctx0" brushRef="#br0" timeOffset="586">1821 1337 95,'2'0'134,"-2"0"-1,0 0 1,0 0-6,0 0-11,1-1-16,1 1-15,-1 0-16,-1 0-11,0 0-13,2 0-9,0 0-10,-2 0-5,1 0 0,1 0-5,0 0 1,2 0 3,1-2 0,-1 1 3,1-1 0,0 0-2,2 2-1,-1-2-4,1 0-2,-2-1-2,3 2 1,-1-2 0,0 0 3,1-1-2,-1 3-3,-1-2 1,1 0-3,2 0-3,-1 0-2,-2 2-2,1-3-1,2 2 1,-1 0-1,0-2 4,1 1-1,1 0 3,-2 0 0,0-1-2,-1 2 0,0-1 0,1 1-2,-2-1-2,3 2-2,-2 1 0,-1-3 0,1 3 0,2-2 0,-1 0 0,-2 0 1,1 0 2,-1 1 0,3-1 1,-2-1 0,-1 2-1,0-2 0,0 1-2,2-1 1,0 2-2,-1-1 0,-1-1 0,3 0 0,-2 2 0,1-2 0,1-1 2,-1 2 0,0 0-2,0-1 0,1 0-2,-2 2 0,1-1-1,-2 1-2,2-1 1,0 1-1,-3-1 1,3 0-1,-4 2 1,5-1 0,-4 0 3,3-1 1,-3 2 0,2-1 1,0-1-1,0 2-2,-3-1-11,1-1-13,2 2-17,-1-1-32,-2 1-52,1 0-77,-2-2-52,-3 2-20,0 0 1,0 0 25</inkml:trace>
  <inkml:trace contextRef="#ctx0" brushRef="#br0" timeOffset="1591">1801 1339 161,'0'0'182,"0"0"-11,1 0-18,-1 0-15,2 0-22,-2 0-19,0 0-17,0 0-15,0 1-7,0-1-9,2 0 0,-2 0 1,1 0 0,1-1 1,-1 1-2,4-2-3,-1 1-7,0 1-6,-1-2-5,2 1-10,-4-1-4,4 2-8,-2-2-1,3 2-2,-1 0 0,1-1 3,1 0 0,1-1 2,1 2 4,1-3 2,-1 2 0,2-2-1,0 1 0,-1 1 0,1-3-7,0 3 1,-1 0-6,0-1 3,2-1-3,-3 2-1,4-1 0,-4-1 1,4 2 1,-4-1 0,1 0 2,1 0-1,0 0-1,-1 1 0,2-2 0,1 1-1,-4-1-1,5 2 3,-2-2-2,-2-1 4,3 2-4,-2-1 3,0 1 0,-1-1 1,0 2-4,2-2-1,-6 1 2,2 0-2,0 1-2,1 0 2,0 1 0,-1-3 0,1 1 0,0-1 0,-1 2 2,5-2-2,-5 1 1,1-1 1,-1 0-1,2 0-1,-2 2 0,-2-1 0,0-1-3,4 2 2,-2 1-1,-2-2 0,2 0 1,1 1 0,-1 0 1,2-1 1,1 1 0,-2-1 0,3-1 0,-2 2 1,2-2-1,-1 1 1,-1-1 0,-1 1-2,0 1 0,0 0-1,-1-1-2,-1 2 0,-2 0 0,1 0-1,2-1 2,-4-1 0,3 2 1,-2-1 1,3-1-2,-2 1 2,2 1 0,-2-3 3,1 1-1,2 0 0,-1 0-2,0 0 1,0 1-1,1-2-1,-1 1 0,-2 2-1,2-1 2,1-1 0,0 1 1,-1-3-1,0 4 2,1-2-1,0 0 3,-1 1 0,3-2 5,-1 1 4,-1-1 6,4 0 4,-4 0 5,3 0 2,-2 0-1,2 0-4,-3 0-3,4 2-8,-4-2-7,4-1-3,-4 2-3,3 0-2,-2 1 1,2-2 0,-3 1 0,4 1 1,-4-2-1,1-1 2,1 2-1,0-1 2,-1 1 0,2-1 4,-3 2 3,4-2 4,1-1 4,1 2 3,-1-3 2,0 2-3,2 0-2,-2 0 1,2-1-4,-2 1-3,3 0 2,-4-2 4,4 2 2,-4-1 2,3-1 4,-2 2-3,2-1-2,-3 1-6,1-1-6,-1 0-3,-1 3-3,2-2-3,-1 0-1,3 0-1,-3-1 0,4 3-1,-3-2 2,2 0-1,0 0 0,1 0 0,1-2 2,-1 3 0,1-1 0,-1-2 3,2 1-2,-2 1-1,4-2 0,-1 1 0,-1-1-2,3 2 0,0-2 1,-1 1 1,1-2 0,-1 2 3,-1-1 4,2 1 6,-1-2 1,0 1 2,-1-1 4,0 2-1,1-2-4,1 1-5,2-1-1,-2 2 0,1-1-2,-2 0 2,5 1 1,-3 0 2,0-1 0,0 0 0,1 3-4,0-3-1,-4 2-1,1-1-4,1-1 0,-3 2 2,2-1-4,-1-1 1,-1 1-1,2 1 0,-3 0 0,2 0 2,0-2 1,-1 4-2,2-4-1,1 2 0,-5 0 0,4 0-4,-1-1 1,-1 1-1,0-1 1,0 2-1,-1-1-3,0 0 1,2 0 1,-2 0-1,1-2-1,-1 2 4,4 0-1,0 0 3,0 0-2,5-1 3,2-1 0,-3 2-2,6-1 2,-2-1 0,2 0-1,-4 3-1,1-1-1,1-2 1,-4 2 0,3 0-1,-3 0 0,0 0-4,3 0 1,-2 0-2,1 0-3,1 2 3,1-3 1,3 2 5,2-1 2,1 0 6,3 1 7,-1-1 4,0 0 1,-1 2-1,-4-2-1,-1 0-5,-1 1-7,-1-1-6,-1 0-4,-2 2-3,-1-2-5,-2-1 0,0 2-1,0-1 0,-2 1 0,1-1 3,1 0 5,-3 0 1,1 1 2,0 0 4,-1 0 3,1 1 4,1-1 6,-1-1 3,-1 2 1,1-1 3,-1 1 6,-2-1-1,1 0 0,1 1 1,-4 0-2,0-1 0,3 1-3,-1-1-2,-1-1-3,0 2 1,2-1 4,0 1 8,-2-1 9,3 2 8,-2-2 12,1 2 8,1 0 2,-3-1 1,-3 0-8,0 1-8,-1 0-10,-2-2-13,0 1-9,-2 1-7,-3-2-4,1 2-4,-2 0-6,2-1-4,-3 1-10,-5 0-16,4-2-30,-4 2-42,0 0-63,0 0-65,0 0-82,0 0-136,-9 2-53,-5-1 0,-9 1 43,-3 1 58</inkml:trace>
  <inkml:trace contextRef="#ctx0" brushRef="#br0" timeOffset="4410">6369 448 31,'-5'2'110,"-2"0"-12,3 0-6,-1-1 6,1-1 10,1 2 2,-1-1-1,1-1-2,0 2-5,-1-2-8,0 1-4,2 1-6,-1-2-7,3 1-7,-2-1-7,2 2-8,0-2-6,2 0-6,-2 2-3,3-2 0,-1 4 1,1-1 1,0 1-2,2 1 2,2 1 0,0 0-1,1 1-2,1 1 1,4-1-2,-2 0 0,5 3-1,-4-2-6,4 0-5,-2 1-7,4-1-6,-1-1-4,0 1-3,0-2-2,-2 0-3,-2-1-1,1-1 0,-4-1-1,-4 0-2,-1 0 2,0-2-1,-5-1 0,0 0 2,0 0 3,0 0 3,0 0 1,0 0 4,0 0 2,-5 2 2,2 0 1,-2 3 5,-2 0 1,1 1 6,-5 0 1,2 1 1,-3 4 3,-2-2 0,0 3-2,-5-2 0,0 2-4,-2-2-3,3 1-5,-2 0-4,2-1-6,-1-1 1,4 0-4,0-2-4,2 1-15,-3-2-34,5-2-39,1 0-50,1 0-56,0-1-113,4 0-83,-2-1-21,-2-2 11,6-3 33</inkml:trace>
  <inkml:trace contextRef="#ctx0" brushRef="#br0" timeOffset="4977">6119 97 97,'1'-8'283,"4"4"22,-2 1 18,-2 0-92,1 3-74,1 0-44,1 1-19,0 2-3,1 3 0,0 3 2,2 2 3,2 2-7,-1 1-11,0 0-11,1 3-14,0 0-12,-1-1-12,2 1-8,-2-1-9,-4 1-3,3-2-7,-2-2 2,-4-1-4,4-2-6,-5 0-3,0-4-9,0 0-6,0-5-12,-5 1-9,0-4-6,-3-3-7,-1-3-3,-2-4 5,-2-3 2,0-5 8,-2-1 12,2-1 8,-1 1 13,3 0 6,0 1 14,1 2 9,5 3 10,1 0 9,0 2 9,4-1 8,4 2 1,0 2 0,5-1-5,3 2-2,1 0-5,4 0-8,1 2-6,0 2-6,3 1-6,0 1-6,-1 1-6,-2 0-12,0 2-19,-3 2-24,-1 1-25,-3 2-24,-2 1-22,-2 0-30,-6 1-35,-1 0-61,-6 1-54,-5 0-17,-2-1 4,-4 2 24</inkml:trace>
  <inkml:trace contextRef="#ctx0" brushRef="#br0" timeOffset="5380">6087 170 65,'-6'6'270,"2"0"19,3-4 15,2 0-81,4 0-72,3 0-42,5-2-22,3-2-8,3 2-5,1-2-4,2 2-7,4-1-10,2 0-18,0 1-29,2 0-34,-1 0-38,-1 0-45,-2 0-90,-2 0-86,-2 0-34,0 0-2,0 0 17</inkml:trace>
  <inkml:trace contextRef="#ctx0" brushRef="#br0" timeOffset="5550">6614 166 26,'0'0'272,"0"0"24,0 0 15,4 0-52,-4 0-82,3 2-48,-3-2-13,0 7-5,-1 0 1,-4 2-2,2 2-5,0 2-16,0 1-14,-2-1-11,5 1-11,0-1 0,0 1-2,5-2 4,-1 0-6,7-2-4,2-1-7,3-1-21,1-1-43,5-1-58,-1-3-70,-4 0-118,0 0-115,-2-3-48,-5 0 0,0-3 33,-2-1 54</inkml:trace>
  <inkml:trace contextRef="#ctx0" brushRef="#br0" timeOffset="8325">2194 1262 185,'0'-1'205,"0"1"-18,0-2-28,2 1-25,-2 1-18,0-2-18,0 0-10,0 1-9,0 0-7,0-1-6,-2-1-6,2 0 0,0 2-4,-1-2-5,-1-2-6,0 2-5,2 0-1,-1 0-7,1 2-3,-2-1 2,2 1 1,0 1 5,0 0 8,0 0 9,2 0 8,-2 0 7,1 0 1,-1 0 1,0 0-2,0 0-5,0 0-6,2 0-7,-2 0-7,2 0-7,-2 1-8,1 2-10,-1 0-6,2 0-4,1 3-4,-1 0-1,1 2-1,0 1 2,0-2-1,0 1 2,-1 2 0,1-3-1,-3 4 2,0-2 1,0 0 1,0 0 1,-3 0 3,3 0 0,-5 0 1,4-1-1,-2 1-3,1-2 1,0 1-3,-1 1 0,0-2-4,1 2 0,-3-2-3,2 1 1,0 0-2,-1-1 1,-3 1-1,2-1 0,2 1-1,-2-1 1,1 1 1,0-1-1,-2 0 1,3 1 1,0 0 1,0-1-3,0-1 2,-1 0-1,3 0-1,-2 0 0,1-1 0,0-1 0,-2 1-1,1-1-1,0 1 2,-1-1 0,3-1 0,-4 0 0,2 0 0,-1 0 0,0 2 0,-1-2 0,2 0 0,-2 0 0,2 0 0,-2 1 0,2-1 2,-2 0-1,-1 0 2,2 0-3,-3 0 0,1 0 0,1-1 0,-3-1 0,4 1 0,-1 0 2,0-2 1,2 2-2,-1 0 3,3-2 0,-1 1-1,1-1 1,-1 0 1,2 0-1,0 0 0,0 0 0,0-1 0,0 1-2,0-2-2,2 0-4,-2 0-3,1 0-2,1-1-6,1-1-2,0 1-1,0-1 0,2 0 3,2 0 2,-1-1 1,-2 1 5,1-2 1,3-2 3,-1 0-1,0 1 1,0 0 0,1 1-1,0-2 0,-1 2 0,0-1-2,1-1 4,0 1-1,-1-1 0,1 2 0,-1-1 2,-1-1 1,1 0 0,2 3 0,-4-1 1,-1-2-1,1 2 2,2-1-4,-1 1 2,-3-2 0,2 1 0,-2 1-1,2-2-2,0 0 3,-2 1 0,1 0 1,1-1 1,-4 1 1,3-1 2,-3 2-2,2-1-2,-3-1-1,4 2-1,-3-1 1,-1 1-2,4 0 1,-4 0 1,3 0 1,-3 0 0,0 0-1,1 0 0,-1 0 0,0 0 0,0-1 0,0 2 0,0 0 0,0 1 1,0 0 0,0 2-1,0 0 4,0 1-4,0-1 2,0 2-2,0 0-2,0 0 2,0 0-1,0 0-2,0 0-2,0 0-1,0 2 1,0 1-1,0-1 3,-1 5 1,-1-1 2,1 3 0,-1 0 2,0-1 0,1 5-1,-3-3 2,1 2 0,2 0-2,-1 0 0,-1 0 0,0 0-2,-3 0 1,3 0 0,-2 0 0,-2 0 0,2-1 0,1 1-1,-2-2 1,-1 1 0,2-2 0,1 0 0,-1-2 0,-2 1 1,1-2 1,2 1-1,-1-1 1,0 0-1,0 2-1,0-2 0,-1 1 0,2-1-5,-1 2-2,2-1-4,-1-1-6,-1 0 1,2 2-4,2-4 2,-4-1 2,4 0 2,1 0 0,-3 0-5,3-3-7,-4 3-11,3-3-16,-1 0-17,1 2-15,-1-2-6,0 0-5,1 0-2,1-2 6,-2-1 1,4-1-1,-1-2-15,3 0-49,-1-5-89,2 2-44,-1-3-15,2-1 1,2-1 25</inkml:trace>
  <inkml:trace contextRef="#ctx0" brushRef="#br0" timeOffset="9862">2206 1285 97,'3'-2'225,"-2"-1"20,2 2-42,-1 1-61,1 0-43,-3 0-29,1 0-17,-1 1-7,2 2-1,0 0 2,-2 2 4,1 1 2,-1 1 1,3 2 3,1 0-5,-3 3 0,3-1-6,-4 2-8,1 1-8,-1-1-7,-1 1-4,-3-1-6,-1 2-2,1-1-5,-1 1 1,-4-3-4,1 1-3,1 1 2,1-2-2,-2-2 0,3 1 2,-1-3-2,0 0 0,1 0 1,-2 1-1,1-3 0,2-1 0,-1 3-3,-2-2-2,1 0-5,0 0-1,1 0-5,0-1-3,1-3-1,0 3-7,1-3-8,1-1-15,2-1-32,0-1-69,-3-1-91,3-1-40,0-1-18,0-1 6</inkml:trace>
  <inkml:trace contextRef="#ctx0" brushRef="#br0" timeOffset="10377">2206 1376 135,'-5'10'198,"1"1"-17,0 3-44,-3-1-59,0 2-50,0 0-64,-2 0-83,-3 2-46,0-4-21,-1 2-8</inkml:trace>
  <inkml:trace contextRef="#ctx0" brushRef="#br0" timeOffset="16989">2236 1253 117,'0'-1'239,"-2"-1"19,0 2-27,2-1-41,0 1-36,2-2-26,0 2-22,-1 0-15,1 0-9,-1-1-10,-1 1-5,2 0-3,1 0-3,-3 0-6,0 0-4,0 0-9,0 0-7,0 0-9,0 0-6,0 1-8,-3 2-5,1 1-4,1 4-1,1 0 0,-3 2 0,-1 1-2,3 1 2,-1 0 0,0 1-2,-1-1 0,2 2 0,-4-2 0,2-2 0,-2 2 0,1-3 0,-1 2-2,1-2 2,0 0 0,0 1 0,0-1 0,-2 2 0,1-2 2,0 0-2,0 0 0,-1 1 2,-1-2-2,1-1 1,0 1-1,0-1 0,-1 1-1,0-3-1,0 2 2,1-3 0,-1 1-2,2-1 2,1 1-2,-4-1 2,3-1 0,1 0 0,0 2 2,1-2-2,-2 0 0,4 0 2,-4 0-2,2-2 0,0 1 0,0 1 0,-1-2 0,0 1 2,0-1-2,1 1 0,-3-1-2,5 1 2,-4-1 0,2-1 0,-1 3 0,1-3 0,2 2-2,-1-2-2,-1 0 2,3 1-3,-2 0 1,2-1-1,0 0 0,0 0 0,2 0-1,-1 0-1,3-1 0,0 0 0,0 1 0,1-2 0,2-1 0,-1 0 4,-1 0 0,2 2 2,-1-2-2,3-2 3,-2 1 0,1-1-1,0 1 1,2-2 1,-1-2 0,0 0 1,0 0-2,-1-2 0,2 2 1,-4-3-1,4 2 0,-2-2 2,-4 3-2,3-2 0,-1 3 0,2-2-2,-3 3-1,1-1 1,-1 1 2,0 1-1,2-1-4,0 2 4,-3-1 1,1 2 0,2-1 0,-1-1 0,-2 1 1,1 0 0,-1 0 1,0-2-2,1 0 0,-2 0 0,3-1-3,-3-1 3,1-1-2,1 2-2,-2-4 2,-2 2-4,3-1 1,-1-2-3,-2 1-2,-1-1-1,2 2 1,1-1-3,-3 2 4,0 3 1,0 0 0,0 2 5,0 0-3,0 2 2,0 0 1,0 1 1,0-1 2,0 2 0,0 0 0,0 0 0,0 3-4,0 0 3,-3 2-1,1-1-2,2 4 2,-1-1 1,-2 2 1,1 2 0,-1-2 0,0 1-1,-1 1 1,1 1 0,0-2-3,-3 1 2,3-1 1,-4 1 0,3-1 0,-3 1 0,2-2 0,-2 0 0,0 1 3,-1-1-3,3 0 0,-4 0 0,5 0 1,-3 2-1,1-2-3,-1-2 2,0 2 1,-1-3 0,1 1-1,1 0-1,-3 0 1,2-2 0,1 1-1,-1-2 2,1 4 0,-2-4 0,4 2 0,-3 0 2,1 0-1,1 0 0,-1-1-1,3-1 0,-2 1 0,2-2 0,0 0 0,-1-2 0,3 2 0,-1-1 0,0-1 0,1-1 0,-1 0 0,2 0 0,0 0 0,0 0 2,0 0-1,2 0 3,-1 0-3,1-1 0,0-1 2,1-1 0,0-1 0,0-1 1,4 1-4,-1-4 3,2 2-1,-2-1-2,2-2-2,3-2 1,-1 1-1,1-2 2,1 0 0,-1 0-2,1-2 0,-2 2 2,2 0 0,-4 2 4,2-3 3,-2 3 4,-1 0 2,-1 1 1,0 1 0,1-1 0,-2 3-2,-1-1-5,1 1-1,0 0-1,-1 0-3,1 0-7,-2-2-8,4 2-12,-2-1-23,1 0-38,1-1-84,0-2-107,1 0-51,-2-1-20,2 1 7,-3 0 27</inkml:trace>
  <inkml:trace contextRef="#ctx0" brushRef="#br0" timeOffset="28544">2046 1349 148,'-7'2'180,"1"-1"-32,-2 1-45,0-1-38,2 1-25,-1-1-14,-2 2-1,3-1 2,-1-1 11,3 1 9,-3-2 12,0 1 6,0-1-2,1 1-8,-1-1-7,-1 2-12,1 0-11,0-1-10,-1 2-6,0 0-5,1-1-2,0 1-2,-1-1 3,0 2-3,-1-1 0,1-2 0,-2 2 0,0-1 0,0 1 2,-1-3 1,-1 1 4,0 0 2,1 1 3,-1 0 5,0-2-2,-2 1-1,5 1-1,-4-2-2,1 1-1,0 1-6,0-1-2,1 1 0,-1-1 1,-1 1-3,1-1 3,-2-1-2,1 3 4,2-1-1,-3-1 2,1 2 0,-1-1-1,0-1-2,-2 2 1,4-1-2,-4-1-2,2 1 0,1-1 0,-1 1-2,1-2 2,-3 3 0,3-2 0,3-1 0,-3 2 0,3 1 3,-1-2-2,2 2-1,-2-1 0,1 0-1,1 0 1,1 1-1,-3 0-1,1 0 0,1 0-3,-4-1 2,0 0-3,1 0 1,-4 0 1,0-1 2,-3 1-2,0-2 1,2 1 3,-4-1 1,1 2-1,2-1 0,0-1 0,0 2 2,1-1 0,1 1-2,2-1 1,1 0-1,-1-1 0,3 2 0,-1 0 1,2-1-1,-2 1 0,3-1 0,0 1 0,-3-1-1,3-1 0,-4 3-1,2-1 0,-1-1 2,-3 1 0,1-2 0,1 0 0,-1 1-1,-2-1 0,0 0-1,-1 0 1,2 0 2,-1 0 1,-2 2 0,2-2 4,1 1-2,-1 1-2,-1-2-1,0 1 1,0 1-2,0-1 2,1 2-2,0-1 3,0-1 0,0 2 0,2 0 1,0-1-2,2 1 1,-1 0-1,0 0-1,0 0-1,4 1-1,-3 1 1,0-4-2,3 4 0,-5-2 2,2-1-1,0 2 1,-1-1 0,0 0 0,-1 0 1,1 0-1,0-2 0,-2 2 0,3 0 0,-3-1 0,1 1-3,3 0-1,0-2 0,-2 2 2,2 0-3,2 0 3,-2-1 1,0 1 0,1-2 1,-2 2 0,0 0 1,-2-1 0,3 0 6,-2 0-4,1 1 3,1-1-2,-2-1 1,5 1 1,-1-1-2,2 1 1,0-1-2,0-1 3,2 2-3,1-1 2,0 0-2,0-1 1,-2 4-1,2-3 0,1 1-3,-2-1-6,4 1-13,-2-1-28,-1-1-84,3 0-87,1 0-42,-3-3-19,3 3 0</inkml:trace>
  <inkml:trace contextRef="#ctx0" brushRef="#br0" timeOffset="33011">1203 1514 28,'9'5'170,"0"-1"-3,3 2-28,-3-1-29,1-1-23,1 1-13,-2-1-10,3 2-9,-3-1-7,1 2-8,-2-1-7,2 0-6,-3 0-5,1 2-4,0-2-5,1 1-5,-1 0-4,2 1-1,-2 0-3,2 2 0,2 0 1,-3 0 1,5 0 2,1 2-2,-1-3 6,-1 0 1,0 0 2,0-1 0,0-1 1,0-1 0,-2 0-1,3 0-4,-1-1-1,-1-1-3,1-1-1,0 2-2,1-2 0,-1 1 1,4 1-1,-3-2 1,2 1-1,1-2 0,2 2 0,0 1-1,-1-2 0,0 0 1,2 0-2,-3-2 2,2 0 0,0 1 0,1 0-3,2-1 0,1 1 3,0-2 0,-1-2 0,4 2 0,-2-1 0,1-1 0,0 0 0,-1 0 0,1 0-1,-1-1 1,0 2 0,-1-2-1,1 1 1,-3 1-1,1-3-1,0 3 2,0 0 0,-1-1 0,-3-1 0,2-1 3,0 1-1,0-1-1,-2 0 3,1 0-1,0-1 3,-2 1-4,4-1 1,-4 1-2,4-2-1,-1 1 0,-1-1-4,2-1 0,-2 0 0,0 0 1,0 0 1,-2-1 0,2-1 4,-2 0 1,-1-1 3,3-1 2,-3-1 0,1-1 1,-2-1 0,0-1-1,2 0-1,-4-1-4,0 1-1,3-2-2,-3 2 1,1-1 2,-1-1-2,-2 0-1,-1 3 0,2-3-2,-3 2 2,2-1 2,-3 1 2,-1-2-1,1 2 3,-1 0 1,0 0 0,-3 2-4,0-1-2,1 2-1,-2 0-1,-2 2-1,-1-1-2,0 1 2,0-1 2,0 2 0,-1 0 0,1 2 0,-3-2 1,3 1 2,0 2-1,0 0-2,0 2 3,0 1 0,0 0-1,1-1 0,1 4-1,-2-1 1,0 0-1,0 1 0,0-2 0,0 2-1,-2 0 0,1-1 1,1 1 1,-4-2 0,3 1 1,-3-1-2,0-1 2,0 2-3,3-1 2,-2 0-2,-2 2 0,4 0-2,1 0 2,-4 0-3,4 4 2,-1-4-2,1 0-1,-2 1 2,2-1 1,0 2-2,0-1 2,-1-1 2,1 0 3,-2 0 2,0 0 1,-1 0-1,0 0 0,0-1-4,-4 1 0,3 0-4,-1 1 0,0-1-1,1 3-2,0-1-3,-1 1-8,0-1-12,1 0-21,0 1-29,-1 0-48,2 0-49,-1 0-43,1-1-19,0-1 10</inkml:trace>
  <inkml:trace contextRef="#ctx0" brushRef="#br0" timeOffset="34101">2851 1112 62,'-4'-4'208,"3"-1"12,1 2-38,-3 0-54,3 3-42,0-1-30,-2 1-16,0 1-11,1 4-5,-3-1-4,3 2-1,-2 0-1,-3 2-5,3-1-1,-2 2-5,1 0-2,0-1 0,-1-1-1,0 1 2,-1-3-1,1 3-1,0-2-2,1-2 1,0 0-6,1-1 0,0 0-1,0-2 1,2-1 0,1 0 1,-2-1-1,2-2 3,2-4 0,-2 3 0,1-3 0,5-2 1,-1 0 1,1-2 0,1-1 4,-1 2 1,3-1 8,-1 2 6,1 3 3,0 1 0,0 3-1,-1 2-3,5 2-8,0 5-4,-1 2-1,6 1-6,-2 3 1,2 3-4,3 0-7,0-1-25,-1 3-69,-1-1-87,-1-2-47,-1-2-24,-3 1-6</inkml:trace>
  <inkml:trace contextRef="#ctx0" brushRef="#br0" timeOffset="38593">2251 1226 159,'2'-3'258,"-1"0"23,-1 1-30,4 1-60,-4 0-44,1 1-30,-1 0-23,2 0-18,-1 1-13,1 0-13,0 3-5,1-1-6,-2 1 0,1 2 1,-2 2 1,0-1 3,-2 1-3,1 2-1,-2 1-6,-4 1-5,1 1-5,-2 1-8,-1-1-6,-3 1-7,3 2 0,-2-1-2,0-1 2,-3 0-3,2 2 0,0-3 2,-2-1-2,2 0 0,-2-1 0,5-1 0,-3-1 0,2 0-2,2-1 1,0-1-2,1 1 0,0-2 1,0 0-2,2-1-1,1 0 0,-1-2 2,2 2-1,-3-2 2,3-1 2,-1 0-1,4 0 1,-1-1-1,1 1 1,1-2 0,3 0 0,-1-3 2,3 1-1,0-1 1,2-1 1,0-1-3,3-1 0,0 0-2,0 0 0,3-1 1,-1-1 0,1 1 1,-1-2 0,-1 0 0,3-2 1,-4 1-1,1-2 0,0-2 0,2 1 0,-5-2-1,3-2-1,-2 2 0,0-1 0,0 0 1,-1 0-2,-1 0 2,1-1 0,-1 1 1,0-1 0,-2 2 0,2 1 1,-3 1 0,0 1 2,1 3-2,-3 0 1,0 3-2,1 0 0,-3 3-2,1 0-2,-1 0 1,-1 0 0,2 3 1,0-1 0,-2 1 0,0 0 8,0 1-1,0 1-1,0 1 2,-4 2-1,3 2 1,-2 3-4,-1 1 0,0 0 1,-2 5-1,1-1-2,-2 1 1,-1-1 1,0 2 0,-1-3 0,0 3 1,-3-2 2,0 0-3,1 0 1,-2 0 0,0-1-3,4-1 2,-5 1-4,4-2-2,-1 0-9,0-2-16,2-1-25,-3 2-36,3-4-87,1 0-114,0 0-53,-3-3-22,2 2 8,-3-1 28</inkml:trace>
  <inkml:trace contextRef="#ctx0" brushRef="#br0" timeOffset="42847">6344 494 5,'-10'-1'207,"3"-2"21,1 1-17,1 0-41,2 0-35,-3 2-27,3-3-19,0 1-12,1 1-11,-1-2-7,1 1-10,0 2-6,1-1-5,-2-3-5,-1 3-3,1 0-1,0-2-1,-1 1 4,1 1 1,1-1 5,0 1 4,1-1 4,1 2 2,-2-1-1,2 1-1,0-2-3,0 2-5,2 0-3,-2 2-5,1-2-6,1 1-5,0-1-6,-1 3-3,1 0-6,-1 2-1,4-1 0,-2 2 1,2 2-2,3-2 1,0 3 0,2 0 1,3 0-2,1-1-2,-1 2 0,-2-2 0,5 2 0,-2-2 0,0 0-2,-2 0 1,0-1 0,-2 1 1,-2-4-4,0 2 3,1-3 0,-3 2 1,1-2 0,-1 0 0,2-2 0,0 2 1,0-1-2,0-1-3,-1 1 2,0-1-1,-1 1 0,-1-1-1,0 1 2,-5-2 1,0 0-1,0 0 0,0 0 1,0 0-1,0 0 0,0 0 1,0 0-2,0 0 0,0 0 0,0 0 1,0 0-1,0 0 0,-2 3 1,-1 3 2,-2-2-2,-1 1 2,-2 0-1,-3 2 1,0-1 1,0 1-2,-2 2 1,-1-1-1,-2-1 2,0 2-1,0 0 0,0-1 0,2 1 0,0-2 1,2 1-1,0-1 2,0-1-2,1 0 0,-1 2 2,2-2-2,-3 1 2,2-1 1,-2 0-2,2 0-1,-1 0 2,2-1-1,0 1 2,1-2-1,3 1-1,-1-1 4,1-1-2,1 1 0,2 0-2,-3-3-1,3 2-1,1-1-7,1-1-10,-3 1-19,3-2-24,1 1-28,0-1-39,0 0-74,0 0-92,-2-4-36,1-1-6,2-1 9,2 0 36</inkml:trace>
  <inkml:trace contextRef="#ctx0" brushRef="#br0" timeOffset="43687">6244 497 66,'0'-3'219,"0"2"17,1 1-30,4 1-56,-2 1-44,2 1-28,3 1-20,-2 2-10,5 0-11,-2 2-6,4 1-8,3 0-5,-3 0-4,2 0-2,1 1-2,2-1 1,-2 0-1,-1 0 1,0 0-1,-3-1 1,-1-1 2,-3 1 1,1-2 1,-2 1 4,-4-1 2,0-1 2,1-1 3,-1 1 4,-3-1-2,0-4-1,0 5 0,-3 2-5,-2 1-11,-2 0-38,-10 3-149,-10 1-83,-9 0-43,-14 0-23,-6-3-9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5:53.4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79 111,'-4'-3'232,"3"0"21,1 2-38,0-1-54,0-1-47,1 2-27,1-1-20,1-1-15,0 2-11,2-1-3,0-1-3,-2 3 4,2-3 0,-2 3-1,-2 0 0,3-1 0,-4 1-6,0 0-8,0 0-3,0 1-7,-4-1-2,4 3-2,-1-1-3,-1-1-2,1 1 0,-2 0-1,1 0-2,1 0 1,-1-1 2,-1 1 0,0-2 5,-1 1 2,1-1 6,-2 0 8,2 0 7,0-1 4,-1-1 3,1 1 0,-1-3-1,3 2-6,-1 0-4,0-1-2,2 2-7,2-1-5,0-1-3,-1 2-3,3 1-3,-1-2-2,3 2 1,-2 0-1,1 0 1,0 0 1,-2 2-2,1-2-2,-1 1 3,-3 2-3,1 0-2,-2 0 0,-1 0 0,-1 2 0,-2-1 0,0 1 0,-1-2-1,-2 1 1,2-2 0,-1 1 0,3-2 2,-1-1 2,-3 0 4,4 0 2,0-1 3,1-2 1,0-1 3,1 0 1,1 0 4,-1-1 1,2 0 0,0 1 0,2 1-2,-2 0-6,0 2-4,0-1-6,0 1-4,0 1-1,0 0-4,0 1 0,0 1 2,0-1-1,0 2 3,0 0-4,0-1 4,-2 0 0,2 2-1,0-1 0,-2-2-3,2 2 1,0 0-5,-1-1 2,1 0-5,0 0 0,0 0-1,0-2-1,0 0-2,0 1-12,1-1-14,1-1-34,1 1-75,0 0-140,2-4-73,2 2-29,-1-1-6,0-2 26</inkml:trace>
  <inkml:trace contextRef="#ctx0" brushRef="#br0" timeOffset="4857">88 124 142,'2'0'174,"-1"0"-5,3 0-7,-3 0-18,1 0-18,0 0-20,-1 0-16,1 0-10,-1 0-9,-1-1-9,4 1-9,-4-2-6,3 2-7,-3-1-8,0 1-4,1 0 0,-1-2-2,0 2 4,0 0-2,2 0 4,1 0 3,-3 0 0,0 0-1,1 0 0,-1 0-4,2 2-3,-1-2-4,3 0-5,-3 1-5,3 1-2,-1-1-4,0 2-2,0 0 0,2 0 1,-1 0 1,0 0 2,-1 0 3,2 2 7,-1-1 1,0-1 1,0 2 2,0-2 1,2 1-5,-3 1-3,2-1-4,-2 1-6,0-1 2,0 1-6,2-1 3,1 1 1,-1-1 1,1 2 3,1-1 2,-2-1 4,-1 2 3,1-3 0,-1 1 1,0 0 0,0 0-2,0 1-3,-1-1-2,0 1-3,0-1-3,3 2-3,-3-2 1,1 3-3,1-3 3,-2 2 0,2-1 0,-2-1 2,0 1 0,1-1 0,-1 0-2,2 3-2,-1-3 2,-1 1-3,-2 1 1,3 0 0,-3-2 1,1 2-1,1-1 1,-1-1 0,0 2-2,2 0-2,-3-1 2,2-1-2,-1 1 0,1 1 0,0-2 1,1 1 1,-3-1-2,2 1 3,1 1-1,-2 0-2,3-2 1,-2 2-1,1-1 0,0 1-2,0 0 1,0 0 2,0 0-1,2-2 1,-2 2-1,0 0 0,-1 0 0,0 0 0,0 0 0,1 2 0,-1-2 0,-2 1 0,5-1 0,-3 0 0,1 2 0,0-2 0,0 1 0,1 0-1,-1 1 1,2 0 0,1-1-3,-2 1 3,1-3 0,-1 3 4,1-2-4,-2 1 0,0 0 1,1-1 0,-2-1-1,-2 2 0,3-1 1,-1-1-1,-2 3 0,4-2-1,-2 2 0,0-2 0,0 1 0,1-1 1,0 0 0,0 2 0,-1-2 0,2 1 1,1-1-1,0 0 0,-1 0 0,0 1 0,-1 0 0,1 0 0,3-1 2,-3 2-1,-1-1 0,1 1-1,2-1 0,0 2-1,0 0-1,1 0 1,0 0 1,1 0 0,-3 0 2,2 0 0,0 0 0,1 0 2,0-1-2,-1 2-1,1-2 1,-3 1-2,1 0-2,1-2 2,-4 0-1,4 3 1,-2-3 0,-1 1 0,0-1 0,0 1 0,0-1 0,1-1 0,-2 2-2,3-1 2,-2 0 0,0 1 0,2 1 2,-1-1-2,-1-1 0,2 2 0,1 0 1,1-1-1,-3 1 0,1-2 0,1 1 0,-2-1 0,-2 1 0,3-2 3,-2 0-1,0 0-2,-1-2 2,1 2-1,-1-1 0,0-1-2,-1 1 1,2 1 0,-2-2 1,2 2 3,2 2-2,0-3 5,-2 3 0,3-2 1,-2 2 1,2-2-5,-2-2 3,0 2-2,-1-1 1,-2-1 1,2-1 3,0 0 9,-5-1 4,3 0 3,-3-2 1,0 2-2,0-2-3,-2 0-5,1 0-7,1-2-5,-5 2-1,5 0-4,-1 0-9,-3-1-19,3 0-37,-1-1-61,1-1-76,-3 0-153,3 0-73,-2-1-21,-2-4 16,0-2 44</inkml:trace>
  <inkml:trace contextRef="#ctx0" brushRef="#br0" timeOffset="7239">413 23 182,'5'-4'272,"-1"-2"16,4 3-25,-3-2-86,-1 4-62,0-2-35,1 3-22,-2-1-11,-2 1-8,1 1 0,1 1 5,-2 0 3,-1 6 2,0 1-2,0 3-1,-4 2-7,1 4-10,-5 3-12,0 0-12,-5 3-20,0-1-24,1 2-25,-6 0-35,0-1-90,-2 2-86,2-2-38,0-2-5,1-2 8</inkml:trace>
  <inkml:trace contextRef="#ctx0" brushRef="#br0" timeOffset="9030">615 481 226,'1'0'313,"1"-1"29,1 2-6,0 1-87,2 2-59,2 0-33,2 4-24,0 3-16,4 2-17,3 2-17,3 3-24,0 2-19,3 1-31,0 3-34,1 0-40,-2 1-48,0 2-78,0 0-132,-2 0-56,-5-1-13,-2-2 16,0-2 31</inkml:trace>
  <inkml:trace contextRef="#ctx0" brushRef="#br0" timeOffset="9807">1541 799 111,'0'-3'232,"2"-3"6,0 0-21,-2 0-22,0-1-26,0-2-22,0 0-20,0 0-7,-2-1-1,2 2 4,-2 0 3,2 2 8,0 0 11,0 2 0,2-1-7,-2 4-17,2 1-22,-2 0-22,1 2-18,1 5-6,-1 2 7,1 3 7,0 4 5,-1 4 4,3-1-11,-3 2-11,1 2-18,2-1-10,-2-1-11,1 0-9,0-1-3,0-1-4,0-2-5,2-3-2,-1 0-7,0-3-4,1-2-3,-4-4-1,1 0-14,-1-3-22,-1-2-22,4-3-26,-3-5-21,1-1-16,-1-3-7,-2-3 5,-1-2 15,-3-3 17,-1-3 19,-3-1 18,-1-2 21,1 0 14,-2 0 20,1-1 13,1 3 11,3 0 14,-1 3 15,6 0 12,2 1 13,2 2 8,5 2 5,0 0-6,3 1-9,5 3-11,-3 1-12,4 2-12,-3 3-9,3 0-6,0 3-4,-2 0-2,0 3-4,-1 0-4,-2 2-15,0-1-23,-3 2-25,-1 2-33,-2-1-37,-1 2-68,-5 0-103,-2 0-37,-2 1-8,-1 1 14,0 1 35</inkml:trace>
  <inkml:trace contextRef="#ctx0" brushRef="#br0" timeOffset="10688">367 360 253,'-4'-8'286,"2"1"22,2 1-42,-2 1-72,2 1-53,0 2-33,2 2-16,0 2-7,2 1-3,0 3-1,3 3 4,2 4 5,2 4-3,0 1-8,2 2-9,1 5-8,2 2-4,-2 1-7,1 4-1,0 1-7,1 1-6,0 4-7,0-1-4,3 2 0,3 0 2,-3-1 5,5-1 6,2-1 9,3 0 12,3 0 4,2 0 5,5 0 4,0 2 1,0-2-5,4 1-5,1-1-12,-3 0-10,1-1-3,0 1-6,-2-3-6,-2 1-1,-2-2 1,3 1-1,-4-2-6,3 1-4,-1-2-5,-1 0-4,3 1-6,0-1-1,-3 2 0,0-3 2,2 2 4,-2-3-5,-2 2 3,1-1-4,-5-1 0,1-1-4,-2 0 1,-3 0-1,1 0 1,-3-1 1,3 1 4,-2-2 1,2-1-3,0 2 3,0-1 0,1-1-2,-2 2-1,1-4 0,0 4 2,-1-4-2,0 2 0,-3-1 3,0-1-2,-1-1-1,-2 0 0,-2-2 0,1 1 1,-3-2-2,-1 0 2,0 0 2,-1 0 1,-2 0 3,2 0-2,-2 0 3,0 0 6,-2 0 2,1-1 3,0-1-1,-2 1 0,-1-4-5,0 1-3,1-1-1,-2-1-6,1-1-3,-2-2-8,4 1-34,-6-2-83,1-1-124,-2-1-215,-3 0-111,-3-1-55,-5-4 5,-4-2 62,2-5 114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19.41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257 589 5,'-1'3'260,"-1"2"21,2-5 9,-2 1-50,2-1-99,-2-1-61,0-2-27,0-1-15,2 0-5,-3-2-2,0 0-5,3-3-6,-2 0-4,1-3-6,-1 0-6,-1-3-4,0-1 1,-2-4 1,-3-1 0,0-1-2,-1-2 1,-2 1 3,0-3-3,-1 4 7,-1 1 6,0 2 9,0 2 6,2 3 6,1 4 2,-2 3-4,4 2-7,-2 5-7,2 5-5,-4 2-7,4 3 0,-2 6-5,1-1 1,3 3 1,-1 1 0,1 2-2,0-1 3,4-1-1,1 1 0,1-1 0,3-1 0,1-1 1,3-4-4,1 1 1,1-4 0,0-2-4,1-2 0,0-3 1,2-2-2,-2-4 0,-2-1 3,1-4 0,-1-2 0,0-4 3,-3-1-1,1 0 0,0-1 3,-3 1 7,-1 4 6,0 1 8,-1 2-1,-1 4 2,0 2 1,0 2-7,0 5-6,0 2-2,2 4-5,-2 2 0,1 4-2,1-1-1,1 4-2,1-1-3,0 1 0,5-1-2,-2-1-4,3-1-14,2-3-16,-1 0-23,5-3-25,-2-4-31,3-1-55,-2-4-98,2-4-43,-3-2-8,-1-5 7,1-2 24</inkml:trace>
  <inkml:trace contextRef="#ctx0" brushRef="#br0" timeOffset="564">385 369 153,'-1'-20'276,"-1"4"22,2 2-13,-2 5-80,1 2-67,-1 2-44,-2 4-27,4 2-18,-2 5-9,1 3-8,-1 5-1,1 2-1,-1 2-5,0 3-6,2 3-8,0 0-4,0 0-4,2 0-4,1 0-4,2-3-10,4-1-16,2-2-22,2-5-32,0-2-64,1-6-100,0 0-40,-1-5-16,2-5 9,-2-2 23</inkml:trace>
  <inkml:trace contextRef="#ctx0" brushRef="#br0" timeOffset="772">555 439 73,'1'-9'278,"1"1"22,-2 6 10,-2 2-71,-1 4-89,0 4-52,0 4-32,-2 1-20,2 4-10,1-1-7,0 4-11,4-1-10,1-1-1,2 0-14,2-1-16,3-2-31,2-4-50,0 0-96,2-5-70,1-1-28,0-5-2,0-2 14</inkml:trace>
  <inkml:trace contextRef="#ctx0" brushRef="#br0" timeOffset="944">738 577 162,'5'-5'278,"-1"1"18,-1 0-14,-1-1-91,1 1-81,1-1-47,0-2-28,1 1-17,0-3-11,2 0-7,0-2-12,1 0-7,0 0-13,-1-1-5,0-4-5,-1 2-3,-2-1 3,-1-2 9,-2 2 18,-1 0 20,-1 3 26,-2 3 21,-1 3 16,0 2 14,-1 4 6,-3 4-5,-1 2-6,-1 5-9,0 0-7,-2 6-8,4 1-11,1 0-9,0 2-6,5-1-12,4-1-5,2 2-9,3-4-9,2-1-13,5-3-15,1-3-18,2-3-25,1-5-27,0-1-55,-3-5-98,0-4-40,-5-5-14,-2-2 8,1-2 23</inkml:trace>
  <inkml:trace contextRef="#ctx0" brushRef="#br0" timeOffset="1252">902 301 195,'-3'-18'321,"-1"3"28,1 5 17,-1 2-123,3 5-68,-1 3-29,0 6-19,1 5-12,1 2-7,-2 7-3,2 1-16,2 3-26,1 3-32,0 1-31,5 4-42,1-1-48,1 1-62,-2-1-124,4 1-96,-2-2-34,1-3 4,5-6 28</inkml:trace>
  <inkml:trace contextRef="#ctx0" brushRef="#br0" timeOffset="1469">1046 607 71,'5'-9'230,"1"1"13,2 1-17,0-2-79,0 0-61,3 0-36,0 0-20,0-1-13,0-4-10,-1 2-5,-2-2-4,-1 0 2,-3-3 0,-3 1 6,-1-1 15,-1-1 14,-4 3 15,-1 2 12,-2-1 7,0 5 12,1 0-2,-2 5-9,1-1-8,0 4-10,2 2-12,-3 4-11,2 4-8,2 1-5,2 3 3,2 4 5,2-2 0,1 3 0,4 2-3,1-2-2,2 1-6,2-1-8,0 0-10,5-1-13,0-2-11,0-2-14,-2-1-15,3-3-8,-4-1 0,1-4 5,-4-2 9,0-4 13,0-2 12,-2-6 14,0-1 11,1-4 9,1-3 10,-2 0 11,4-2 10,1 2 6,0 3 3,1 0-1,0 5-3,2 0-9,-2 6-6,2 1-4,-2 3-7,0 6-5,-2 2-6,0 1 1,-2 3-4,-1 3-5,-1-2 1,0 2-2,-2 2-1,-3-2-3,1-2-1,-3-1 3,-1-1 1,-1-5 6,-1-1 6,-1-1 8,0-4 9,-1-4 2,1-1 2,2-3-7,1-2-16,4-4-25,3-2-26,4-1-39,6 1-74,1-4-116,1 1-48,1 2-20,-1 1 7,3 4 24</inkml:trace>
  <inkml:trace contextRef="#ctx0" brushRef="#br0" timeOffset="2060">1860 422 206,'2'-5'256,"-2"-3"19,0-1-58,2-1-58,-1-1-41,-1 2-23,-3 2-15,1-1-3,-2 4-6,-4 0-4,-2 3-5,-2 4-5,-6 3-10,-4 4-8,-3 4-7,-4 3-7,2 1-2,-1 1-3,6 1-5,2-2-3,5 0-4,6-3-5,1-2-10,8-1-9,4-4-6,1-2-7,6-3-5,2-5 2,4-2 4,2-4 9,-1-1 4,-1-1 8,-1-2 3,-2 1 4,-3 2 9,-3 2 5,0 2 7,-5 1 2,0 4 6,-1 0 2,0 4-3,-1 2-9,-1 3 2,3 2-6,2-1-4,0 0-4,4 1-2,2 0-2,5-5-1,-2 0 0,5-3-2,2-3 0,1-5 0,0-1-2,-1-3-3,-1-4-3,-3-4-2,-2-1-1,1-4 0,-5-2-2,-5-3 7,-3-2 2,-3-2 5,-1-4 5,-4-1 7,-1-1 6,-1-4 8,-4 4 17,0-1 16,0 5 22,0 4 24,0 6 18,1 3 3,1 6-9,1 6-15,2 5-21,-1 7-29,0 8-20,2 8-4,2 5 1,3 7 2,1 0 0,4 6 1,3-1 0,1 4-9,1-2-7,4 0-7,-1 0-2,2 2-8,0-4-12,0-1-39,-2 0-53,-2-4-63,0-4-64,-3-3-90,-5 0-117,-4-7-34,-4-6 17,-3-3 41,-1-6 55</inkml:trace>
  <inkml:trace contextRef="#ctx0" brushRef="#br0" timeOffset="2669">1930 505 32,'2'-18'239,"1"0"15,5 3 5,6 1-81,0 3-79,5 0-41,3 2-22,2 0-9,0 0 0,3 0 1,0 0 7,-1 1 3,-4 0 16,1 2 12,-3-2 23,-5 2 25,-1 2 27,-5 1 16,-4 0 11,1 3-6,-3 0-13,-3 4-22,3 2-24,-3 3-28,2 3-19,0 3-16,-1 5-15,1-1-16,-1 2-26,1 0-31,1 0-44,-1 0-50,1-2-45,-1-1-56,2-1-80,-4-5-64,0-3-11,0-3 20,0-6 33</inkml:trace>
  <inkml:trace contextRef="#ctx0" brushRef="#br0" timeOffset="2950">2289 412 40,'3'-19'206,"2"-1"14,1 4-33,2-1-59,1 4-45,-2 1-30,1 3-18,3 3-6,-3 1-2,1 2-4,-1 5-1,3 2-2,-1 2-4,-1 5-3,2-1-2,-1 4-3,0 1-2,-1 0-1,-3-1-1,2 3 0,-3-2-4,1-3 2,-3-1 1,2-4 5,-2-1 8,0-3 12,-1-3 6,1-3 14,2-1 7,0-3 7,1-1 2,0-2 2,2-1-1,0-1-2,1 0-3,-1 3-8,0 0-12,2 4-23,2 2-44,-2 2-166,-2 4-92,-4 3-49,-10 1-22,-6 2-4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05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36 230 114,'-1'-18'304,"-3"1"33,4 1 27,-1 2-71,1 2-72,1 2-41,-1 4-32,2 0-20,0 3-21,-1 3-9,3 3-2,-1 4 5,3 5 14,-2 4 6,1 6 9,0 0-4,0 5-17,1 0-22,2 2-22,-3 2-20,-1-1-16,1 2-16,-1-1-13,0-1-13,1-1-23,-5-3-20,0-1-28,0-4-31,-5-3-33,4-3-30,-6-3-24,2-3-20,1-5-24,-3-2-53,-2-4-62,1-4-14,-2-4 15,1-7 25,1-2 42</inkml:trace>
  <inkml:trace contextRef="#ctx0" brushRef="#br0" timeOffset="262">0 257 139,'3'-23'296,"0"1"26,0 2 16,5 1-99,-2 1-80,2 1-48,4-1-26,-2 3-17,0-1-12,1 0-8,3 2-6,1 0-9,-1 2-9,-1 2-8,0 1-8,2 3-5,-1 0-9,-1 4-16,-2 0-22,0 6-24,-2-1-32,0 3-59,-5 1-110,1 2-45,-5 2-12,-2 2 7,-1 1 25</inkml:trace>
  <inkml:trace contextRef="#ctx0" brushRef="#br0" timeOffset="495">61 246 123,'-6'2'300,"4"-1"28,1 1 14,2-2-91,4 0-93,3 0-60,5 0-38,1 0-28,6 1-19,1 2-20,6 1-23,2 3-28,1 0-68,1-1-108,-1 3-57,-1 0-18,-2 0-1,-4 1 21</inkml:trace>
  <inkml:trace contextRef="#ctx0" brushRef="#br0" timeOffset="758">483 462 135,'0'-10'273,"0"1"20,0 0-8,0 0-84,0 1-69,0 0-37,0 1-21,-1 3-10,1-1-3,-3 2 1,-2 2 5,2 1 4,-2 1 6,-1 0 2,-2 6 5,-3-3-4,1 5-5,-1 0-11,-1 5-9,1 0-9,-2 4-8,4 0-6,-3 4-10,4-3 2,2 2-3,2 0 2,2 0-1,0-1 1,4-2 1,3 0-1,0-2-7,4 1-4,0-3-10,3 0-3,5-3-8,2-1-30,-2-2-40,7-2-46,-1-2-54,0-1-106,-3-3-99,1-3-30,-4-1 8,1-5 33,-2-2 50</inkml:trace>
  <inkml:trace contextRef="#ctx0" brushRef="#br0" timeOffset="1136">688 188 158,'0'0'296,"0"0"28,-2 0 17,1 0-78,1 0-56,0 0-36,-2 0-23,2 0-26,0 0-28,0 0-40,0 0-55,2 0-68,1 0-87,-3 0-142,0 0-68,0 4-28,-3-2 9,3-2 35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07.7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145 151 8,'2'-6'263,"-1"0"27,3 0 22,-4 1-51,1 1-72,-1 0-45,-1 1-29,1 0-8,-4-1-3,4 3-1,-1 0-4,-2-1-4,0 2-8,0 0-9,0 2-11,-4 0-13,-3 5-3,0 0-7,-2 2-3,0 3-6,-2 3 1,1 2-3,-1 1-4,3 1-5,-2 2-1,5 0-6,2 1-5,3 1-7,1 0-6,4-1-5,2 2-4,4-2-5,5 0-8,0-3-17,4-1-25,1-1-30,2-2-31,2-3-32,-1-2-34,2-2-46,-2-2-84,0-2-31,-1-2-1,0-2 20,0-4 30</inkml:trace>
  <inkml:trace contextRef="#ctx0" brushRef="#br0" timeOffset="304">445 271 6,'1'-11'243,"-1"3"19,0 0 14,0 4-67,-1 1-78,-1 0-52,0 1-28,-1 2-14,0 3-5,-4 2-1,3 1-3,-2 1 2,1 0-3,-2 4-6,1 1-7,1 0-6,-2 0-2,2 0-3,-2 0-1,4 0 0,0-3-2,1 2 0,2-4 2,2-1 0,1 0 2,0 0 4,5-2 6,0-2 6,-2 1 7,2-3 8,0-1 0,0-3 3,-2 0 2,2-3-3,-1-4-2,-2 1-4,1-4-2,-3-1-3,0 0-8,-1-3-5,1 2-10,-2-2-19,4 1-18,-1 2-25,0-1-27,5-1-45,-2 2-79,-1 0-72,2 2-27,1 1 1,0 1 15</inkml:trace>
  <inkml:trace contextRef="#ctx0" brushRef="#br0" timeOffset="623">617 103 217,'1'2'265,"-2"-1"17,-3 2-49,0 0-70,-4 2-53,0 2-28,-2-1-15,0 3-12,-2 0-12,4 3-12,2-1-7,-2 2-10,5 1-4,2-1-7,1 1-3,3-1 0,-2 1 0,7-2-1,-2 1-1,1 1 2,2-1 0,2 0-1,-1 1 1,-1 1 1,1 0 2,-2-1 1,-5 1 1,-3-2 1,-3-1 2,-5 0 2,-3-1-1,-4-1-1,-2 1-3,-1-2-2,0 0-9,2-2-15,0 1-24,3-2-53,-2-2-113,5 1-62,4-1-30,1-2-6,8-2 16</inkml:trace>
  <inkml:trace contextRef="#ctx0" brushRef="#br0" timeOffset="988">862 25 182,'8'-9'256,"-3"0"14,-1 5-46,1 1-78,-5 1-51,0 4-29,-5 4-17,1 3-7,-5 4-1,1 4-1,-1 2-1,0 5-4,1 2-8,-5 1-8,7 1-6,-2 1-3,3-1-4,2 2-6,3-1 0,0-1 0,3 1-6,2-2-9,0-4-19,3 0-23,1-3-52,-1-4-83,-2-2-63,2-5-24,3-2-3,0-4 20</inkml:trace>
  <inkml:trace contextRef="#ctx0" brushRef="#br0" timeOffset="1256">1108 177 107,'-1'-8'233,"-3"1"17,3 1-33,-2 3-71,-3 0-46,-1 1-32,1 4-14,-4 1-8,0 3 0,0 1 3,-3 4 1,-1 1-1,0 0-2,-4 1-7,2 1-3,1 0-4,-2 2-6,2-3-2,1 4-4,1-2-4,2-1-1,0 2-5,7-3-1,0 2-4,3-1-3,1-1 0,3 1-5,2-4 2,1 2-1,2-3 1,0 0 0,1-3-1,4-1 2,-2-2-1,3-2 0,-1-2 3,2-2 0,-2 0 1,2-5-1,-1 1-1,-1-4 0,0-3-2,0 1-1,0-3-2,-2-1 3,-1 1-2,-1-2 1,-3 0 1,-1 0 2,-2 1 4,-1 0 5,-2 6 9,0 0 3,-3 2 3,-1 3-1,1 2-1,-3 1-6,-3 3-7,1 3-4,-2 1-3,-2 2-2,2 3 0,-1 0-1,0 2-2,3-1 1,0 0 0,-1 3-4,5-1-3,3-2-6,1 2-12,3 0-13,3-1-23,2 1-25,3-2-67,2 1-101,-2-4-45,2-1-16,1-1 6,2-1 20</inkml:trace>
  <inkml:trace contextRef="#ctx0" brushRef="#br0" timeOffset="1774">1123 321 202,'0'0'257,"0"0"18,0 0-55,6 0-68,2-2-50,0 0-34,1 2-20,5-1-13,-2 1-10,2 0-10,-2-1-4,1 1-7,3-2-11,-5 1-15,1-1-33,-4 1-74,-1-1-84,-2-1-43,-4 0-19,4 0 7</inkml:trace>
  <inkml:trace contextRef="#ctx0" brushRef="#br0" timeOffset="2001">1195 156 31,'0'0'230,"0"0"23,-3 3 9,-1 3-64,0 3-59,1 1-27,2 5-14,-4 2-13,2 1-9,-1 3-10,3 1-9,-2 2-13,1 0-12,0 3-10,0-1-8,2 1-7,0 0-5,-4-2-2,4-1-7,-1-2-13,1 0-15,-2-4-19,1-2-36,1-1-54,-2-1-96,0-6-41,1 0-13,1-3 4,1-2 28</inkml:trace>
  <inkml:trace contextRef="#ctx0" brushRef="#br0" timeOffset="2265">1328 298 48,'5'-9'237,"0"2"15,-2 3-6,3 3-69,-6 1-57,2 5-33,1 2-15,-3 4-4,1 2-4,-1 4-5,0 1-9,-1 1-10,1 2-11,-2 0-9,1 0-7,-1 0-5,-2 0-6,0-1-12,3-2-12,-4-2-25,2-1-40,-2-1-86,-2-4-77,3-1-32,-2-5-9,3 0 12</inkml:trace>
  <inkml:trace contextRef="#ctx0" brushRef="#br0" timeOffset="2501">1339 276 7,'4'-17'245,"2"2"21,-3 2 17,-2 2-63,3 1-72,-1 1-47,-2 1-27,1 2-19,0 0-11,1 3-10,-3 3-10,0 0-3,1-3-4,-1 3 0,5-1-2,-5 1-1,0 0-3,6 0-2,-1 0-2,1 0-3,-2 0-4,1 1 0,-2 2-2,-2 0 1,2 1 1,-3 3 3,0 0-1,-4 4 2,1-1 3,-1 2-1,-1-2 0,-1 4-2,0 0 0,0-2-2,-1 0-2,1 0 0,3-3 0,-2 0 0,2-2 0,1-1 0,-2-1 1,2-1 3,2-4-2,-2 3 2,2-3 0,-3 3 5,3-3-2,0 0 0,0 0-2,0 0 2,0 0-7,0 0-1,0 0-2,0 0 0,2 5-1,3-1 1,-1 1 1,1-1 0,0 1 1,-1 1-2,0 1 3,-1 1 2,-3-1 4,0 2 4,-7 2 1,1-1 4,-2-1-2,-4 2-3,0-1-3,-2-1-5,2 0-13,-1 0-16,-1-1-24,2-3-33,3 0-61,0-3-103,1-2-44,3-2-13,-3-4 7,7 0 24</inkml:trace>
  <inkml:trace contextRef="#ctx0" brushRef="#br0" timeOffset="3022">1425 106 11,'12'0'256,"1"8"29,0 2 30,1 8-48,-3 3-60,3 8-35,-4 4-19,-2 6-13,2 3-15,-3 3-19,-1 0-19,-3 0-20,-1-2-21,-4-2-18,-4-6-27,-8 0-40,-5-3-49,-11-4-94,-8-4-129,-14-1-65,-7-5-24,-12-3 12,-14-2 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18.7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1815 725 73,'-3'-5'270,"0"2"26,-1-3 21,3 3-74,-1-1-72,-1 1-43,3-2-22,0 2-16,2 0-18,-1 2-14,2-1-16,2 2-12,0 2-4,3 2-2,4 4-1,0 0 5,3 3 5,0 3 0,2 2 3,1-1-8,0 3-1,0 0-9,1 1-4,-2-1-4,-1 1-5,0-1-3,-2-3-1,-3-2 2,0-3-1,0-2 2,-3-3 2,3-5 1,2-5 0,1-5 0,5-8-3,3-8-2,7-8 1,4-10-3,8-7-3,8-7 3,9-7-5,10-2 2,11-2-2,4-1-1,10 3-1,1 4-15,2 8-25,0 7-64,-4 4-155,-10 5-82,-12 6-43,-13 2-5,-15 2 15</inkml:trace>
  <inkml:trace contextRef="#ctx0" brushRef="#br0" timeOffset="16346">136 3186 58,'-14'-3'229,"1"-1"21,1 1 0,0-2-72,1 1-45,0-1-27,0 1-16,0 1-14,3-2-17,0 2-14,2 0-10,1 0-10,-1 2-3,3-1 0,0 2 3,1-1 0,2 1 0,0 0 1,0 0 0,0 0-1,2 0-4,-1 0-3,1 0-3,3 0-1,2 0-3,3-2-2,1 2-1,6 0-1,4 0 2,1 0-1,8 0 2,5 2-1,4-2 2,1 1-1,7 1-3,-1-2 2,3 1-2,3-1-1,5 0 0,2 0-6,4 0 0,2-1 0,3 1 0,0 1 0,-2-1-2,2 1 1,-1 3-2,-2-1 3,-2-2 0,0 2 3,-3 0-2,0 0 0,-1 0-1,-1-2-1,2 1-3,0 0 0,-1-2-1,-4 0-2,-1-2 0,-4 0 1,-4 1-1,-5 0-2,-6-1 2,-3 1 0,-5-1-3,-5 1-5,-5-1-2,0 2-8,-5 0-8,-3 0-6,2 0-14,-6 2-7,1-1-19,-2 1-38,-4-2-97,-2 4-54,-1 1-18,-4-4-1,-2 2 11</inkml:trace>
  <inkml:trace contextRef="#ctx0" brushRef="#br0" timeOffset="17044">1810 2994 178,'-8'-9'248,"1"-2"19,0 3-42,1-4-65,-1 1-40,1 1-22,0-1-12,1 2-12,2-1-14,0 2-8,1 1-4,2 0-3,0 2-4,0 0 1,2 2-2,-2 0-5,0 1-6,0 1-6,0 1-10,0 0-3,1 1-8,1 3-1,0 2 1,1 2-2,0 5 2,3 0 0,-1 4 0,0 2 1,1 5-1,-1 0 1,4 5-1,-1 0 1,0 3-3,0 0 0,0 1 1,0-2-1,-2-1 0,2-3 0,-3 0 0,2-3 0,-3-3-2,-1-1-3,2-4-11,-2-1-19,-1-1-30,-1-2-44,-1-2-98,0-1-84,-3-1-37,0-4-2,1-1 17</inkml:trace>
  <inkml:trace contextRef="#ctx0" brushRef="#br0" timeOffset="17568">1763 2922 15,'0'-4'255,"0"-1"22,-2 2 23,2 0-61,0 2-75,0-1-53,0 2-33,2 0-24,0 3-19,2 0-15,4 3-11,2 2-3,4 2-2,3 2-3,2 2 4,2-1-3,4 1 3,2 1-3,0 0 1,0-2-2,-1 1-1,1-1 0,-4-2 0,-1 1 0,-4-2 0,-3-1 0,-3-2 2,-2 0-2,-4-3 0,-2 1 0,-3-1 0,1-1 0,-4 2 3,-1 1 6,-3 0 4,-3 4 3,-1 2 1,-1 5 3,-5 1-1,0 3-5,-3 1-4,0 2 2,-3 0 0,-2 0-2,3 0 4,-1-1-3,2-2 2,4-1-2,-1-2-5,4-2-5,1-1-2,3-3-20,3-2-29,3-1-72,1-1-116,4-4-63,-1-1-30,4-5-4,0 0 22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20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14 275 178,'-2'-7'260,"-1"2"23,2-3-32,-2 4-73,1-1-42,1 2-30,-1 0-20,2 2-20,0-1-15,0 2-16,3 2-9,-1 1-7,4 4 0,-1 2 1,1 5-2,-1 0 0,3 6-2,0 1-4,0 2-3,0 1-3,-2-2-1,3 2-4,-1-4 0,2-4 5,-1-2 3,2-7 3,2-4 5,4-4 2,4-7 1,1-4-4,8-3-2,3-4-2,7-4-6,-1-1-5,9-3-1,2-3-4,4 0-5,1-4-11,5-2-18,2-2-24,0 1-44,-5 1-132,-2 3-69,-3 1-26,-7 7 0,-3 5 13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28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155 160 38,'5'-4'235,"-3"0"18,-1 2 14,-1-1-86,2 0-63,-2 0-33,-2 0-18,1 1-9,-1-1-8,1 0-3,-1 0 0,0 2-2,-1-1 5,2-1 1,1 2 2,-4-1-5,4 2-6,-4 0-5,4 0-10,-2 0-11,2 0-5,-1 0-4,-1 2-3,-1 1 0,1 1-4,-1 2 1,-2 5-2,0 2-1,-2 4 0,2 2 0,0 2 2,-1 3 0,1 1 2,0 4 0,-4 1 1,3 2-1,-1-1-1,-1 2-1,1 3 1,-1-2-1,1 5 0,1-1 0,1 1-1,1 0-1,0 0 0,1 0 0,0 0 0,1 0 0,-1 0 2,2 0 0,-1 0 0,2 0 0,0-1 2,0 0-2,3 0 1,0-2 2,2-1-1,2-1-1,2 1-1,2-2-1,0 0 0,6 0 0,-2-2 1,2 2-3,0-3 2,-1 0-1,3-1 0,-3-2 1,3-3-2,-1-2 1,0 0 2,1-4-1,1 1 1,2-4 0,-1 1 0,2-4 0,2-1 1,0-2 1,1-2 1,0-2-3,1-3 0,-1 0 0,1-2-3,0-2 3,-1 0-2,0-3 2,0-1 0,1 0 0,-3-3 2,3 2-2,-2-4-2,1 2 1,-1-3 1,-3 0-2,2-3-1,-1 0 1,1-4 1,-3-3-4,1-1 4,0-4-2,-2-3-2,-4-4 0,0 0-3,-2-3 1,-4-1-3,-1 1 1,-1-3 2,-3 3 2,-2-2 2,1 0 0,-3 2 3,-1-2 2,-1 0-1,-1 0 0,-3 0-1,3-2 4,-4-3-2,1 1-4,-4-2 2,3 0-4,-2 0 4,-2 0-1,-1-1-3,0-1 2,-3 1 4,-2-6 3,-3 2 2,-2-3 0,-6-1 0,-1 5 2,-4 1 2,-1 2-7,-6 9-1,-2 4-10,-7 9-11,-6 9-30,-12 12-98,-11 12-107,-9 11-54,-7 7-24,1 6-4,4 3 19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23.8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38 331 84,'-4'-4'222,"0"-1"24,-2-1-37,2 1-40,0 0-29,0-1-26,0-1-22,1 2-13,1-3-8,-1 2-6,3-1-7,-1 2 1,1-1-3,0 2-6,1-1-4,-1 2-6,0 2-8,2 1-9,-1 0-9,1 3 0,1 4-2,1 4-2,-1 2 2,0 5-1,0 0 0,0 5-1,1-1-2,2 1-4,-5 0 0,6 0-3,-3-2-1,1 0 0,6-4 1,0-2 1,4-5 2,7-3-3,8-5 1,8-5 1,11-6-2,6-6 0,10-4-1,8-5 0,9-5-2,8-4-3,6-3-4,4-3-3,1-1 1,3-2 0,-1 0 3,1 1 0,-2 5-2,-3 2-12,-5 5-32,-9 9-88,-10 4-116,-15 7-62,-15 5-28,-13 2 0,-18 4 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30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45 636 178,'6'-18'298,"-3"3"13,-2 3 9,3 6-123,-3 3-87,1 5-44,-1 3-20,-1 8-4,2 3-2,0 5 5,-1 3 2,1 2-8,0 1-6,-1 1-6,-1 1-8,3-1-10,2-1-3,-4 0-6,2-3-4,-1-3-13,0 0-18,-1-4-21,-1-4-28,0-2-33,-1-4-61,-3-4-81,1-3-31,-3-6-4,3-4 11</inkml:trace>
  <inkml:trace contextRef="#ctx0" brushRef="#br0" timeOffset="202">59 767 100,'0'-38'263,"1"1"25,2 2-3,1 1-63,2 4-63,2 3-44,1 1-28,3 5-20,1 2-13,4 2-15,1 4-13,2 2-10,3 4-7,2 2-6,1 4-8,0 2-12,1 2-23,-3 2-40,-3 2-107,-2-1-80,-8 3-41,-5 0-10,-3 2 10</inkml:trace>
  <inkml:trace contextRef="#ctx0" brushRef="#br0" timeOffset="430">0 752 116,'0'5'263,"5"-3"15,3 1 7,4-1-113,5-1-75,3 1-43,3-2-23,4 1-12,3-1-24,-1 0-38,1 0-109,0 0-66,-1 0-37,-1 0-18,1-1 1</inkml:trace>
  <inkml:trace contextRef="#ctx0" brushRef="#br0" timeOffset="603">622 735 241,'-4'2'289,"0"0"13,-4 3-13,-6 3-105,-1 1-55,0 3-24,-5 1-4,2 2-1,-3 3-3,5 0-6,1 3-11,2-1-15,2-1-11,6 2-15,5-1-14,3 1-15,8 0-8,4-2-14,3-1-23,8-1-30,4-4-39,1-1-60,2-3-126,4-4-61,1-4-15,0-2 12,8-5 25</inkml:trace>
  <inkml:trace contextRef="#ctx0" brushRef="#br0" timeOffset="842">1306 818 77,'16'-3'283,"0"1"17,3 1 14,3-1-63,5 1-105,-2-1-57,1 1-31,0-2-20,1 0-21,-5-2-33,-1 1-56,-4-4-116,-7 0-72,-5 0-35,-7-3-14,-3 1 9</inkml:trace>
  <inkml:trace contextRef="#ctx0" brushRef="#br0" timeOffset="987">1302 690 290,'-20'-1'318,"6"-1"15,8 1-7,4-1-146,9 0-83,6 1-53,9-2-46,8 0-82,5 0-124,4-1-68,0-2-34,4-2-8,8-1 11</inkml:trace>
  <inkml:trace contextRef="#ctx0" brushRef="#br0" timeOffset="1148">2180 278 71,'2'-20'379,"1"4"28,-1 2 15,0 5 7,-1 3-188,1 3-108,-2 5-53,0 4-23,0 7-9,1 5-4,3 6-5,-3 3-10,2 3-10,3 0-8,1 3-9,-2 0-4,-1 0-14,3 0-27,-1-3-30,-2-2-29,-2 0-35,0-6-45,-4-4-69,0-4-72,-5-7-23,-3-4 5,1-4 19</inkml:trace>
  <inkml:trace contextRef="#ctx0" brushRef="#br0" timeOffset="1366">2163 330 100,'8'-41'266,"3"2"19,0 2 9,2 1-92,1 5-71,2 2-43,-2 4-25,3 2-16,1 4-13,2 4-14,0 1-11,3 5-9,2 2-5,1 4-9,-1 1-16,1 4-30,0 3-58,-2 3-97,-2 2-50,-4 3-18,-4 0-1,-3 2 23</inkml:trace>
  <inkml:trace contextRef="#ctx0" brushRef="#br0" timeOffset="1572">2313 281 196,'2'3'258,"5"-2"6,6-1-37,5-1-94,4 1-63,7-2-31,1 2-15,4 0-18,3 2-32,-1 1-70,2-1-85,-3 2-48,-4 2-22,-1 2-7</inkml:trace>
  <inkml:trace contextRef="#ctx0" brushRef="#br0" timeOffset="1784">2040 897 261,'-5'8'325,"12"-6"15,11 0 6,14-2-148,11 0-95,11-3-49,9 0-28,7-1-12,5-1-6,3 2-2,4-1 0,2-1 1,-2 2 0,7 0-3,-3-1-2,1 0-15,-1 0-23,-7 3-48,-7 1-93,-10 0-84,-13 3-43,-11-1-12,-14 6 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32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 34 252,'-8'-6'289,"2"2"15,0 1-49,3 3-75,-2 1-54,0 3-23,-3 4-13,-1 4-2,-4 3 2,0 3 1,-4 3-6,-2 2-11,2 1-12,-2 1-13,3 1-12,0 1-14,3-1-15,3 3-19,2-2-25,4-1-30,8 1-40,4-4-50,2 2-107,6-6-70,5-1-21,6-5 6,4-2 23</inkml:trace>
  <inkml:trace contextRef="#ctx0" brushRef="#br0" timeOffset="245">522 211 187,'-6'-4'299,"-2"2"15,-5 5 9,0 2-125,0 2-92,-2 4-50,-1 2-26,2 1-11,-2 1-11,5 1-1,2-1-6,1 2 0,3-1 0,5-1 3,3-1-1,3-2 5,2-2 1,4-2 6,-3-4 1,5-3 9,-1-3 6,-1-3 5,-2-6-1,-2-2-1,1-2-2,-2-4-11,-4-1-14,2-2-14,-4 1-25,4-2-34,3 2-81,-2 2-108,2 1-53,2 1-21,4 4 0,3 2 27</inkml:trace>
  <inkml:trace contextRef="#ctx0" brushRef="#br0" timeOffset="508">723 101 129,'-5'-2'301,"-1"-1"17,0 1 17,-6 2-85,0 2-92,-1 2-46,-1 2-21,1 2-8,4 2-10,-4 2-13,7 3-11,3 2-19,-1 1-14,8 3-7,2 0-8,4 2-2,5 0-3,1 3 0,5-1 2,-1-1 0,-1 3 2,0-2 0,-2 1 0,-5 0 2,-4-3-1,-7 0-1,-6-2-1,-6-1-6,-8-4-6,-3 1-14,-2-2-20,1-3-31,1 0-53,1-3-107,5-2-67,7-1-29,3-4-1,10-5 18</inkml:trace>
  <inkml:trace contextRef="#ctx0" brushRef="#br0" timeOffset="792">963 298 221,'24'-27'395,"-5"5"40,-6 5 24,-4 4-79,0 4-116,-2 4-54,-2 4-16,-2 5 3,-1 8 7,-1 5 6,-1 5-7,-1 7-34,-3 4-43,1 1-42,-2 4-30,-1 1-23,-2 1-27,4 1-37,-5 1-53,1-5-76,-1 1-78,3-4-74,-1-2-63,1-5-73,0-5-58,-4-7 17,4-6 49,0-4 58,4-10 69</inkml:trace>
  <inkml:trace contextRef="#ctx0" brushRef="#br0" timeOffset="1020">1006 346 141,'11'-45'306,"0"2"30,3 2 21,2 5-94,1 3-85,5 2-45,-1 4-28,1 1-14,0 6-14,2 2-9,-2 5-12,2 4-11,-2 6-10,-1 3-9,-1 7-4,-1 6 0,-4 5-3,-3 4-1,-6 5-5,-4 2-2,-5 1-6,-10-1-6,-1-1-3,-5-1-2,1-3-3,0-3 3,0-3-2,4-4 1,4-1 1,1-3 1,4-2 1,5-1 0,4-1 0,2 0 3,2-1 1,5 2 2,0 1 3,0 2 3,1 1 5,-2 2 0,-3 2 4,-1 3-2,-8 0-1,-8 0-11,-6 2-22,-10-4-34,-9 2-54,-13-4-140,-6-2-101,-10-5-51,-10-4-10,-8-6 15,-11-6 42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46.3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98 809 97,'9'-8'218,"0"1"-2,-1-1-30,1 2-42,-1-1-38,1 1-29,0 0-21,-1 1-12,-2-1-6,2 1-5,0 1-2,-2 0-3,0-1-2,0 1-6,-1-1-7,-2 1-8,1 1-16,-1 0-19,-2 0-36,1 1-51,-2 2-61,0 0-51,0 0-21,-3 2 2</inkml:trace>
  <inkml:trace contextRef="#ctx0" brushRef="#br0" timeOffset="640">7 939 172,'-3'2'231,"3"-2"-5,0 1-36,-2-1-42,0 0-31,2 2-23,0-1-17,0-1-12,0 0-8,0 0-7,0 0 0,0 0-5,0 0 1,0 0-3,0 0-5,0 0-8,0 0-4,0 0-10,0 0-2,0 0-6,0 0 2,0 0 0,0 2-2,0-2 1,0 0 0,2 0 0,0 0-1,-2 0 1,0 0-1,3-2 1,-2 2-2,3 0-1,-3 0-4,2-1 1,2-1 1,0 1-2,-2-1 0,2 1 3,-2-1 3,0 1 4,0-3 4,0 3 3,2-2 1,0 0-1,-2 0-2,0 0-6,2 0-4,0 0 0,-2 0-4,2-1 0,1 1-2,-2-2 1,1 2-2,0-1 2,0-2 1,0 0-1,1 0-1,-2 1 3,1-2 0,0 1 2,0 1 1,0-2 5,1 1 1,-2 1 2,1-1-2,2 0 1,-2 2-3,-1-2-1,2 1-3,1-1 0,-2 0-2,1 0 0,-1 0 2,2 0-2,0 0-1,-1-1 0,1 1-2,-1 0 0,2 0-1,-2 0 0,0 0-1,1-1 0,-2 3 2,4-2-2,-4 2 0,3-2 0,-3 1 0,4-1 1,-3 0-1,2 2 3,-1-2-1,2-1-1,-1 0 1,0 1-2,0-1-2,-1-1 1,1 1 0,0-1 1,0-1 1,2 2 5,-1-1 3,-1-1 0,0 2 3,3-2 2,-3 1 3,2-1-1,-1 0-2,-1 0 1,0 0-3,3-1-1,-3-1-3,0 2-1,0 0-1,-1-1 1,3 1 0,-2 0-1,0 1 2,1-1 3,-1 0-1,0 2 0,1-1-2,-1 1 0,-1 1-2,1-2-5,1 2 5,-1-1-5,0-1 2,0 1 1,0-1-2,0 1 0,0-1 2,-2-1 2,2 3-2,0-2 4,0 1 2,-2 1 0,2-1-1,0 1-2,-3 1-1,-1-1-3,3 2-2,-1-1 0,-2 1 0,1-2-1,0 0 0,0 0-1,1-1 0,0 2 1,1-3-1,-1 2 1,-1 0 0,1 0 0,-1 0 0,3 2 0,-3-1 0,-1 1 0,0 0 0,0 0 1,0 1 0,2-1 3,-3 1-2,-2 0-1,3-1-1,-1 0 0,2 1 0,-4-1-1,4 1-1,-2-3 0,3 3 0,-1-2 2,-2 1-1,2 0 1,-2 2 1,1-1-1,-1 1-1,0-1 1,1 3-1,-2-3 1,-1 3 0,3-1 0,-3-1 1,3 0-1,-3 2 0,1 0-8,-1-1-9,-1 0-14,0-1-19,0 2-28,0-1-25,-1 1-30,1 0-30,-3 0-67,-4 0-85,1-2-35,-7 1 0,4-2 19,2 0 30</inkml:trace>
  <inkml:trace contextRef="#ctx0" brushRef="#br0" timeOffset="1792">808 45 203,'0'-6'277,"-1"2"25,1-1-33,0 1-56,-2-1-42,2 1-17,0-1-4,0 2-3,0 0-5,2 2-3,-2-1-3,0-1-4,1 3-12,-1 0-7,0 0-10,4 0-14,-4 2-12,3 1-14,2 1-12,-1 4-8,1-1-3,1 2-2,1 2 0,1-1-5,1 4-3,0-1-6,3 1 0,-2 1-4,2 0-6,-3 0-3,2 0-7,-1-2 0,-2 0-8,-3 0-1,2-3-8,-4 1-25,2-4-41,-2-1-53,1-1-53,-3-2-48,1-1-36,-1 0-14,3 0-13,-2-4-32,-2 2-26,-2-4 6,-2-2 20,1-4 25</inkml:trace>
  <inkml:trace contextRef="#ctx0" brushRef="#br0" timeOffset="2110">903 66 102,'-1'-9'264,"-2"0"23,1 2-7,0 1-67,2 0-65,4 1-43,-1 2-27,0-1-16,3 0-9,3 4-8,3-1-6,-3 1-3,4 0-4,-4 0-2,3 0-4,-2 0-6,0 1 1,0-1-4,-1 0 6,-1 0 2,-3 0 10,1-1 16,-3 1 19,3-1 15,-3 1 8,-1-2 5,0 1-5,-1-1-11,-1 1-18,2 1-15,-2-2-14,1 2-11,-1 0-8,0 0-2,0 2-2,-1-1 5,-1 2 2,1 3 3,-3 2 0,1 0 2,-3 3-1,2 1-4,-5 2-1,3-1-5,-5 2-2,3 2-1,-1-3-4,-3 2 0,2-1-3,2 0 1,-2-2-4,1 1 3,2-2-3,3 0 0,0-3-2,1 0 1,1-3 1,2-2-3,-1-1-18,1 0-42,1-1-58,3-2-79,-1-2-169,0 0-90,-3 2-27,-3-2 13,-4-1 47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7:13.7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234 246 100,'-15'-2'263,"-1"-1"18,-3 2 13,0-3-99,1 3-75,-4 0-41,2 1-22,-1 0-16,2 0-8,3 1-2,-1-1 4,7 0 4,1 1 9,3-1 9,3 2 9,-1-2 6,3 2 0,2-2-9,3 0-7,2 1-9,3 1-8,4-1-11,4 1-8,6 1 0,4 0-3,4-1 0,4 3-3,6-2 2,3 2-1,7-4 0,4 3-4,4 0-3,5-1-2,1 0-2,0-2-3,2 1-1,-4-2 0,0-2 0,-3 1 0,-3-2 0,-3 1 1,-5-1 1,-3 0 1,-4 2-2,-3-1 1,-3 1-1,-2-2 0,-2 3-1,-5-2-2,-1 1-2,-3 1-1,-1-2-4,-3 2-12,0 0-16,-3 0-21,-2 0-26,-3 2-27,0-2-36,-3 1-70,-5 1-85,-3-2-32,-4 0-2,-4 0 16,-2 0 30</inkml:trace>
  <inkml:trace contextRef="#ctx0" brushRef="#br0" timeOffset="486">1202 103 21,'-1'-10'262,"-1"-2"25,2 1 18,-2 1-52,-1-1-80,1 2-48,1 0-20,-1 2-10,-2-1-1,2 2-3,1 3-6,-1-1-7,2 1-14,-1 3-12,1 0-15,-2 3-7,2 3-10,0 4-6,0 4-2,2 0-1,-1 5-2,2 0-2,-1 4-2,4 1 0,-3 1-2,2 4 0,-2-1 1,2 2-1,1 0-2,-1 2-1,1-2-7,-3 1-7,2-4-16,-2-3-22,2-1-28,-2-5-28,3-2-42,-4-5-67,-2-2-86,-2-5-34,2-4-1,-4-2 19,4-3 34</inkml:trace>
  <inkml:trace contextRef="#ctx0" brushRef="#br0" timeOffset="800">1234 132 12,'1'-26'263,"3"4"22,-1 2 16,0 3-55,1 4-94,-2 3-54,4 1-38,-1 3-20,3 1-13,3 4-9,0 2-6,2 4-1,6 1-2,1 1 2,0 2 0,3 2 1,2-1-2,2-1-3,-3 2-1,3-1-2,-2 1-3,-3-2-1,0-2 0,-4 1 0,-1-1 0,-6 1 6,-3-1 2,-2 4 4,-8 2 3,-5 3 2,-4 4 4,-5 6 1,-5 2-5,-5 5-3,-4 2-5,-4 4-21,1 0-47,-2 0-144,-2 0-75,0-2-42,-1-2-19,0-7 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5:00.87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15 115 210,'8'-3'240,"2"-2"10,5 1-66,4-1-61,4-1-35,6-1-16,1 1-8,4-2-2,8 1-8,2-1-7,7 2-6,4 0-9,5 0-1,2 0-7,3 2 1,3 1-4,0-2-1,1 2-4,1 0-4,-1 0-2,-2 2-6,-6-1-1,0 2-6,-8 0-7,-4 0-17,-8 0-22,-6 0-45,-8 0-82,-5-1-78,-9 1-32,-10-3-8,-6-1 10</inkml:trace>
  <inkml:trace contextRef="#ctx0" brushRef="#br0" timeOffset="357">0 149 138,'8'0'246,"3"0"11,10-3-25,6 0-83,4 0-53,7 0-29,8-2-10,5 1-5,7-2 0,6 2-9,6-1-9,6 2-9,5-1-10,0-1-12,4 2-38,-4 0-113,-7 0-82,-6 0-42,-9-3-22,-7-3-2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7:07.6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729 15 84,'-10'-2'195,"0"0"-11,-1 1-30,2 0-37,-1-1-37,-1 1-19,0-1-14,1 1-7,0-1-8,0 2-5,2 0-9,-3 0-6,3 2-5,0-1-1,0 1 1,-1-1 5,1 2 5,-2-2 7,1 3 7,0-3 1,-1 1 2,-1 1-3,0-2-5,0 4-7,-2-1-4,-1 2-7,0 2 0,0 1-4,-2 1 0,0 1-2,-3 4 2,1 1 4,0 3 5,-3 3 4,0 2 6,-2 1 3,-1 1 1,-3 2-1,3 4-3,-3 1-6,-1 2-2,1 3-4,2 3-3,3 1-3,4 1 2,1-1-1,4 2 1,1-1 3,4-1 2,1-1-2,1 1 4,4 0-4,1 1 2,2 2-1,4 0-1,0 5-1,3-1-2,3 5 0,0 0-3,2 3-2,6-1-1,1-4 0,4-2-1,1-5 0,2-8 0,0-4 1,3-6 2,-3-5 0,3-5 3,-2-3-2,4-7-1,-2-2 2,3-5 0,-1-3-2,1-5 2,0-2-2,2-7-2,-1-6 2,0-3-3,1-10 0,-2-5 0,0-6-2,0-3 0,-1-4 0,1-6-3,2-1 5,-2-3 1,2-2-1,-3-1 4,-2-1 0,-6 1 3,-6-1 1,-8 0-1,-7 4 1,-8 1 0,-9 3 1,-8 3-4,-10 5-2,-9 7-6,-6 4-16,-4 9-32,-4 7-150,-5 10-82,-5 6-41,-5 8-17,-4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27T03:16:53.1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2265 471 270,'6'-4'311,"2"-1"13,-4 1-8,1 0-134,-3 2-78,-1 0-42,-1 2-23,0 0-15,0 3-8,0 3-7,0 3-3,0 3-3,2 3 1,0 3 1,1 0-1,0 2 0,3 1 0,0-3 3,-1 0 0,2-2 6,-1-2 20,5-4 30,0-4 35,5-1 34,1-5 32,10-5 13,6-6 2,7-3-16,7-6-26,8-4-31,4-4-28,4-4-22,5-5-19,2-4-27,6-2-57,1-5-84,4-2-123,1-2-164,7-5-87,3-5-34,2-4 22,6-3 66</inkml:trace>
  <inkml:trace contextRef="#ctx0" brushRef="#br0" timeOffset="12980">24 2673 14,'-4'-15'222,"-1"0"19,0 0 18,0-1-78,3 1-52,-1 0-26,3-2-13,0 2-9,0 0-9,2 0-2,-1 0-4,3 2 2,-1-1-1,0 2 1,0 2 0,1 1-3,-3 1-4,2 2-12,2 5-10,-2-1-9,3 4-5,2 4-8,6 3-3,-1 4-2,4 4 2,-1 2-3,5 2-1,-2-1-5,3 1 0,0-3 0,3-2 0,-1-2 6,3-4 8,2-2 15,1-4 13,3-4 8,3-3 4,7-3-2,1-3-10,10-4-11,7-4-15,11-4-8,11-3-7,12-3-6,11-4-2,7-2 0,12-2-1,5-1-3,7 2-7,-3-1-23,3 5-38,-8 5-62,-9 2-169,-14 7-89,-14 2-37,-20-1-5,-18 0 26</inkml:trace>
  <inkml:trace contextRef="#ctx0" brushRef="#br0" timeOffset="18500">1714 4683 151,'11'3'309,"-4"3"24,-1 3 12,0 2-92,-1 5-106,4 4-58,-1-1-29,1 2-12,1-1 4,1-2 24,4-3 30,2-3 33,5-6 14,7-6 2,7-5-11,10-8-30,14-7-61,13-7-80,9-6-88,15-6-141,18-4-136,24-10-71,24-11-15,36-15 24,29-12 58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5:10.85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127 711 21,'0'-1'231,"-2"-1"21,0 2-8,2-2-47,0 2-54,0 0-35,0 0-28,2 0-14,-2 0-9,0 0-9,0 0-4,0 0-6,0 0-2,-2 0-3,2 0-7,-2 0-4,0 0-5,0 0-6,1 0-4,-1 2-1,1 0 0,-3-1-3,3 1 1,1 1-3,-3-3 3,3 1-2,-2 1-1,0-1 0,1-1-2,1 2 1,0-1 1,-2-1 4,2 0 1,-2 0 2,2 0 15,0 0 7,0 0 13,0 0 17,0 0 13,0-1 10,0-1 4,0 1-4,2-2-13,-2 0-13,2-2-16,-2-1-16,1 0-12,3-1-6,-3-2-4,2-2-3,1 1-1,-1-1 1,2-1 1,-1 0 1,1-1 2,0-1-3,1 1-1,0-1 0,-1 0-5,4 1 0,-2 0 0,1-1 0,3-1 0,-3 2 3,0-1 1,1-1-2,0 0 2,-1 2-2,1-2 0,0 1-2,-1-1-1,-2 2-2,1-1 5,-3 2 1,2-1-1,1 2 3,-2-1 1,-2 2-1,2-2 0,-2 1 3,3 2-2,-2-1-1,0-1-4,1 0 2,-1 3 1,0-1-1,0 0-1,2 1 1,-2 1 2,0 1 0,0 0 0,-1 0-4,0 1 2,0 1-5,0 1 1,-1-1-5,0 2-2,2-1-3,-2 1-3,1-1 5,-3 2 1,1-2 3,1 1 3,0-1 5,-2 0 1,0 0 0,0 0 0,0 0 1,0 0-2,0-2 5,0 1-2,0 1 0,0-1-3,-2 2-4,0-1 1,1 1-7,-4 2 2,1-1-1,-1 1 0,0-1 2,-1 1 0,1 1 2,-4-1 2,1 1 3,0 1 2,-2 3-2,-1-2 4,3 3 0,-2 0-1,0 1-1,2 2-1,-2 0-1,-1 0 0,2 3-1,1 0 1,-2 0 2,-1 2-1,2-1 2,1 0-1,-3 3 0,1-3 0,1 4-1,-1-2 1,1 1 0,1 0 0,1 1 1,-2 1-1,3-1 2,-1-2-2,2 1-2,-2 1 1,2-2-1,0 0 2,1 0 0,-1 1 0,-2-2 3,3 1-1,1 0-2,-2-2 0,2 1 2,-1 1-1,0-2 0,0 2 0,1 0-1,0-1 2,-3 0-2,3 0-1,0 1 1,-1-1-1,0-2 0,0 0 0,3 0 1,-1-2 2,1 1-1,1-2 0,-2-2 0,2 1-2,0-2-1,2-2-3,-2-1 2,0-1 1,1-1-1,1 1 3,-2-2 2,0 0 2,1 0 3,-1-2-2,0-1 0,0 2-2,0-1-3,0-1-6,0-1-1,0-1-3,0 1 0,2-2-3,0-2 7,1-1 2,0 0 1,4-2 0,-3 0 3,2-4 2,1 0-2,-3-2 1,1-1-1,2-3 0,0 0 1,0 0-2,1-1 0,-2-2-2,3 0 0,-2 0 0,1-2-2,0 1 5,-1-2 0,1 2 0,0 0-1,-1 3-1,-1 1-1,3 0 3,-1 4-2,0 2-2,2 0 2,-2 3 0,1 0-3,-1 1 1,1 3 2,1-2 1,-3 3-3,2-2 4,-1 0-2,0 0 0,-3 2-2,4-1 1,-5 0 3,1 1 0,2 3-2,-2-3 1,-1 3-1,4 0 0,-3-1-2,3 0 0,-3 1 0,3 1-3,1-1-4,-3-1-5,2 1-1,-1-1-2,2 1 1,-1-2 2,0 1 5,-2-1 2,3 2 2,-4-3 3,-2 3 0,2 0 0,-1-1 1,-3 0-1,2 1-1,-1 0 3,2 1 2,-4 0 0,2-2 2,-1 2 2,-1 0-3,2 0-2,-2 3 1,0-1 0,-2 1-3,1 0 2,-1-2 0,-2 2-1,1 0-2,0 0 1,-2 2 0,0-2-1,-2 1 3,1 2-2,-1 0 2,0 1-1,1 3 0,1 0 1,-4 1-3,2 1 4,1 1 0,-2 2 0,-1 0 0,1-2 0,-2 4 4,2 0-2,-3-4 0,3 2-1,-2 2 0,1-4 0,1 2-1,0 0-1,2 0 1,-2 0 0,2-1 0,-1 2 3,1 1-3,0-1 1,-3 2 1,0 1-1,1 0-1,-1 0-1,1 1-1,0-2 4,2 0-2,-2 1 0,0-1 0,3 0-2,-1-1 2,1-1-1,0 2 1,-1-1 0,2-2 0,0 1 0,0-2 0,0 1 1,1-2-1,-2 1-1,1-1 1,2-1 0,-1 0 0,0 0-3,1 0 1,1 0-2,-1 0-5,1-1-2,1-1-1,0 1-1,0-2 1,-2 0 2,0 0 4,2-4 1,0 3-1,0-2 0,0 0 1,0-1-4,0-1-1,0-1-2,2 2 2,0-2-3,-1 0 0,1 0 0,-1-2 5,-1 2 1,4-1 5,-3-1 2,1 1 0,-1-2 2,1 0-4,2-2 2,-2-1 0,1 0-3,-1 0-1,1-1-1,0-1 3,0-1-3,1 0 5,0 0 0,0-1 0,-2-1 0,2 0 0,-1-2 0,-2 0 3,3-1 1,-3-3 0,1-1 0,-1-1 0,3-2 1,-3 0-1,4-1 0,-2 1-1,3 3-2,-1 0 0,0 1 0,1 1 1,2 2-2,0 1 0,0-1-2,2 2 2,-1 0 0,0 0-1,1 0 1,2-1 0,1-1 0,0 1 0,1-3 0,-1 2-1,1 0 1,-5 1 0,3 1-2,-2 1-2,-2 2 2,-1 2 1,-1 1-2,0 0 0,-3 1 1,1 4 2,-3-2-4,1 1 2,-2 1-4,1-1-3,-1 2-16,2-1-41,-2 1-100,0 0-82,0 0-44,0 0-19,0 0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34.9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121 454 200,'-4'2'256,"-1"1"16,0-3-55,-3 1-69,4 1-44,-1-1-31,-2-1-13,1 2-1,-2-2-6,0 1-6,2 1-7,-1-2-4,-2 1-9,3-1-7,-2 0-2,1 1 1,3-1-1,-2 2 2,2-2 5,1 2-2,2-2 0,1 0-3,0 0 1,0 0-7,3 1-4,2 1-1,5-2 0,2 1-3,6 1 0,3-2-3,9 0 2,6 0-1,4-2 3,4 2-1,5-1 3,2-1 0,0 1 5,1-1-3,-5 0-1,2 1-2,-6 1-1,-5-1 0,-5 1-5,-8 0 0,-6 0 2,-3 0 4,-6 0-3,-2 0 2,-4 1-4,-2-1-13,-4 1-23,1 1-33,-2 0-66,-1 1-128,1-2-65,0-1-24,0 0-1,-1-1 22</inkml:trace>
  <inkml:trace contextRef="#ctx0" brushRef="#br0" timeOffset="891">981 177 137,'0'-8'280,"0"2"13,0-1 8,0 2-114,2-1-85,0 2-47,-1 1-20,2-2-8,-1 3 0,0 0 1,-1 0 5,-1 2 1,5 0 0,-2 2-2,0 0 0,0 5-2,4 3-1,-1 2-4,3 2-3,-2 4-2,1 1-9,0 2-5,1 2-2,-3 2-3,2 1 3,-1 1-1,-1-2-3,-3 1 1,0-1 1,-1-1-2,-2-1-3,0-4 2,0-1-1,0-3 0,-2-1 2,-1-4 2,1-1 2,2-3-2,-1-1 1,1-2-1,-3 0 2,3-3-2,-2-3-2,2-3 0,0-2 3,-1-1-2,1-3-2,0-2 1,1-2-1,4-4 1,-2 0-2,3-6 0,1-1 2,1-1 2,2-3 2,2 0 1,-3 1-1,4-2 3,-4 4-4,3-2 0,-2 3 3,2 3 2,-3-1 1,4 4-1,-5 1 4,1 4 3,0 2-6,-2 4-3,1 2-1,0 2-2,1 3-3,2 2 4,-1 2 2,2 2 2,1 5-1,0 1 4,-1 3 3,1 3-1,3 2 0,-3 3 2,2 3-2,-2 2-1,1 0-4,-3 3-2,2-1-1,-5 0-5,0 0 1,-2-2-1,-1-1 0,1-1 1,-3-4-1,-1-2 0,-1-5 0,1-2 1,-2-2 3,0-2-1,0-3 5,0-2-1,-2-2-1,1-5 2,-1-1-2,-1-4-2,1-3-4,-2-2 3,2-5-2,1-3-1,2-2 0,1-1-1,2-2-2,1 3 2,2-3 2,1 2 3,2 2 2,2 2 3,-3 2 1,7 3 0,-3 2-2,2 2 3,1 2 0,1 2 2,0 1 3,1 1 1,3 2 1,-4 5 5,0 1 4,1 2 2,1 5 7,-1 3 3,-1 5 4,2 3 0,-5 3-6,-1 5 6,1 1-8,-4 3-4,0 2-6,-2 2-6,-1 0-12,-6 1-36,3-2-38,-4-2-43,-4 1-55,3-2-92,-6-3-116,1-3-40,-2-4 1,0-2 25,4-1 42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46:37.4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191 145 160,'-5'-6'295,"2"0"21,0 0 15,0 2-114,-1 1-81,3 0-51,-2 3-23,-1 4-10,-2 4 8,-3 5 11,-1 10 25,-3 4 20,-2 10 17,0 7-2,0 7-7,-1 7-6,-2 5-12,4 3-19,0 3-12,3 2-10,3-2-7,7 1-19,5-1-17,7-4-11,5-4-19,10-5-27,4-5-31,3-6-36,6-5-36,2-7-40,1-5-31,5-3-40,-9-7-104,0-8-36,-2-4 3,-3-8 18,-1-6 35</inkml:trace>
  <inkml:trace contextRef="#ctx0" brushRef="#br0" timeOffset="409">867 760 58,'-1'-6'257,"-4"-3"12,4-1 8,1-2-89,-3-2-83,3-1-50,0-3-24,0-2-7,0-2-2,1-2 0,1 0 2,-2-1 8,0 1 1,0 0-1,-3 1 1,-1 2 1,1 4 1,-2 3 1,-1 2-4,-2 3-1,2 1-4,-4 4-8,1 2-5,-5 5-3,1 3-3,-4 5 1,1 2 1,-2 5 9,4 3 5,-3 5 5,2 0 3,0 5 2,3-1-5,0 1-5,4 2-5,3-1-5,4-3-7,1 2-2,3-5-2,3 0-3,4-3 0,1-1-1,2-4-4,0-1-1,2-5-1,0-2 3,2-2-3,1-5 1,-2-3 6,2-5 0,-2-2 3,1-4 1,-3-4 4,2-3-2,-3-3-5,-3-1 3,2-4 2,-6 2 0,2 0 9,-4 3 16,0 5 9,-3 2 5,-1 2 4,0 5-2,0 1-10,-1 1-13,-4 6-6,2 4-7,-5 4-5,2 5-2,-1 2 2,2 4-1,4-1-3,1 2 4,1 2 0,4-1 0,3 0-2,5 1-4,0-3-5,3 1-18,4-3-14,2 0-25,3-3-16,2-2-26,0-2-26,3-2-28,0-2-55,0-2-78,-3-2-31,0-5-1,-2-2 14,4-3 37</inkml:trace>
  <inkml:trace contextRef="#ctx0" brushRef="#br0" timeOffset="1052">1430 762 245,'-5'-11'280,"4"1"15,-2-2-54,-2 1-71,5 2-46,-1-1-19,1 2-11,0 2-2,-2 2-4,2 0-9,0 3-2,0 2-2,0 4-3,2 4-8,-2 5 8,1 5 1,1 2-1,1 6-5,0 2-14,0 4-6,0 1-12,1 2-8,0 2-9,0-1-11,-1-1-5,3-1 0,-5-2-4,1-2-5,-2-2-13,-2-2-17,1-3-27,-2-3-30,1-5-32,-1-4-29,0-1-39,0-4-73,-4-7-67,1-3-16,-3-4 5,2-7 20</inkml:trace>
  <inkml:trace contextRef="#ctx0" brushRef="#br0" timeOffset="1333">1424 810 77,'0'-32'275,"0"5"21,0 2 8,0 1-81,1 4-93,3 4-57,1 2-36,3 4-14,1 2-11,4 5-3,-2 3-4,4 5 3,-2 4 3,3 6 0,-3 4 0,-4 7 4,4-1-2,-5 5 1,-3 0-1,-2 3-5,-3-1-1,-3-1-1,-6-1-7,0-3-10,-5-1-14,1-5-28,-3-3-73,0-5-97,1-4-50,0-4-21,6-9-2,3-4 23</inkml:trace>
  <inkml:trace contextRef="#ctx0" brushRef="#br0" timeOffset="1606">1778 113 89,'22'-37'268,"3"6"15,-2 8 7,4 8-88,3 9-94,5 7-43,5 10-20,3 9-7,1 8 4,4 8 5,2 8-3,-2 7 3,1 6 1,-5 6 0,0 6-4,-6 4-2,-6 4 1,-7 1-7,-9 1-7,-6 2-14,-14-3-17,-6-1-19,-11-6-22,-8-4-22,-8-6-20,-6-5-42,-4-4-80,-6-5-65,-4-5-25,-4-6-4,-3-8 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5:36.8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4645 3510 98,'3'-3'264,"-1"0"18,-1 0 1,1-1-87,0 1-66,-2 0-39,0 0-9,1 0-2,-1 1 9,2 0 3,-2 0-2,1 2-2,-1-2-7,0-1-11,2 2-9,0-1-8,-2 2-8,2-1-8,0 1-8,0 0-10,1 1-8,0 1-7,2 2 0,1-1 0,2 3 3,1 0 4,-1 3 1,2 0-1,-1 3 2,2 0-4,-2 0-1,1 2 1,-2-2-6,0-2 2,-1 1 0,0-4 12,-2-1 19,2-3 17,-3-1 20,4-2 18,5-5 2,0-2-5,4-4-12,2-4-17,5-3-22,2-4-14,8-4-7,-1-4-5,5-6-4,3-1-3,2-7-1,4-3-3,1 1-1,0-1-2,2 3-6,-5 3-17,-2 5-39,-4 5-73,-4 8-90,-6 7-165,-10 5-83,-5 6-31,-9 7 21,-5 3 57</inkml:trace>
  <inkml:trace contextRef="#ctx0" brushRef="#br0" timeOffset="22479">4888 822 174,'-1'-7'311,"-2"-2"29,-2 0 24,2 0-87,-2 0-62,0 1-21,1-1 19,-1 0 22,0 3 22,-1 2 2,1-1-11,0 2-24,-1 2-40,-1 1-38,3 1-36,-5 2-29,2 3-18,1 3-7,-5 4-2,1 9 2,-1 3-4,-1 3-1,-1 4 5,3 1-10,1-3-14,4 2-13,4-4-6,6 1-20,2-2-21,4-3-24,7-3-8,2-3-26,6-6-41,4-5-61,0-5-67,0-4-57,0-2-47,-2-6-28,-3 0-9,-2-2 15,-1-3 19,-5-2 6,-3-4 25,-2-2 31,-3-1 84,-3 0 141,-3 1 142,2 2 129,-2 5 80,-1 2 52,0 4-7,-1 2-63,-1 3-59,0 4-32,0 2-9,-1 4-3,-3 4 3,1 2 2,-2 2-3,2 1-17,2-1-22,-3 1-31,3-1-21,1 1-26,1-2-13,3-2-13,0-1-5,4-1-7,2-1-10,-2-4-4,0-1 2,1-4-3,2-1-2,-1-4 5,-5-1 3,-1-2 9,1-4-2,-5-1 3,-5-3-4,1 3-4,-1-3 2,-2 2-8,-1-1-12,2 1-33,2 0-41,2 0-54,2-2-51,2 0-37,2 0-28,5-3-45,3 2-59,-3 1-2,2 1 26,-1 5 26,-1 0 33</inkml:trace>
  <inkml:trace contextRef="#ctx0" brushRef="#br0" timeOffset="23032">5218 678 21,'5'3'272,"-1"3"52,-4 2 45,0 2-7,-4 1-62,1 2-45,-3 2-28,3 2-12,2-1-8,-3 2-8,4 0-17,0 3-15,4-1-20,-1 1-24,2 1-20,2 1-24,0 1-19,-3-2-18,1 2-7,0 0-12,-3 2-10,-4-2-5,-3 1-3,-1 1 2,-4-1-1,-4-1-9,5-3-21,-3-1-38,3-5-72,1-5-76,3-2-76,5-7-69,0-1-89,4-7-69,0-7 12,3-5 48,0-5 56,3-5 68</inkml:trace>
  <inkml:trace contextRef="#ctx0" brushRef="#br0" timeOffset="23290">5284 924 127,'4'-18'341,"1"2"48,-2 3 42,-3 2-25,2 0-58,0 4-29,-2 0-14,0 3-17,0 1-24,1 0-47,-1 3-44,4 2-49,0 2-40,2 4-28,1 4-19,-3 3-5,1 1-11,2 2-7,-6 0-5,4 2-9,-5-2-3,1 0-11,-1-3-9,0-2-4,0-1-6,0-1-1,0-4 5,0-2 2,0-4 11,-1-2 0,-4-4 12,1-1 11,0-4 0,-1-3 7,2-1 0,2-1-3,-1 0 6,4 0-2,-2-1 0,3 5-2,0-1 0,0 3 1,1 0-5,-3 4-2,1 1-9,-1 1 0,1-1 3,1 3 0,-2 1-3,2 0 0,2 0 9,-1 0-5,-1 1-3,0-1-1,0 2 4,-1-2-3,-1 2-2,1-2 3,-2 0 0,3 0-1,-3 0-5,0 0 6,0-2 1,-3-1-1,1-1-4,1-1 3,-2-1 4,-2-1 1,0 1 2,-2-2 6,3 1 8,-2-1 9,-1 3 7,4 0 18,0 3 4,1-1 3,1 3-6,1 3-4,0 3 1,0 5-5,3 4 5,-2 4 10,3 5 16,1 3 12,-2 3-5,0 3-9,1 2-9,3 2-8,-2 1-17,-1-1-16,1 4-10,3-1-12,-4-1-11,3-1-14,-2-4-14,0-1-25,-2-3-25,0-3-28,0-3-18,-3-3-11,0-6-2,0-1-7,0-7-33,-5-5-35,2-4-43,2-9-42,-3-3-29,3-7-3,-1-5 36,1-2 54,1-5 63,-2-2 58,2-1 59,-2-1 44,1-1 34,-3 4 30,1 1 28,2 3 27,-2 1 5,1 1 14,4-1 10,4 1 6,2-1 4,3-1-2,5-1 0,1 2 0,4 2-7,-2 6-14,0 5-13,0 7-18,-5 5-11,-2 9-15,0 7-13,-7 5-3,-2 4-6,-3 3-6,-3 1-14,-2 1-2,-2-1-5,2-2-4,1-4-3,-1-1 1,1-1 4,0-6-5,3 0 0,-1-3 0,2-2 0,2-2 0,1 1-4,3-2 8,2-1-7,0 3 1,0 3 2,0-1 0,-1 2 5,-3 5 1,-3 1-11,-2 1-26,-6 1-62,-2 1-86,-1 1-104,1-2-182,-3-1-87,2-2-19,0-3 30,3 2 72</inkml:trace>
  <inkml:trace contextRef="#ctx0" brushRef="#br0" timeOffset="138528">2393 248 133,'-9'1'173,"0"1"-28,1-1-50,0-1-25,0 0-6,2 2 4,-1-2 8,2 1 5,4-1 5,-2 2 0,3-2-13,0 0-10,3 0-15,5 0-13,5-2-13,5 1-10,6-2-9,6 0-8,5-2-6,5-1-4,7 0-4,4-2 3,2 0 2,4-3 5,3-1 8,3-1 4,2-1 4,2-1 4,-1 0 1,3 0-4,-4 0 0,0 1-3,-6 1-2,-7 0-9,-5 2-5,-7 2-14,-7 2-24,-9 1-45,-8 1-72,-10 2-54,-6 3-24,-8 2-2,-8 1 15</inkml:trace>
  <inkml:trace contextRef="#ctx0" brushRef="#br0" timeOffset="138919">2310 383 48,'-29'10'231,"4"1"14,3-4 1,1 1-99,6-2-67,0-2-34,4-1-3,0 0 6,6 0 5,5-3 1,4 0 3,4-3-3,7-1-17,7-2-16,7-2-12,5-2-6,9-2-4,8-3-2,6-2-3,7-1 0,5-3 3,5 0 2,3 2 0,3-4 0,0 2 2,4-1 0,-3 1 1,1 0-3,1 1 2,-3 1-2,-1-1 0,-5 4 0,-1-2-5,-7 3-2,-6 1-8,-7 2-13,-5 0-20,-6 2-49,-12 2-96,-7 2-50,-9 2-22,-11 2-2,-6 4 16</inkml:trace>
  <inkml:trace contextRef="#ctx0" brushRef="#br0" timeOffset="139346">2332 383 102,'0'0'191,"6"0"2,7-5-61,7 0-60,9-3-33,7-1-8,10-5 2,8 1 7,9-2 8,6-1 1,6 0 1,5 1-9,1-1-12,5 1-28,1 0-47,-1 0-98,1-2-53,-4 4-29,-4-2-9</inkml:trace>
  <inkml:trace contextRef="#ctx0" brushRef="#br1" timeOffset="162477">60 4173 21,'1'-9'273,"-1"1"35,0 1 25,2 1-42,0 1-81,-2 1-48,1 1-24,-1 2-13,0-1-16,2 2-12,-1 0 5,1 3 8,0 4 4,2 4 13,-1 3 3,0 4 5,1 1-15,-3 2-16,1 3-24,-2 0-25,1 0-15,-1 2-17,0-3-9,2 2-9,0-3-19,-1-1-21,1-3-35,1 0-41,0-4-55,3-2-53,1-2-61,1-2-117,1-4-50,0-1-4,1-3 32,-2-5 45</inkml:trace>
  <inkml:trace contextRef="#ctx0" brushRef="#br1" timeOffset="162778">384 4352 182,'3'0'328,"2"0"19,1 0 18,2 0-97,6 0-95,1 0-56,3-2-23,2 2-8,2-1-15,0 1-9,0 0-14,-1 0-12,2 1-18,-1-1-21,-1 0-34,-2 0-49,-2 0-83,-6 0-126,-1-1-66,-5 1-27,-4-3 9,-1 3 35</inkml:trace>
  <inkml:trace contextRef="#ctx0" brushRef="#br1" timeOffset="163229">1203 3876 236,'-3'-22'316,"0"1"33,-4 1 12,2 2-93,-1 2-49,-2 4-27,2 1-12,-2 5-24,-3 2-19,2 4-23,-4 4-23,-3 2-20,2 3-19,-4 3-8,1 2-8,3-1-10,-2 2-6,5 0-6,0 0-5,2 0-5,4 2-8,3-2-3,4 0-5,3 1-1,5-2-1,3-1-3,3-1 8,2-1 0,0-2 2,3 0 4,-4 0 2,2-2 2,-3 1-1,0 1 5,-5 1 3,-1-1 2,-3 3 3,0-1 1,-6 0 4,-1 0-2,-5 3 3,1-3-3,-9 0-4,4 1-2,-4-1-7,-3-2-13,2 0-23,0-2-33,4-1-38,1-3-31,3 0-30,2 0-26,3-4-21,2-2-12,4-2-26,3-3-41,1-2-34,1-2 5,2-4 22,1-4 34</inkml:trace>
  <inkml:trace contextRef="#ctx0" brushRef="#br1" timeOffset="163586">1181 4035 199,'9'-16'272,"1"3"43,-4 3-9,1 1-58,-1 3-64,-2 3-35,0 2-12,0 2-6,0 2 1,-1 2 12,0 2 5,0 4-9,3-1-24,-3 2-23,1 2-23,-1-1-24,-2 2-21,3-2-22,-4 1-39,0-2-45,-4 0-53,3 0-53,-2-1-62,-4-2-122,1 0-46,0-2-4,-2-1 28,1-5 38</inkml:trace>
  <inkml:trace contextRef="#ctx0" brushRef="#br1" timeOffset="163826">1211 3929 85,'0'-18'287,"0"1"20,0 2 14,0 2-81,0 1-106,2 3-64,2 1-55,1 2-69,1-1-130,2 2-70,0 4-33,5-2-10,-4 4 7</inkml:trace>
  <inkml:trace contextRef="#ctx0" brushRef="#br1" timeOffset="163967">1465 3945 80,'7'11'296,"-3"-2"35,1-2 23,-3-1-61,-2 3-91,0-1-56,0 1-28,2 0-20,-1 1-15,1-1-13,4 1-8,-3 1-13,2-1-14,0 1-14,-1 0-10,0-4-6,-1 0-5,-2 0 0,-1-4 7,0-2 7,-1-2 5,-2-2 3,-1-5 4,0-2 7,-1-1 7,0-3 9,-1 1 17,1 0 10,4 0 6,1 2-3,1 2-2,2-2-14,3 4-16,-1-1-13,2 2-6,1 1-6,2 3-9,2 2-1,-3 2 0,2 3 2,0 1 4,-1 3-3,1 3 0,0 2 3,0 1-9,0 1-10,0 1-27,-3 2-44,0 0-63,0-1-68,-4 1-69,-4-3-110,-1-1-76,-4-3-10,-1-4 33,-3-5 50,0-5 65</inkml:trace>
  <inkml:trace contextRef="#ctx0" brushRef="#br1" timeOffset="164369">1525 3746 21,'8'-41'280,"4"5"29,0 3 19,2 6-47,2 5-96,0 5-56,1 5-30,-1 6-10,1 3 3,1 8 3,-1 4 3,-1 6-1,0 4-7,-5 5-8,1 2-13,-7 1-11,-3 1-2,-4-2 4,-1-1 7,-3-4 13,-2 0 6,3-6 11,1-1 6,0-5 0,3 0-2,2-5-9,4 2-14,5-3-13,5 2-18,5-4-45,2 2-69,4-3-90,1 0-85,0-1-112,-2-2-139,-1-3-49,2 1 16,-4-1 58,1 3 70</inkml:trace>
  <inkml:trace contextRef="#ctx0" brushRef="#br1" timeOffset="164726">2186 3743 196,'5'-12'251,"-2"0"23,-1-1-57,0 3-49,-2 1-30,0 2-18,-4 1-17,1 0-9,-2 3 1,-1 1 2,-5 4 5,-2 2 9,1 4 11,-7 3 8,-2 5 0,2 2-8,-1 1-16,-4 3-17,6 3-19,0-1-17,0 0-15,2 0-16,7-2-8,2 2-3,3-3-6,8 1-3,3-2 2,2-1-4,9-2-3,-1-2-1,7-1-2,-1-6-3,-2 2 3,3-6 1,-4-4 2,-2-1-1,-2-4-2,-4-4-4,1-3-5,-5-3-6,-2-1 0,-3-2-1,-1-2 6,-4-1 5,-2 0 4,-3 2 7,1 2 1,-2 2 6,2 4-1,-1 4 0,-1 6-3,-2 4 0,2 4 0,0 2 0,1 5-4,2 2-3,1 0-23,2 4-41,4 1-52,4 0-61,-5 2-126,4-2-102,-1 0-32,-4-2 11,0-1 36,-4 0 53</inkml:trace>
  <inkml:trace contextRef="#ctx0" brushRef="#br1" timeOffset="165281">1085 4392 236,'-13'-1'304,"5"-2"21,2-2-17,6 1-104,7 1-75,4-2-37,10 2-17,7-1-11,9 1-1,6 0-2,9 0 1,6 0-10,9 0-11,7 0-12,8-2-12,2 2-6,3-3-5,-5 0-2,4 0 3,-8-1 4,-2-2 7,-4 1 2,-7-1 1,-4 2 6,-5-1-1,-9 2-1,-9 0-6,-7 0-7,-5 1-29,-10 3-55,-6 0-100,-10 2-133,-4 0-70,-10 0-34,-1 0 8,-4-1 35</inkml:trace>
  <inkml:trace contextRef="#ctx0" brushRef="#br1" timeOffset="165966">1695 4878 83,'0'6'219,"0"-1"25,0-2-20,-2 1-40,2-2-20,0 1-6,0-2 10,0-1 9,0 0 1,0 0-8,-1-1-18,1-1-19,0-2-33,0-2-31,0-2-25,0-2-20,1-1-9,-1-4-9,0-1-5,0-3 0,0-1-2,0-3-4,-1-1 3,1 0-1,0-1 2,0 2 0,0 2 0,0 5 3,-2 2 3,2 4 5,0 2 2,0 4 0,0 1 5,0 0 3,0 3 1,0 1 7,-2 2 12,1 3 12,-1 5 11,0 0 12,-1 6 12,2 0-1,1 2-6,0 2-8,0 0-13,0 2-13,1-1-18,4 1-7,0-1-10,1-1-9,2 0-6,3-1-24,0-4-35,2-2-48,-2-4-59,2-1-59,1-5-68,-1-4-107,-4-1-58,4-6-1,-5-4 33,0-2 46</inkml:trace>
  <inkml:trace contextRef="#ctx0" brushRef="#br1" timeOffset="166373">1889 4604 109,'9'-24'281,"1"3"19,1 3 13,2 1-95,0 4-75,-1 4-48,1 1-23,-2 5-13,1 4-3,-4 4-3,2 6-5,-2 2 1,-4 5-8,0 3-3,-4 2-3,0 0-9,-4 3-5,0-2-2,-4 0-3,3-3 2,0-1 3,1-6 6,0-1 6,4-3 1,2-2 0,1-2-6,7-4-12,2 2-16,6-3-32,5-2-43,3-3-64,2 2-143,-1-1-72,-5 1-31,-3 2 1,-3 3 31</inkml:trace>
  <inkml:trace contextRef="#ctx0" brushRef="#br1" timeOffset="166763">1412 5121 204,'4'0'281,"6"-1"20,6-2-18,4-2-88,6 1-60,7-1-29,8-1-12,2 0-7,5 0-10,3 0-11,5 0-9,-3 2-6,2-1-9,-2 1-13,-1-1-7,-2 1-6,-3 1-2,-4 0-16,-3 0-28,-2 0-41,-3 3-69,-6-4-130,-7 4-71,-5 0-26,-9 2 4,-5 0 26</inkml:trace>
  <inkml:trace contextRef="#ctx0" brushRef="#br1" timeOffset="167114">1828 5303 174,'1'-2'328,"-1"2"30,0-2 19,3 2-94,-1 0-95,-2 0-61,1 4-24,1-1-4,-1 1-1,3 2 2,-3 3 3,1 1-3,1 4-14,0 0-19,1 1-19,-3 1-18,1 0-16,-1 1-15,4-2-28,-5 2-43,1-2-45,-1-2-47,0 1-47,0-4-65,-1-2-87,-2-4-20,0-3 13,0-2 30,3-3 39</inkml:trace>
  <inkml:trace contextRef="#ctx0" brushRef="#br1" timeOffset="167344">1859 5374 239,'6'-5'275,"1"-1"16,-1 0-56,2 0-72,4 0-50,0 0-33,2 0-13,-1 1-13,-1-1-6,1 0-9,0 2-2,-1 1-5,-2 0-11,-2 1-1,-2 1 2,0 1 14,-3 3 12,0 0 14,-3 1 16,0 4 17,-1-1 11,-2 4 2,-2 1 2,1 1 2,-1-1-7,0 3-10,2-1-13,-2 1-15,2 0-16,3-2-16,-2 2-13,4-1-10,-1-2-12,2 0-5,2-2-5,3-2-22,0-3-37,5 0-49,0-3-56,2-4-75,-4-1-142,3-3-58,-4-3-5,-2-1 32,3-2 47</inkml:trace>
  <inkml:trace contextRef="#ctx0" brushRef="#br1" timeOffset="167666">2153 5277 234,'8'-7'301,"5"-3"21,-2 5-18,2-1-94,1 1-72,-3 3-40,1 2-16,-1 4-6,-2 2-6,0 4-6,-8 5-3,-1 3-6,-1 3-10,-8 2-4,-3 1 7,-2 0 15,-2-2 24,-1-1 30,1-2 27,0-2 11,4-3 1,2-4-17,2-1-26,4-3-31,5-3-28,6 0-29,5-3-39,6-3-53,5-2-74,6-2-79,1-2-107,0-4-133,-3-1-48,-5-2 3,-5 0 47,-1 2 64</inkml:trace>
  <inkml:trace contextRef="#ctx0" brushRef="#br1" timeOffset="168167">1370 4596 38,'-4'-9'263,"1"0"28,0 3 16,1 0-70,0 3-60,1 0-52,-1 2-29,-3 1-14,0 1-6,-7 6 4,1 4 9,-5 7 13,-1 5 6,-5 8 14,-2 8 12,-3 9 4,2 7-10,-4 9-13,2 3-18,4 2-23,2 3-22,8-3-18,9 0-11,5-3-7,9-3-2,5-3-3,5-3-11,7-7-4,-1-6-5,8-3-6,1-8-25,4-7-44,0-7-55,7-8-63,3-9-99,2-4-116,0-10-44,-1-6 7,-1-7 37,3-4 57</inkml:trace>
  <inkml:trace contextRef="#ctx0" brushRef="#br1" timeOffset="168488">2420 4514 317,'10'-30'367,"-2"7"16,3 11 10,2 11-144,4 13-103,0 9-57,5 12-9,0 13 2,2 11-2,0 14-3,0 5-9,-5 7-9,0 1-24,-5 0-21,-5-3-15,-5-3-14,-6-3-27,-8-5-39,-9-5-42,-6-4-48,-13-4-99,-5-6-84,-12-3-28,-7-6 12,-6-4 28</inkml:trace>
  <inkml:trace contextRef="#ctx0" brushRef="#br1" timeOffset="171695">234 1392 201,'-11'-3'219,"0"3"4,-1 2-82,-2 2-64,-2 3-30,1 3-13,0 2 7,0 3 7,-1 4 7,0 2 7,3 3 3,2 5-2,0 1-11,3 1-6,2 5-10,0 0-9,-1 1-7,3 4-7,-1 1-5,-2 2-3,1 2-4,3 4-1,-2-4 1,5 3 4,0 0-4,4 0 1,0 1 1,6-2-1,1-1-2,2 2-2,2-5 0,6-1-1,0-3 1,5-1-2,3-4 3,2-3 1,3 2 3,2-6 1,3 1-1,1-4 1,1-1 0,5-1-1,2-2-3,3-2 1,3-1 0,3 0-1,3-3 0,2 0 0,-3 2 5,1-4-3,0 1 0,0-1 1,-2-3 3,2 1-2,0 0 0,-1-1 2,-1-1 2,-1 0-1,2 2 2,-4-2-3,1 0-1,0 1-1,1-2-2,-3 1-2,-2-3 0,-1 0 0,-1-2 0,-2-2 0,-1-2 0,-2-3 0,0-4 0,0 2 1,-1-7 0,-5-2 1,3-1 2,-3-6-4,0-3 1,0-4-1,-1-5 1,0-5 0,-1-4-2,1-3 2,-1-6-2,-1-1 0,-3-5-2,1-2 3,-7-2 6,-2-2 6,-2-2 0,-5-1 2,-2-1 2,-7-1 2,0 1-4,-7-2-3,-6 0 2,-8-1-1,-5 2-5,-10-1-2,-5 1-3,-4 2 1,-2 3-2,-3 3-1,-3 3 0,-1 1 0,-3 4-1,0 1 1,-2 4 0,-6 3 1,1 3 0,-7 2-1,-7 6 0,-7 4-2,-8 7-3,-8 7-1,-11 9-2,-9 8 4,-8 8 1,-13 8 0,-7 8 1,-8 8-5,-2 10-7,6 8-16,3 11-80,9 10-116,9 10-58,6 6-28,15 2-11,12 3 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6:06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332 71 100,'-1'2'228,"-1"-2"14,0 2-37,1-1-57,-3 2-46,1-1-29,2 1-10,-4 0-9,2 1-5,-2 1-4,1-1 0,-1 2-4,0-1-2,2 1-4,-2 0-3,0 1-4,1 1-3,-3 2-1,2-1-4,1 3 0,-1 0 0,-2 2 0,1-1 0,2 0-4,-1 1 1,-2 1-2,4-1-1,-2 1-1,1-2-1,1 2 0,0 0-2,-1 0-4,3 2 0,-2-2-1,-1 1-3,4 1-2,-1-2 0,1 1-2,1-1 0,-1 1 0,4 0 1,-3-1 1,2 1-3,2-2 2,0-1-1,1 1 1,0-1 1,1-3 0,-1 3 0,1-3 0,0 1 1,0-1-1,-3-1 3,1 0-1,2 0-2,0-1 0,-2-1 1,1 1 0,1-1 3,2-1-4,1 1 2,-1-2 3,2 1-3,2-1-2,0-3 0,2 3 0,0-3 0,0 1 0,0-2 2,-1-1 0,-1 0-2,2 0 0,0-1-2,-1-1-4,-2 1-3,1-2-2,1-1-1,1 0 1,-1-2 0,-1 0-1,0 0 4,0-1 1,1-1 0,-2 1 1,-3-2 3,4 0 0,-5 1 2,0-1-2,-2 0 1,0-1 4,-1-1-4,-2-1 2,0-1 0,-1-1 2,-1-2 1,-1-1-3,2-2 1,-2-2 2,0 1-3,0-1 2,2 0-2,-2 0 0,0 2 1,-2-1 2,0 1-2,1-1 1,-2 2-2,-2-1 3,0-2-1,-3 0 4,0 0 2,0 0 3,0 1 1,-4-1 5,1 2 3,-5-1 3,-2 2 1,-3 0 11,-3 0 7,-4 1 0,-4 3-6,-3 0-10,-5 3-27,1 4-61,-13 1-171,-8 6-93,-12 0-41,-16 2-16,-10 2 6</inkml:trace>
  <inkml:trace contextRef="#ctx0" brushRef="#br0" timeOffset="106913">1187 318 151,'0'-2'179,"0"0"-10,0 1-18,0 0-21,0 1-13,0-2-14,0 2-8,0-1-12,0-1-8,0 2-5,2-1-8,0 1-7,-2 0-4,0 0-3,0-2-2,0 2-1,0 0 0,1 0-5,-1 0-2,0 0-7,0 0-5,0 0-10,2 2-3,-2-1-7,0 2-4,0 1-1,0 4 2,0 2 0,0 3-3,0-1 2,1 1 2,3 1-4,-2-2-2,3-2 2,0 1 0,1-4-3,6-1 3,2-1 1,3-4 1,4-2 1,4-2 2,3-3-3,2 0 1,5-3 0,-2-3 1,2 0-1,2-2-2,0 1 1,0-2 2,-1-2-2,1 1-2,-1-2 0,3 0-2,-2-1-5,1 1-14,-2 0-26,2 4-52,0 0-131,-5 1-72,-4 4-37,-10 0-5,-5 3 16</inkml:trace>
  <inkml:trace contextRef="#ctx0" brushRef="#br1" timeOffset="119300">2817 3508 18,'-1'-3'267,"-2"0"29,1-1 22,0-1-62,1 2-64,-1 0-55,1 0-36,1 2-20,0-1-8,-2 0-12,2 1-7,0 1-16,0 1-5,0-1-14,2 2-11,-2 0-5,1 2 1,1 1 3,1 1 8,2 0 1,1 1 5,1 4 1,0-1-2,1 1-3,0 0-3,0 0-4,3 1-1,-3-1-2,0-1 0,1-1-4,-1 0 0,0-1-1,0-1 5,0-2 10,-2-1 9,2-1 21,2-1 17,4-2 17,4-3 10,5-3-4,7-3-8,5-5-13,7-2-19,3-7-17,4-1-13,2-6-7,2-3-3,4-3-7,-2-1 3,2-4-3,-3-1-3,-2 0-5,2 0-1,-5 3-4,-1 3-14,-5 2-26,-3 4-33,-7 4-44,-3 5-49,-9 6-113,-2 5-97,-8 2-31,-6 5 1,-5 3 34,-5 2 42</inkml:trace>
  <inkml:trace contextRef="#ctx0" brushRef="#br1" timeOffset="144160">1961 5637 131,'3'-11'292,"0"4"20,1-1 3,0 2-89,-3 2-78,1 0-54,-1 2-35,1 0-18,0 2-5,-1 3 0,1 2 0,-1 5 3,3 1 2,-1 4 4,-2 1 0,3 3-5,-3 1 0,4 0 0,-4 1-1,2 0-9,2-3-4,0 1-4,0-2-6,4-4-2,1-1-6,-1-1 3,8-5 0,1-4 3,7-4-1,5-6-4,4-2-3,8-7-2,7-2-3,8-5-4,10-3-4,7-5-1,10-4-4,11-4 0,7-4-9,8-2-3,6-1-3,6 1 1,5 4-1,-1 1-4,-2 8-20,-8 3-63,-4 8-139,-13 4-75,-16 3-34,-19 4-13,-30 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3:10.9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41 548 28,'-11'0'243,"3"-2"17,4 2 9,-3 0-75,2 0-75,3 2-33,-2-2-15,3 1 1,1-1 0,0 0-1,0 0-4,1-1-9,5 1-17,1-2-11,1 1-10,3-3-9,6 2 0,5-3-1,2 2-1,6-1-1,5-3 2,1 2-1,4-3-1,3 1-1,2-1 1,3 0-4,2 0-1,2-2-3,1 2-1,2 0-2,0-1 1,1 2-2,-4-1 0,-1-1 3,1 1 1,-5 1-3,4 0 2,-2 1 1,-2-2 0,0 4-3,3-3 3,0 0 0,2 3 0,1-3-2,-1 0 1,1 3-1,1-3 1,-3 0 1,-1 3-2,-4-3 1,2 0 1,-5 1-2,-1-2 1,-1 3-1,1-3-2,0 1 2,-2-1 2,1 0 0,0 1 0,-3 0 1,0 1 1,0-2 1,-3 1-3,2 1 2,-4 0-2,2 0 0,-3 0-2,1 1 2,-1 1 0,3-1-3,-4 1 3,4 1 0,-2 0-1,3 0 0,-2 0 0,0 1 1,-2 0-2,0 0 0,-2 0 2,0-1-2,-3 0 2,-3 0 0,-1 2 4,-1-2-2,2-2-1,-3 2 3,-1-3-1,0 2-2,0-1-1,2 1 2,-2-1 1,-1 1-3,3-1 0,-1 2 1,-3 0-1,0-1-1,0 1 1,-1-1 1,-1 3-1,-3 0 0,-2-2 0,0 1 0,-5 2 0,-1-1-1,-2-1-2,0 2-2,-1 0 2,-1 0-2,-1 0 0,-1 0-3,-2 0 1,-1 0 5,0 0-4,-3 0 4,-2-1-2,-2-1 4,-1 1 0,-3-1-1,-1-2-1,-1 1-1,-2-2 5,1 1 1,0-4-2,1 2-1,-1-1 5,2 1-3,-2-2 0,4 2-1,2 2 1,0-1-1,6 2 0,-2 2 0,4-1 2,2 1-2,0 1 3,2-2 2,2 2-3,3 0-1,1 0 2,2 3-1,3 0-2,3 0-2,0 2 2,4 1-1,-2 1 0,2-1 0,-1 2 0,0-1 3,-4 1-1,0 1-2,-1 0 0,-3 1 0,-3 1 0,-3 1-2,-3 0 2,-3 3-1,-6 0 1,0 2-2,-9 1-1,1 0 0,-4 4-14,-2-1-15,-1 0-23,2 1-53,0 1-121,1-2-60,2-1-24,-1-2-3,2-1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9:01.83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592 730 94,'-7'-15'311,"2"1"36,-2 2 35,0 2-60,2 0-70,2 3-42,-2 1-35,2 3-22,2 0-20,-4 2-21,4 1-16,-4 2-10,-2 5-6,1 3 0,0 2 7,-5 5 7,1 1 2,1 4 1,-2 2 1,0 2-10,1 2-10,-1 1-15,3 1-15,2 0-15,-1-1-16,7 2-11,0-1-19,7-2-18,-1-1-24,7-3-37,3-3-43,0-4-52,6-4-41,1-5-42,2-4-39,1-4-54,-4-3-61,2-4-2,-4-4 25,-2-4 39,-3 0 55</inkml:trace>
  <inkml:trace contextRef="#ctx0" brushRef="#br0" timeOffset="282">767 869 57,'1'-9'291,"-1"3"25,0 2 13,0 1-63,-1 0-87,-1 3-57,1 3-31,-5 3-16,3 1-2,-2 4-7,1 1-6,0 1-15,2 1-10,-1 1-13,1 0-7,2 0-7,0-1-1,3 0-6,1 0-1,-1-4 0,2-1-1,1-3-3,2-2 1,0 0 6,0-4-3,0-2 5,-1-2 7,0-4 3,-2-1 9,-4-3 3,1-1 10,-4-2 5,1-2-3,-4-1 8,1 2-6,0-2-4,-4 0-2,2 0-4,-1 0-5,1 3 0,-2 0-6,4 1-3,0 4-8,3-1-11,1 1-19,0 1-28,1 0-33,6 1-32,-1-1-34,3 3-33,4-1-30,1 1-33,-1 1-34,-1-1-32,0 2 1,-3-2 19,0 3 64</inkml:trace>
  <inkml:trace contextRef="#ctx0" brushRef="#br0" timeOffset="610">870 685 87,'0'1'219,"0"1"61,-3-1 23,-2 4-17,0 2-23,-1 2-33,0-1-29,-1 2-25,2 1-25,2-1-27,1 2-26,2 2-25,0 1-23,5 0-20,2 1-11,1 2-6,4 0-4,1 0-4,3 1-4,0 3-1,-1-1 0,3 3 1,-3-2-1,0 1 0,-3-1 0,-5 1 2,-6-2-2,-2 1 0,-6-1 0,-3-1 0,-2-2-6,0 0-10,1-6-7,1-2-16,4-1-27,1-4-42,10-5-46,1-3-50,4-3-89,5-6-77,1-2-19,3-4 17,0-3 36</inkml:trace>
  <inkml:trace contextRef="#ctx0" brushRef="#br0" timeOffset="889">1188 916 10,'14'-20'338,"-5"4"73,-1 4 63,0 1 14,-3 2-79,-4 3-70,3 3-49,-3 6-31,-1 2-28,0 8-21,0 5-16,0 6-3,0 6-12,-1 5-22,-1 5-25,-1 4-17,0 2-22,-1 2-23,2 0-32,-2 2-38,3-6-30,-1 0-36,1-2-27,-1-4-40,-1-4-73,1-5-91,2-5-87,-1-8-130,2-4-100,-1-9-29,-1-6 43,4-6 89,-3-9 99</inkml:trace>
  <inkml:trace contextRef="#ctx0" brushRef="#br0" timeOffset="1166">1219 886 46,'-6'-24'297,"0"-1"30,1 3 24,-2 0-40,3 1-87,1-2-54,3 2-31,1-3-7,5 2-8,2-2-5,4 1-7,2 4-9,2 1-7,2 3-16,2 3-17,-2 6-15,3 3-13,-3 6-15,-5 3-7,0 7-7,-5 4-1,-3 2-3,-5 4-2,-8 2 4,2 1-1,-2-2-2,-5 0 4,0-4 1,2 0 0,1-3 0,1-2 2,3-5 14,3-1-3,4-3 4,4-3 3,7-1-1,6-4-1,3-1-11,4 0 1,4 0-4,-1 2-4,2 2 1,-3 3-4,-3 6 2,-10 3-4,-3 2-1,-10 4 2,-8 3-13,-8 2-15,-6 1-23,-10-1-33,-3 2-47,-8-2-59,-3 1-93,0-2-121,0 1-50,-1-5-7,3-2 28,0-4 48</inkml:trace>
  <inkml:trace contextRef="#ctx0" brushRef="#br0" timeOffset="16870">1219 51 122,'-1'-2'211,"-1"-1"10,-1 1-54,0 1-48,0-1-29,1 1-9,-1-1-5,-2 1-1,2-1-6,-2-1-7,2 0-9,-2 2-9,1-2-8,-1-2-5,0 4-4,-3-3-6,4 0-6,-1 3-3,-2-2-5,1 0-2,-2 1-5,0 1 1,-1-1-1,-4 1 0,4 1-1,-3 0 1,-2 3 0,2-2 0,-6 2-3,4 0 3,-3 0 2,1 0-4,-3 2 0,0 1 2,-2 0 5,-1 1-5,-1 1 0,2-1 1,-4 2 1,-1 0-2,3-1 0,-1 2 1,0-1 3,-1 1 0,0 1 0,-2 0-1,2 1-1,-3 0 1,1-1-3,1 3 0,-1 0 0,3-2 0,1 2 3,2 0-2,-1 1 0,1 0 0,4 0 5,-4 1-2,4 1 1,-2 1-2,2 0 1,1 3 3,-2 0-2,2 0 0,1-1 3,0 1 1,1 0 3,2 0-3,-1-2 5,-1 1 0,2-1 0,0 1-4,-1 1 1,2-2-4,-1 1 2,-1-1-4,0 2 0,2-1-1,0-1 1,0 2-3,3 0 2,0-1 1,-1 2 3,3-1 1,1 1 3,-2 3-2,2-1-3,1 0 0,-4 1-2,3 1-2,2 0-1,0 0 1,0 0-3,1-1 1,2-1 1,0 2-4,2-1 2,-1-1-1,3 3 1,-1-1 3,2-2-1,-4 1 0,7 1 0,-5-2-2,2 0 2,1-1-2,1 0 0,-1-2-2,5 0 0,-3 0 2,1-1-1,4-1 1,-2 1 0,3-2 1,-1 0 1,1 0 0,3-3-2,1 3 1,-2-2 2,2 0-2,2 1-1,0 0 1,2-1 1,-1 1-1,3-1-1,-1 1 0,2-2 0,1 1 0,-1-2 0,2 1 0,2-2 0,-3-1 0,4 2 0,0-4 0,-1 1 1,1-1 0,2-2 1,-2 1 3,0-3 4,1 0 0,3-2 0,0-2-3,4-1-2,2 1-1,-1-4 1,3 1-2,0-1-2,2-1 4,-1 0-1,3-1-1,-2-1-2,0-1 0,-2 2 0,2-2 0,-5 0 0,3 0 0,-2-2 0,-3 0 0,-1 0 0,1-2-2,-2 0-3,-2-2-2,2-2-2,-4 0-4,4-3-1,-4 1-4,2-4 5,-2 1 3,-1-2 4,1-2 0,-2-1 3,-2 0-1,0-3 0,0-1 1,-2-3 2,-2 0 0,3-3-3,-5-2 6,-3-3 1,3-2-2,-5-1 2,-1-1 2,-2-1 3,-2 1-2,0-1 2,-3 2 2,0 0 2,1 2-1,-2-1 5,-2 2 0,-2 0 1,-2 3 1,-1 0 5,-3 3 7,-3-1 2,-3 1 5,1-2 3,-4 3 1,-2 0-4,-2 2-2,-1-2-6,-4 2-7,-1 0-4,-1 2-6,-6 1-5,1 0-6,-2 3-2,-2 1 0,1 2-3,-4 0 0,1 3 1,-2 2-1,-1 2 1,-2-1 8,0 2-6,-3 0 0,-2 2-8,2-1-12,-4 1-15,0 2-30,-5 2-35,-1 3-61,-7 6-127,-11 4-61,-10 6-22,-10 4 5,-10 6 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9:08.013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2433 254 54,'-4'-5'281,"2"1"27,-2-1 16,1 1-66,0-1-78,0 2-52,1 0-24,1 0 1,-1 0 3,0 2 11,2-1 3,-1 1-4,1 1-13,0 0-18,1 0-21,-1 0-20,2 3-20,0-2-10,1 5-8,0 2-3,2 1-2,2 4 0,0 1-1,1 0-1,-2 3-1,2 0 0,0-2-1,0-2-1,-2 0 2,1-2-3,2-2 3,-3-1-2,2-2 1,6-2 1,4-3 3,6-2 6,7-5 4,9-5 3,5-3 2,8-1 0,10-5-2,2-1-3,4-1-8,6-2-3,5-3-2,4-1-7,2 0-4,-1 0-9,2 1-24,-2 1-37,-2 2-49,-5 5-74,-8 1-139,-7 4-71,-7 4-16,-17 0 18,-4 6 36</inkml:trace>
  <inkml:trace contextRef="#ctx0" brushRef="#br0" timeOffset="35216">14 1043 41,'-5'0'267,"2"0"20,-2 0 7,3-2-70,1 2-98,2 0-60,1-1-29,3 1-16,3-2-4,6-1 3,0 0 6,6 0-2,7 0 3,7 0 1,4 0-1,5-2-5,9 1-1,3 0-1,5-1-4,5 0-5,0 0 0,1-1-1,1 0 0,1 0 3,-2-2 0,-2 2 8,-3-2-4,-3 0-1,-4 0-7,-3 1-5,-5 0-20,-6 2-20,-5 2-25,-5 0-35,-5 3-60,-8 0-77,-7 0-48,-7 3-11,-6-2 4,-6 4 29</inkml:trace>
  <inkml:trace contextRef="#ctx0" brushRef="#br0" timeOffset="35550">264 1095 56,'-10'5'302,"7"-2"19,8-2 0,4-1-57,8-1-128,12-1-79,9-2-37,11-1-12,6-2 12,11-1 18,6-1 12,4 0 13,4 0 2,4-1-2,2-1-9,2 2-9,4-1-5,3-1 2,0 1 13,1 1 16,-7 0 13,-2 3 11,-7-1 3,-9 3-11,-4 0-21,-10 1-35,-7 3-49,-9 0-61,-4 0-67,-10 1-132,-9 3-108,-8-3-42,-10-1 1,-6-5 28,-15-1 52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6:09.4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0 109 122,'12'-19'290,"-4"2"23,1 1 23,-5 4-80,2 1-72,-3 2-31,1 5-8,-3-1 6,3 2 12,-4 1 5,0 1 0,0 2 8,0 3 4,0 2-10,0 1-18,0 4-20,0 4-11,1 4-19,1 4-29,-2 1-21,0 3-12,-3 3-12,3 0-16,-4 3-8,3-2-9,-3-1-4,1-2-5,2 0-9,-4-6-4,5-1-8,-1-6-3,1-4-2,0-4-3,0-4-1,0-6 3,0-4 0,0-7 10,0-4 6,1-3 4,-1-5 6,0 0 2,2-6 8,-2-1 3,0-4 0,3-1 7,-3 0 12,1 4 13,1 6 15,-1 4 11,3 6 0,-3 4-3,3 5-5,-1 4-5,3 5-6,3 5 1,3 4 4,-1 6 1,4 2 1,-2 5 3,4 2-10,-1 3-10,2 0-6,-2 3-3,-1 0-12,0-1-18,0-1-34,-2-1-66,-1 0-89,0-4-99,-7 1-145,-4-2-119,-1-1-38,-6-4 25,-2-5 71,-5-3 86</inkml:trace>
  <inkml:trace contextRef="#ctx0" brushRef="#br0" timeOffset="499">24 349 288,'8'-6'312,"4"0"11,4 0-18,6-1-134,3-1-82,4-1-44,2 2-27,3-2-17,-3 0-16,1-2-19,-2-1-10,-3-1-5,-2-4-9,-4-1 0,-2-3 10,-3 0 21,-2-1 25,-5 4 28,1 0 36,-3 4 39,-2 3 33,-1 4 20,-1 1 7,-2 1-8,-1 4-7,0 1-14,0 3-10,0 5-13,-1 0-5,1 3-2,0 3-12,0 2-15,0 0-25,0 2-15,0 2-10,1 0-19,-1-1-28,0 1-34,2-4-31,-2-1-31,-2-1-23,2-5-4,-1-3 17,-2-3 29,-1-5 30,3-2 30,-4-7 18,2-1 15,-2-6 10,1-3 6,0-3 14,3-3 12,-3 0 12,3-1 17,1-1 25,1 4 25,1 2 16,0 5 10,1 3-1,0 5-1,0 4-8,3 3-19,2 6-9,0 4-11,0 4-9,1 4-13,1 4-18,0 2-8,1 3-16,-2 0-8,1 0-4,1 3-17,-5-1-25,0-2-60,-1-2-74,-3 1-93,0-1-94,-2-4-158,-5 0-65,-3-1 6,-5-4 51,-1-1 77</inkml:trace>
  <inkml:trace contextRef="#ctx0" brushRef="#br0" timeOffset="1008">433 321 161,'6'-11'279,"1"-1"12,2 2 3,5-1-128,4 1-108,2-1-68,6 2-57,-2-2-55,3 3-64,-1-3-46,3 1-10,1-1 8,0 1 94,-2 1 131,1 3 122,-3 0 105,-5 2 69,0 3 64,-6 1 17,-3 3-3,-3 3 7,-2 3 6,-2 5-7,-1 1-23,-4 6-53,1 1-62,-1 2-62,2 5-52,0 2-41,2 4-22,1 0-35,4 3-39,1-1-103,1 3-143,0-1-183,-1 0-154,-1-2-68,2-1-18,0-6 68,1-3 125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6:12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73 246 57,'-1'-3'245,"-3"-2"25,1 2 5,-2 0-53,1 0-37,-1 0-9,4 2 8,-3-2 12,3 1 9,-1 0-14,2 1-26,2 0-35,3-1-36,3 2-32,6-3-31,3 2-13,4-2-8,2 0-1,2-1-9,1 3-21,-4-2-27,2 0-42,-4-1-44,-2-1-44,-3 0-66,-3 0-113,-7-3-42,-5-1 2,-7-1 24,-3-1 34</inkml:trace>
  <inkml:trace contextRef="#ctx0" brushRef="#br0" timeOffset="213">24 72 162,'-12'0'305,"3"-2"15,6 0 8,6 0-107,6-1-101,3 0-58,6-2-32,4 0-17,2 1-22,6 0-53,1-4-131,-1 2-68,2-3-34,-4 0-18,2-1 5</inkml:trace>
  <inkml:trace contextRef="#ctx0" brushRef="#br0" timeOffset="30777">510 838 138,'-5'-7'249,"0"-1"21,0-1-30,-2 0-42,-1-3-38,0 2-11,0-2-4,-2 1 0,1 1-6,1 1-5,1 3-1,0 0-13,0 1-9,3 2-14,-5 2-10,-1 1-13,-3 1-11,-3 5-5,0 2-15,-2 2-5,0 2-7,-1 2-5,5-1-9,-2 0-13,5 1 3,4 1-15,1-1-3,10-1-4,2 2-1,5-1-5,2-1 1,5-1 3,4-1 0,4 0 3,-2 0 0,3 0 0,-1-2 1,1 1 8,-2-1 2,-1 0 3,-3 2 1,-2-1 4,-5 1-1,-3-2-1,-5 1 2,-4 1-1,-4-1 1,-4-1 3,-5 0 0,-2 2-2,-2-4-4,0 1 1,1-1-12,1-1-30,4-1-42,0-1-49,5-1-51,8-1-68,0-1-99,6-2-55,1-2 0,6-3 29,2-5 38</inkml:trace>
  <inkml:trace contextRef="#ctx0" brushRef="#br0" timeOffset="31183">736 904 283,'7'-7'330,"-2"1"18,0 1-17,-3 2-104,-1 2-78,1 2-30,-2 1-11,2 4 1,-2 3-2,1 1-6,1 4-8,-1 1-19,4 1-25,-2 2-22,-2-1-27,3 1-23,-3-2-36,3-1-39,-4-1-38,0-4-50,-2-1-78,0-3-81,-1-1-22,-2-5 8,1-2 26</inkml:trace>
  <inkml:trace contextRef="#ctx0" brushRef="#br0" timeOffset="31373">721 910 26,'-3'-25'265,"2"-2"25,-3 3 10,6 0-64,1 3-90,0 1-65,6 5-31,-3 3-23,3 2-8,2 2-7,2 5-4,0 3-1,-1 3-2,6 5-3,-2 2-2,2 5 3,1 0-2,-3 3 1,0 0-4,-7 0 0,3-1-4,-5 1-1,-4-2-4,1-1-2,-4-1 1,0-2 4,-4-5 3,0 1 6,-2-4 14,-2-2 14,1-5 10,1-2 11,1-2 15,-1-4 7,5-2-2,1-2-5,4-3 1,4 1-5,0 1-8,2-1-7,2 2-3,1 3-1,1 1-4,-1 3-9,4 2-3,-3 2-6,1 4-3,2 4-9,-3 2 0,2 4-2,-3 2-3,1 3-14,-3 3-24,1 2-31,-4 2-42,2 2-55,-5-1-136,-4 1-61,4 0-15,-5-1 11,1 0 28</inkml:trace>
  <inkml:trace contextRef="#ctx0" brushRef="#br0" timeOffset="31879">1681 616 162,'-8'-12'265,"-1"3"18,0 0-28,0 5-66,0 1-53,-2 6-30,0 3-14,0 3-7,-3 4-6,1 5-8,-1 0-10,-1 4-8,0 1-12,-1 3-7,0-1-5,2 1-5,0-1-9,2 2-6,3-1-3,4-1-6,2-1-6,8 0 3,-1-3-2,6 0 0,1-4 2,6-2-1,1-5 1,-1-2 1,4-4 3,-4-4 0,4-4 2,-2-3 2,-3-3-2,1-5 1,-3-1-4,-1-4 3,-4 1 2,-1-4 3,-3-2 10,-2 1 6,-3-2 6,-3 1 8,-2 1-1,-3 1 8,2 4 4,-3 4 5,-3 3 6,3 3 1,-2 4 3,0 5-4,0 3-2,0 3-10,0 5-3,2 2 4,0 2 5,3 3-3,3 0-2,0 1-2,3 2-4,3 1-12,2 0-12,4 1-9,0-2-13,6 0-25,0-2-41,3 1-46,2-4-54,6 1-57,-3-2-94,0-5-97,4 1-25,-2-5 11,2-2 39,4-2 52</inkml:trace>
  <inkml:trace contextRef="#ctx0" brushRef="#br0" timeOffset="32335">2125 940 174,'15'-3'288,"-4"0"12,3 0 2,-1 1-102,2 1-77,-2 0-43,4-1-21,1 1-16,-1 1-8,4-3-11,-4 1-9,5 1-7,0-2-8,1-1-27,-4 0-50,-3 0-111,-6-4-76,-2-1-40,-8-1-13,0 1 10</inkml:trace>
  <inkml:trace contextRef="#ctx0" brushRef="#br0" timeOffset="32494">2244 807 236,'-8'-3'318,"3"1"15,4 1 5,1-3-136,5 3-96,4-2-58,4 0-40,3 0-43,-1 0-98,0 2-99,0-4-56,0 1-20,0-4-5</inkml:trace>
  <inkml:trace contextRef="#ctx0" brushRef="#br0" timeOffset="38657">3208 277 215,'4'-6'284,"-1"2"22,-3-1-31,0 2-75,0 0-57,-2 0-28,1 0-16,-3 2-3,3-1 0,-2 1 1,-3 1-5,-1 0 1,1 1 4,-4 5-2,-1 0-6,0 3 2,-2 3-1,-1 1-3,0 3-12,0 0-10,1 2-9,1 3-13,-1 0-11,3 0-9,1 2-8,4-1-9,2-1-3,5 0-3,1 0 0,5-3-3,3-3-1,2-1 3,0-4-1,2-1-1,0-4-2,3-2 4,-1-3 1,-1-3 2,2-2 1,-2-1 2,-2-1 3,-5-4-2,2 1 6,-5-4-3,-2 0 5,-3 0-3,-1-4-1,-3 0-2,-3-2-4,-2 1 4,0 1-11,0-2-15,2 4-35,-3-1-52,4 2-66,3 3-83,0 2-116,2-1-80,4 1-21,-3-1 24,10 1 53,0-2 72</inkml:trace>
  <inkml:trace contextRef="#ctx0" brushRef="#br0" timeOffset="39049">3485 165 46,'10'-5'317,"-2"1"30,-3 1 13,0 0-31,-1 0-135,-1 1-85,-1 0-34,-2 2-11,0 0 14,0 4 25,-2 2 18,0 2 7,1 5-6,-3 3-9,-1 4-28,1-1-25,3 4-23,-2-1-13,-1 1-9,3-2-1,-2 0-7,-1 0-5,1 1-5,0-2-5,1-1-4,1-2-8,1-4-6,0-1-2,0-4-6,0-1 2,0-2 7,0-2 4,0-3 1,0-2 1,1-4 6,1-1 2,-2-7-2,0 0 0,1-3 4,-1-3 4,0 0 3,0-2-5,0 0 6,4-2 1,-3 3 1,3-1 2,-1 6-2,0 1 4,0 3-1,0 2 1,1 2 1,1 4-1,0 1 4,2 3 1,-1 3 2,1 1-1,2 5 1,0 0 1,-1 5-4,0-1 2,0 2-4,-2 2 1,3 1-5,-5 1-8,4-1-7,-3 2-26,-1-2-27,0-2-41,-1 2-40,0-1-40,-1-1-77,-2-1-82,-2-2-27,-3 0 11,0-3 25,-1-1 36</inkml:trace>
  <inkml:trace contextRef="#ctx0" brushRef="#br0" timeOffset="39521">3520 457 273,'-3'-6'300,"3"0"11,0 0-41,1 2-105,3-1-73,4 1-45,2-2-23,5 0-13,2 1-6,2-1-12,5 0-14,-1 2-18,4-3-24,2 2-30,-4-1-34,2-2-19,-3 1 10,-1-2 39,-3 1 56,-2-1 54,-3 3 62,-4 0 51,-3 3 24,-3 0-3,-1 2-15,-4 1-9,0 1-1,-1 2 4,-2 3 3,-2 3 2,-2 2 2,1 1-7,-3 3-21,2 1-23,1 2-23,1 3-18,2 0-13,1 2-21,1-1-27,2 3-44,2 0-50,1 0-52,2 2-70,-3 0-119,-1-1-47,-4-1 2,-3-4 31,1 0 41</inkml:trace>
  <inkml:trace contextRef="#ctx0" brushRef="#br0" timeOffset="39951">2842 913 24,'-16'-2'263,"6"2"17,2-1 14,7-2-66,1 0-92,8 0-65,2-3-33,7 0-14,8 0-10,5-1 2,6-1-4,9 1 2,8-2-7,8 1-2,3 0-4,9 1 3,5 1 3,-1 0 10,4 0 18,2 2 9,-2-1 10,3 0 2,0 1 0,-7 0-3,4-1-14,-8 2-8,-2 0-10,-8 0-9,-6 2-4,-10-1-17,-5 2-29,-11-1-36,-7 2-51,-10 1-121,-8-1-62,-6-1-23,-5 3 3,-4 0 26</inkml:trace>
  <inkml:trace contextRef="#ctx0" brushRef="#br0" timeOffset="42633">3453 1215 192,'-1'-2'213,"1"0"-4,-3 1-53,3 1-40,-3-3-19,1 3-5,2-1-5,-1-2-3,1 3-11,0-2-10,0 1-10,0 1-11,0-2-5,0 2-3,0-1-4,0 1-3,0 0-2,0 0-4,0 0-5,0 0-2,0 0-6,0 0-3,0 3-3,0 0 1,0 0-1,-2 2 4,1 3 1,-3 0 3,3 1 1,-3 1 3,1 1 3,0 1 8,0 0-4,0 1-2,-3 1 1,3-1-3,-2 1-4,1-1-10,0 0 3,0 1-1,0-3-4,-1-1 2,4-2 1,-1-1-2,2-1-1,-2-3-1,2 2 2,0-4-2,2 1 2,0-2 3,-1-3-2,4-2 3,-1-1-2,3-1-2,-2-4-4,0 1 2,2-2 0,-2-2 3,0 1-3,-1-2 0,0-2 0,-1 1 0,0-2 0,-1 0-5,-1 0 4,1 0 1,1 1 0,-2 1-1,1 2-2,-2 2 1,0 2 4,1 2 0,-1 2-1,0 2 0,0 0 0,0 3 1,2 0-2,0 1 0,-1 1 7,-1 4 5,4 2 7,-4 2 2,3 3 3,-2 2 2,3 2-8,-3 1-4,2 2-6,2-1-2,-2 2-2,2 1 0,0-2-2,-1 1-2,3-2 2,-2 0-4,0-2-1,-1-1-4,1-1-9,-2-2-14,0-3-23,0 0-31,0-3-42,-1-2-70,0 1-92,-2-5-41,-5-2-5,0-1 15,-1 0 35</inkml:trace>
  <inkml:trace contextRef="#ctx0" brushRef="#br0" timeOffset="43282">3411 1326 77,'-3'0'277,"1"0"17,1 0 7,1 0-81,1 3-99,4-3-56,3 1-30,0 1-15,1-1-9,7 1-2,2-2-4,4 0-17,3 1-26,2-1-51,-5-1-105,2-1-54,1-2-31,-5-1-2,3 1 16</inkml:trace>
  <inkml:trace contextRef="#ctx0" brushRef="#br0" timeOffset="43447">3770 1167 276,'3'-8'305,"-3"3"18,0 3-34,0-1-111,-2 3-77,1 1-35,-1 3-15,-1 3-5,0 0 6,0 2 7,-2 3-3,0 0-3,4 3-11,-6 2-8,4-1-12,-2 2-9,4 3-5,-2-3-5,-1 2-3,2-2-2,2-2-4,-2 1-4,0-4-7,2-2 5,0-4 0,0-2 0,0-2 5,0-5 4,0-2 6,0-4-3,-1-4 0,1-1-2,-3-3 1,1-3 1,-1-2-1,1 0 0,2 0 1,0 0 1,0 2 3,2 2 0,-1 5 3,1 0 2,0 5-3,1 1 0,-2 1-1,5 4 3,-2 2 7,0 4 5,3 1 3,1 3 5,-2 1-1,3 4-5,-2-1-8,1 1-7,1 2-7,-3-1-7,2 2-10,-3 1-19,2-3-23,0 1-23,0-1-36,-3-1-55,-4-2-105,-1-2-41,-2 1-10,-5-5 9,2 0 28</inkml:trace>
  <inkml:trace contextRef="#ctx0" brushRef="#br0" timeOffset="43849">3715 1395 102,'-2'-5'276,"2"1"10,5-1 9,2-1-99,3 2-93,4-2-54,5 0-30,2 1-15,0 1-13,4-1-12,0 1-15,3-1-16,1 1-18,1-2-8,0 1 0,-2 1 13,-2-1 29,1 1 35,-5 2 38,-2-1 33,-5 0 23,-1 3 12,-5 0 4,-2 3 7,-1 0 6,-3 3 8,2 3 10,-4 3 4,1 2-3,-4 2-15,1 2-24,1 2-26,-5 1-22,5 3-39,3 0-70,-1 3-102,-1-2-158,2 2-85,1 2-44,0-4-3,1 1 43</inkml:trace>
  <inkml:trace contextRef="#ctx0" brushRef="#br0" timeOffset="55571">3544 225 154,'-2'-9'301,"0"3"19,2-2 14,0 2-103,0 3-87,0 0-47,0 2-16,2-2-6,-2 1 1,0 2-2,0 0 4,0 2 7,0 2 6,0 2 5,0 5 6,-2 0 8,2 6 10,-2 1 0,0 2 1,-1 2-1,-2 2-11,0 2-11,-1 1-12,-1 0-20,0 0-16,2 0-15,0-1-11,0 0-5,4-2-5,-3-1-8,4-4-4,-1-1-2,1-4-1,0-2-4,-2-5 2,1 0 3,1-3 0,0-1-2,0-3-3,-3-3-5,1-5-3,2-2-2,-1-5-3,-1-5-2,1-2 1,-1-4-1,0-4-4,2-1-1,0-5 0,0-2 3,4-1 1,0-3 4,2 0 6,1 0 5,-2 2 6,1 4 0,2 4 5,-1 5 4,-2 6 5,2 5 0,-6 2-3,4 5-1,-2 3-1,3 3-3,1 3 4,1 3 4,1 6 8,4 3 3,-2 4 4,3 6 6,0 3 0,-1 2 1,5 5-1,-1-1 2,-1 2-1,1-1-7,1 1-10,-1 0-1,0-2-3,1 1-5,-2-1 1,1 0-4,-3 0 1,3-3-2,-4-1-3,1-1 1,-2-2-10,0-3-9,-6-3-18,2-2-27,-3-2-29,0-4-36,-1-2-37,0-2-42,-1-3-35,2-2-37,-5-1-99,0 0-69,-5-4-11,-2-2 20,-2-3 39,0-3 57</inkml:trace>
  <inkml:trace contextRef="#ctx0" brushRef="#br0" timeOffset="56260">3513 213 54,'-3'-6'282,"1"3"22,0-1 9,-1 2-63,1 0-101,-1 2-63,0 3-28,-2 3-10,0 3 3,-1 0 3,0 4 6,-1 3 8,3 2-7,-3 1-5,2 5-9,-1 0-9,2 3-13,-1 0-12,1 0-2,1 0-4,2-1-5,-3-5-2,4-2 2,0-4 2,0-3 4,4-4 5,-3-5 2,2-5 1,2-4 0,0-6-1,3-1-8,-2-5-1,1-3-4,-1-3-4,0-3-1,3-2-2,0-2 0,-1-2 0,0 4 8,-1 4 6,0 5 4,-3 7 4,1 3 12,2 8 6,0 6-5,3 5-8,1 6-21,6 6-47,2 3-93,0 6-156,2 1-79,-5 1-37,-1 0-4,-7 1 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23.9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169 860 41,'-5'-27'383,"5"6"43,0 1 20,0 5 5,-1 3-175,1 5-143,0 1-77,0 3-33,0 3-4,0 3 12,0 6 23,-4 1 17,4 5 9,-3 5-6,2 2-13,-4 4-18,2 1-17,-3 1-13,-1 2-6,2-1-6,-3 1-1,4-4-1,-6 0-4,6-5-7,-3-3-5,6-4-2,-4-5 3,2-3-4,1-5 3,-2-5 6,2-5 7,-1-5-2,0-5 4,-1-4 2,1-4 4,-2-3-3,2-1 4,2-4 11,-1 2 18,2 2 27,2 2 34,-2 5 27,1 5 20,4 4 0,-2 4-10,4 4-20,3 2-29,3 7-11,0 2-12,6 5-7,0 3-4,-2 5-9,4 2-8,-4 3-14,1 4-11,-1 0-15,-6 2-13,-1 2-29,-4-1-40,-2 0-65,-2 2-68,0-3-73,-6 1-107,-2-4-106,0 1-36,-5-2 23,-3-5 56,-1-4 64</inkml:trace>
  <inkml:trace contextRef="#ctx0" brushRef="#br0" timeOffset="461">0 1130 354,'0'-6'392,"3"-3"-3,7 0-14,3 0-157,7-2-162,3 2-80,4-1-28,2-2 1,1 0 12,0 0 11,-2-2-1,0-1-6,-1-1-8,-6-1-3,1 1 9,-6-1 21,0 1 29,-6 4 34,-1 1 31,-5 4 25,1 1 7,-2 1 1,-1 4 0,-2 2 7,0 2 10,0 5 9,0 2 9,0 3 4,0 4-7,0 0-25,3 2-30,-1 2-26,0 0-28,1 3-23,0-1-32,0-1-36,-2-1-35,1-3-30,-2-1-10,-2-5 1,2-5 15,-1-3 26,-5-5 29,3-3 24,-4-7 14,4-4 6,0-3 7,-1-4 7,1-4 6,2-1 5,-2-3 11,6 2 20,-2 1 23,2 3 28,1 3 21,0 4 13,3 4 5,-1 1 0,5 4-9,-1 2-9,4 5-2,-1 4-8,3 1-8,-1 4-14,0 2-10,0 4-21,-2 1-28,-1 3-31,-4 0-37,-1 1-44,-4 2-65,-1-1-63,-2 1-60,-3 0-81,-6-2-112,0 1-31,-5-4 17,-1-1 46,-2-2 56</inkml:trace>
  <inkml:trace contextRef="#ctx0" brushRef="#br0" timeOffset="951">383 1118 201,'1'-9'336,"2"-2"26,3 1 18,2-2-96,4-1-97,1 2-53,2 0-23,2 2-15,1-1-13,2 2-14,4-1-18,-2 2-21,4-1-13,0 2-10,-2-1-5,0 2 2,-4 1 13,-2 2 25,-1 2 41,-3 2 42,-1 2 39,-2 2 33,-3 3 6,-2 2-6,-1 1-26,-2 2-35,2 5-30,-5-1-24,1 1-23,-1 2-12,3 3-15,1-1-15,-1 2-15,2-1-18,1 2-50,2-2-77,0-2-93,1-1-82,4-3-87,-4-4-144,3-2-40,0-6 33,-1-3 72,5-5 70</inkml:trace>
  <inkml:trace contextRef="#ctx0" brushRef="#br0" timeOffset="1313">1213 1047 221,'14'-7'316,"0"1"33,3-2 29,2 4-108,3-2-60,0-2-18,1 4-18,1-2-23,-2-2-33,1 2-66,-2-1-100,-2-1-132,-6 1-154,-6-1-81,-7 2-39,-6-3 18,-2 1 51</inkml:trace>
  <inkml:trace contextRef="#ctx0" brushRef="#br0" timeOffset="1459">1251 908 169,'-16'0'351,"4"0"25,3 0 14,4 0-72,5-2-135,4 1-80,4-1-47,6-1-39,2 0-48,2 0-94,3-1-134,0-1-70,2-1-36,3-4-7,2-4 23</inkml:trace>
  <inkml:trace contextRef="#ctx0" brushRef="#br0" timeOffset="1855">1997 651 196,'-2'-16'330,"0"1"30,-2 1 21,-1 3-100,2 3-96,-2 2-55,-1 1-33,-1 5-12,-3 3 0,-2 3 7,-2 6 13,1 3 6,-4 3 3,6 5-10,-2 2-21,3 1-22,1-1-23,5-1-12,0-1-11,4-2-2,5-2 2,2-4 3,1-1 5,4-4 12,1-4 18,2-1 19,-2-7 21,3-2 17,-3-4 12,-4-1 0,0-4-14,0-4-20,-5-2-25,0-4-19,-4-1-20,0-1-19,0 1-31,-4 0-64,3 1-91,2 1-90,3 4-82,6 0-85,0 4-88,1 1-20,2 1 51,-1 1 69,1 1 66</inkml:trace>
  <inkml:trace contextRef="#ctx0" brushRef="#br0" timeOffset="2138">2111 515 151,'10'0'266,"-1"0"46,-1 0 37,-4 0-59,1 1-42,-4-1-17,2 3 11,-1 0 15,0 3 10,-2 2-8,1 2-12,-1 2-32,2 5-43,-2-1-51,2 4-39,-1 2-28,1 1-24,-1-1-14,3-1-16,-3 0-8,2-3-16,-1-3-6,0-3-11,-2-3-8,0-3 0,0-3-4,-4-6-2,1-3 0,2-5 12,-4-3 2,-2-6 6,2-4 13,-2-1 7,2-4 7,2-1 6,1 2 12,1 1 13,2 1 8,1 5 8,1 3 10,2 3-1,4 5-2,-1 2-7,3 5 1,5 3-1,-2 3-1,4 5 3,-2 4-1,2 1-7,0 4-6,-4 1-11,-1 2-7,-1 3-15,0 0-18,-3 1-28,-3-2-51,-1 0-64,-2 1-75,-3-3-64,0-1-85,0-4-114,-5-1-24,-1-4 28,-5-2 54,2-6 62</inkml:trace>
  <inkml:trace contextRef="#ctx0" brushRef="#br0" timeOffset="2554">2220 737 38,'-7'-5'362,"2"1"39,-1-1 29,3 2 14,3 0-146,0-1-113,2-1-64,3 1-39,2-1-27,6-1-43,4 0-61,6 2-77,2-2-153,2-2-97,1 1-52,2-2-6,3-2 31</inkml:trace>
  <inkml:trace contextRef="#ctx0" brushRef="#br0" timeOffset="2713">2710 576 184,'5'0'341,"-2"-1"23,-2-1 11,-1 1-96,2-1-137,0 1-104,-1-1-86,1 1-126,4-1-99,-2-1-50,1-2-12,5 0 10</inkml:trace>
  <inkml:trace contextRef="#ctx0" brushRef="#br0" timeOffset="2877">3132 243 280,'-5'-10'333,"1"1"19,-4 1 15,-1 7-139,-3 1-67,-1 1-11,-2 5 17,-5 4 21,2 0 14,0 2-2,2 3-11,2 0-33,2 3-41,5-2-42,4 1-35,3-1-19,3-1-15,7-1-7,4-1-7,0-1-3,8-1 8,0-1 3,2-1-1,0 0-1,0 0 1,-1 0 0,-5 2-3,-1-1-1,-6 1 5,-3 2 5,-2-1 7,-7 2 4,-9-1 3,-1 2 3,-4-1-8,-5-1-6,2 1-14,-3-3-20,2 0-32,2-2-33,2-3-38,6-1-46,3-5-38,4-2-20,5-4-12,6-3-13,4-3-4,3-3-44,2-3-11,4-3 7,-1-3 22,-1-1 96,0 2 139,1 1 168,-5 2 123,-2 5 89,-2 2 75,-3 2-3,0 2-55,-5 3-53,0 3-40,-1 0-26,-2 4-26,1 3-27,-2 2-19,2 2-21,-2 5-19,0 2-29,-2 0-47,2 1-49,-2 2-67,2 0-78,0 0-84,0-1-88,-3 1-134,2-3-60,-6-3 4,0-3 47,0-6 66</inkml:trace>
  <inkml:trace contextRef="#ctx0" brushRef="#br0" timeOffset="3378">3170 406 122,'1'-20'298,"4"0"28,2 2 20,1 5-88,1 2-76,0 4-48,3 2-22,2 5-13,-1 0-12,0 6-13,2 2-12,0 2-21,2 2-26,-2 5-33,0-2-29,-1 0-22,-2 1-22,-2-2-9,1-1 5,-6-2 19,-2-4 24,-2-2 25,-1-4 27,-3-2 26,-2-5 19,1-4 17,-6-3 16,6-3 18,-3-2 22,4-3 31,3 0 19,2-2 22,2 2 1,3 2-2,2 2-20,1 5-33,-1 2-31,5 4-30,1 3-20,2 3-19,1 4-16,-1 5-5,-1 3-15,-1 5-35,0 1-52,0 3-67,-2 1-69,0 2-59,-1 2-48,0-2-103,2-1-38,-3-1 17,3-3 48,2-4 42</inkml:trace>
  <inkml:trace contextRef="#ctx0" brushRef="#br0" timeOffset="3781">3979 111 227,'0'-28'318,"0"2"26,-4 5-8,-1 5-102,-3 4-72,-1 6-37,-3 4-18,-3 5-3,-1 6 8,-1 8 12,0 1 2,-1 3-7,3 3-10,3 1-24,2 2-18,4 2-22,4-1-18,4-1-16,4-1-9,4-4-5,5-3-7,3-2 0,6-3 4,-1-4 2,4-5-4,-4-5-6,0-5-7,-1-5-14,-6-4-13,0-4-5,-5-4-1,-3-1-5,-7-2 11,-2-2 10,-5 1 11,-2 2 19,-2 2 10,-2 4 11,-3 6 8,0 4 13,0 7 13,0 5-2,0 7-1,4 4-1,3 4-2,8 4-24,4 4-44,6 1-59,3 2-70,4-1-132,4 1-113,1-3-40,0-5-2,0-1 36,-6-5 53</inkml:trace>
  <inkml:trace contextRef="#ctx0" brushRef="#br0" timeOffset="5146">1991 1208 18,'-4'-6'288,"1"-2"30,2 2 25,-3 2-38,4-1-92,0 0-66,4 3-42,0-3-21,2 1-10,6-3-3,2 2 2,5-1 5,8-3 1,3 0-4,9 0-8,9-5-14,6 2-13,7-1-15,13-1-6,6-2-12,3-2-7,9-2-4,1-3-3,2 0 1,3-3 0,5-2 3,1-4 2,2-1-1,0-1-2,-3 1-2,-4 1 1,-4 2 2,-9 3-4,-6 3 6,-11 5-11,-9 2-24,-12 4-36,-6 2-54,-12 4-82,-12 2-128,-9 5-55,-9 0-10,-12 3 19,-8 2 39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11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334 1035 174,'-8'-18'308,"-1"1"16,-4 3 12,-1 4-106,-3 4-89,-4 6-44,-5 3-10,-2 6 8,-4 5 8,2 4 8,0 3 2,2 4-2,3 1-18,3 1-23,6-2-16,6 1-17,6-2-11,5-2-7,7 1-7,5-4-1,5-3-3,5 0-3,5-3-6,4-1-3,1 0 6,5-1 0,-5-1 0,0 1 1,-4 1 2,-6 0-5,-3 0 0,-6 1-4,-6 1-2,-8 2-6,-4-1-5,-6 2 0,-3 1-10,-2-2-3,-2-1-8,3-1-13,-2-4-23,6-1-32,1-3-37,8-1-69,1-5-109,6-5-47,2-4-6,1-5 18,8-2 35</inkml:trace>
  <inkml:trace contextRef="#ctx0" brushRef="#br0" timeOffset="311">413 1377 184,'11'-11'324,"-1"5"43,-3 2 50,-2 1-69,-1 3-60,-1 4-15,-2 0-3,-1 4-14,0 1-29,-1 2-40,-2 2-40,-1 1-57,-1 1-69,-4 1-84,5 1-87,-4-1-80,3 1-78,-2-3-94,0 0-84,-1-5-7,0-1 33,0-7 59,2-2 66</inkml:trace>
  <inkml:trace contextRef="#ctx0" brushRef="#br0" timeOffset="485">321 1384 131,'2'-24'292,"0"2"31,2 4 26,0 0-86,2 4-77,2 4-43,0 2-17,0 5-17,1 3-15,5 5-15,-1 2-9,1 4-16,1 2-16,-2 4-20,2 1-14,-3 1-17,1 2-13,-3-1-5,-1-2-6,-3-2 1,1-4 7,-6-3 9,3-3 12,-6-3 20,-1-4 14,0-4 20,-2-5 29,2-2 35,-1-4 32,2 0 25,2 0 16,2-2 8,2 1-8,2 4-23,0-1-34,4 4-29,1 2-31,0 5-24,0 3-22,3 3-19,1 5-18,-1 2-29,2 4-42,-1 4-64,6 1-62,0 4-48,2-1-33,1 4-16,1-2 0,-2-2 9,2-4-12,-5-1-29,-1-8 9,2-3 19,-2-5 32</inkml:trace>
  <inkml:trace contextRef="#ctx0" brushRef="#br0" timeOffset="842">1005 1366 7,'6'-27'287,"-1"3"43,1 5 39,-5 1-12,-1 4-67,0 4-52,-1 4-19,-5 3 4,-1 6 2,-4 4-11,-1 5-15,-3 3-15,1 5-31,3 1-39,1 3-44,4 0-33,2 1-29,4 1-19,1-2-11,4 0-10,3-5-6,1-1-1,5-4 6,1-4 6,0-5 6,1-4 6,-3-5 7,-2-5 2,-1-4 3,-6 0 3,1-3 6,-4-1 11,-2 4 13,-4 2 12,1 1-2,-1 4-3,-3 4-11,1 2-26,0 5-46,4 1-71,1 3-74,4 0-80,-1 3-150,2-2-92,3-1-24,-4-3 31,3-3 59,-4-3 71</inkml:trace>
  <inkml:trace contextRef="#ctx0" brushRef="#br0" timeOffset="1315">438 226 78,'-10'3'244,"10"0"15,9 2-3,13-4-90,17 0-67,14-2-43,18 0-23,14-2-9,15-2 1,11-2 4,10-1 4,11-1 9,11-1 6,6-3 6,4 0 7,4-2 17,4 0 12,7-1 9,1-2 5,0 1 5,-3 1-7,-4 1-18,-4 1-20,-10 2-16,-6 2-24,-12 2-46,-15 2-64,-21 3-120,-18 0-121,-19 2-65,-26 1-25,-14 0 13,-24 0 46</inkml:trace>
  <inkml:trace contextRef="#ctx0" brushRef="#br0" timeOffset="1939">1689 1378 224,'7'0'336,"2"-1"21,2-1 14,5 2-112,1-1-99,5-1-61,2 1-28,3-2-20,-3 1-13,1 2-13,-1-3-14,-7 1-19,2 1-33,-6-3-41,-1 1-61,-5-2-105,-6-1-72,-6-1-26,-3-1 3,-2 1 30</inkml:trace>
  <inkml:trace contextRef="#ctx0" brushRef="#br0" timeOffset="2090">1778 1275 267,'-12'-2'289,"3"2"12,5-1-45,4-1-100,4 2-70,5 0-41,6 0-18,4-2-18,4 1-21,3 1-64,4-3-111,2-1-64,-2-4-29,-3-1-12,-2-1 6</inkml:trace>
  <inkml:trace contextRef="#ctx0" brushRef="#br0" timeOffset="6524">2639 1086 51,'-4'-6'229,"-1"0"30,2-2-7,-3 1-50,2-2-37,3-2-16,-2 1-8,1 1-3,0 0-1,2 3 0,0-2 0,0 4-8,0-1-14,0 2-14,0 0-22,-1 2-15,1 1-19,-2 0-15,2 3-10,0 3-9,0 1-3,0 5-1,0 0 0,0 2-3,0 1-2,0 3 0,0 0-1,0 0 1,0 1-5,0-1 1,0 0-4,0-3-4,0 0-4,0-3-3,0-2 1,0-2 1,0-2 8,0-1 2,0-4 6,2-1 2,-2-4 1,0-2 2,-2-5-2,1-1-1,-3-4-1,3-1 0,-4-2-4,2-4-2,-2 0 3,4 0 6,-1 2 6,2 0 9,2 4 15,-2 2 11,1 3 10,4 3 3,-1 2-2,0 0 5,2 5 4,2 0-4,-1 2-1,3 2-1,0 4 5,0 1-5,2 5-15,-1 0-10,0 5-7,-1 1-8,-1 1-9,2 2-10,-1 1-9,-2 1-24,0 0-29,-1-1-43,0-1-47,-1 0-49,-3-1-43,2-1-48,-5 0-106,-1-2-46,-1-2 3,-1-3 26,-2-3 41</inkml:trace>
  <inkml:trace contextRef="#ctx0" brushRef="#br0" timeOffset="7051">2606 1225 100,'-5'-9'293,"2"2"21,5-1 8,3 2-77,3 0-108,7 0-64,3 0-35,5 0-20,3 2-7,0-2-5,4 1-4,0 1-10,2-1-10,-2-1-10,-1 0-14,-4 0-7,-3 0 3,-1-3 8,-7 0 23,-3 0 21,-5 0 30,-2 0 22,-1 2 28,-5-1 16,1 2 9,-3 2 7,3-1-6,-1 2-10,0 0-21,1 3-15,-2 0-15,0 3-18,0 2-5,1 4-10,1 0-2,-1 3-3,2 1-4,0 2-3,0 2-4,0-1-4,0-1-6,0 3-2,0-3-10,0 2-6,0-2-8,2-3-2,-2-2-5,1-1 4,-1-1 3,0-5 10,0-2 6,2-2 5,-2-5 9,0-2 2,0-4 0,0-3 4,0-1 2,0-5 3,-2 0 1,1-3 2,-3 0 6,3 1 6,-1 1 13,1 2 12,1 2 11,0 5 18,0-1 14,0 5 12,1 0 1,1 3-12,1 2-9,2 1-14,4 1-14,-3 4-16,2 1-7,4 3-4,-2 3-5,2 1-4,-2 5-6,0 0-8,-2 3-11,-2 2-11,-1 1-23,1-2-29,-4 1-34,-2-1-33,-3 1-37,-2-2-37,0-2-59,1-1-101,-4 0-36,0-3 1,-3-1 22,0-1 38</inkml:trace>
  <inkml:trace contextRef="#ctx0" brushRef="#br0" timeOffset="7633">2918 1228 65,'1'-4'263,"1"-1"17,3 1 8,1-2-86,3 0-83,1 1-53,4 0-26,0 1-14,4 1-10,-1 0-5,0 2-6,1-2-2,1 3-2,-5-2-5,2 0 4,-3 1 3,-3-2 10,2 2 11,-4-4 14,-1 1 15,0 1 13,-2-2 18,-2 1 11,2-2 8,-2 3 3,-3-1-2,1 2-8,1 0-16,1-1-15,-3 2-22,0 1-19,0-2-21,0 1-23,0 1-23,0 0-26,0 1-20,0 1-31,0 1-32,-3 0-70,3-3-85,0 0-36,-2 2-6,1 0 17,-2 1 32</inkml:trace>
  <inkml:trace contextRef="#ctx0" brushRef="#br0" timeOffset="8106">3351 1175 20,'0'-1'248,"0"0"28,0-1 5,2 1-51,-1 1-50,1-2-37,-1 2-25,1-1-7,-2-1-4,3 2 5,-3-1-1,0 1 1,0 0-3,0 0-10,0 1 2,0 4 0,1-1 11,1 4 3,-1 2 4,3 4 6,-1 1-2,-1 1-12,2 1-20,0 2-15,0-1-16,2 2-17,1-2-14,-2 1-15,-1-1-19,1-1-30,-2-2-42,1 0-57,0-2-64,-1-1-63,-1 0-57,-1-1-96,-1-2-56,0 0 5,-3-3 37,0-3 50</inkml:trace>
  <inkml:trace contextRef="#ctx0" brushRef="#br0" timeOffset="8582">2726 1586 142,'-6'0'249,"-2"2"20,0-2-33,-1 0-58,2 2-41,-2-2-25,3 1-14,-1-1-13,2 0-5,1 2-8,2-2-6,-1 0-13,6 0-11,2-2-11,4 2-8,9-1-8,6-1-8,9-1-8,11-1-9,10-2-3,9 1-3,7-2 0,6 1 1,7-2 6,6 2 7,4-1 4,0 0 2,2 3 8,-3-2 7,-4 2 15,-4-1 10,-8 2 2,-8 0-3,-9 0-5,-12 2-20,-11-1-29,-7 2-28,-10-1-27,-6 2-40,-9 1-79,-5-1-103,-7 1-43,-6 2-15,-6-1 10,-2 0 27</inkml:trace>
  <inkml:trace contextRef="#ctx0" brushRef="#br0" timeOffset="9094">3044 1798 145,'0'-3'238,"2"0"9,-1 0-35,-1 2-83,0-2-52,-1 3-14,-1-2-1,1 2 4,-3-1 7,1 1-1,-2 0-4,1 1-6,-4 1-3,0 1 1,-2-2 8,2 5 5,-4 2 7,1-1 1,-3 4 0,3 2-6,-2 3-9,-1 1-8,2 2-12,2 1-12,3 0-7,1-1-9,4 1-5,4-1 0,1-2-5,2-2 5,6-2 1,-2-4 6,3-1 14,1-5 8,2-3 8,-1-2 5,-1-4 4,0-3 3,-3-1-5,2-4-4,-4-2-7,1-2-5,-4-3-7,1-3-19,0-2-22,-1 2-42,4-1-42,-1-1-50,2 4-47,2 1-42,3 3-49,4 1-62,-3 3-44,1 1 4,2 4 24,-2 0 36</inkml:trace>
  <inkml:trace contextRef="#ctx0" brushRef="#br0" timeOffset="9432">3303 1693 18,'7'5'262,"-3"1"32,0 0 21,-4 2-46,0 3-73,-4 3-47,0-1-22,-1 5-8,-3 0-10,4 0-6,-3 3-9,2 0-13,0 0-17,2 0-18,2-1-11,-1-1-9,2-1-10,0-3-6,2-3-1,-2-1-2,1-4-1,1-1 2,-1-4-2,3-4 4,-1-4-4,0-3 2,0-6-6,1-4-2,-1-4-2,3-3-2,-2 0 2,1-2-1,2 3 7,1 3 14,-2 2 17,0 4 23,1 3 16,-3 5 18,1 2 24,3 4 21,-4 2 8,5 2 1,-1 4 3,0 2-10,1 3-23,-1 3-29,0 0-21,-2 3-23,3 2-17,-1 1-17,1 1-16,-2 0-21,-1-1-43,1 1-62,-2-3-81,0 0-75,-1-2-84,-5-1-133,-1-1-46,-3-4 19,-1-2 55,-1-4 69</inkml:trace>
  <inkml:trace contextRef="#ctx0" brushRef="#br0" timeOffset="9835">3326 1989 216,'-7'-3'321,"6"1"17,-3-3 4,8 3-124,-1-4-99,8 1-52,0-1-34,5 0-19,6 0-20,5-1-32,3 1-64,0-2-120,0 1-62,0-2-30,-2 1-4,2 1 18</inkml:trace>
  <inkml:trace contextRef="#ctx0" brushRef="#br0" timeOffset="9969">3740 1891 125,'1'2'393,"3"-2"41,-4 1 20,0-1-31,0 0-142,0 0-145,1 0-128,-2 0-151,1 0-158,-4-1-88,-1-4-41,4-2-2,-7-4 42</inkml:trace>
  <inkml:trace contextRef="#ctx0" brushRef="#br0" timeOffset="10664">2603 733 37,'-3'-1'226,"-1"-2"18,0 1-12,-1 0-61,1 1-56,0-2-38,0 2-24,-1 1-11,-2 0-8,0 0-6,0 0-4,3 1 1,-5 1-1,0 0 1,3 2-4,-1 0-2,-1 2 1,2 0-2,-1 0-5,0 2-2,1 1-1,-2-2-2,0 2-1,0 0-1,-2 2 0,2-1 3,-2 1 3,2 0 1,-1 2 5,0-1 3,1 0 2,0 1 3,3 1-3,-2-3-1,2 3-2,0 1-2,2 0 2,2 0-2,-1 1 0,0 0-3,2 0 2,2 1-2,0-2 1,-1 1 2,1 2 2,1-2 2,2 1 1,-2 0 2,3-1-4,-1-1-1,1 2-2,-1-2-3,1-2-4,0 2-2,1-1-3,-1-3 0,1 2-1,-1-3 1,2 1-1,0-1 3,0-1-2,-2 2-2,3-4-3,1 1 1,0 1 0,2-2 0,-1 1-2,5 0 0,-2 0 1,5 0 0,-1-1 1,0 1-2,2-1 6,0-1-4,0 2-2,1-3-2,0 2 1,1-3 0,1 1-3,0-1 2,2-1 2,2 2 2,1-4-2,2 2 2,0-1-4,0 1 2,2-2-2,0 1 2,-2 1 0,0 0 0,-4 0 0,0 0 5,-2-2-3,-1 2-2,-1 0 0,0 0 1,-2 0-1,0-1-1,-1 1-4,3-2 5,-1 2-2,1-2 2,-1 3 0,-1-3-1,0 1 2,1 1-1,0-3 0,1 1-2,-1 1 0,0-2 2,1 0-2,-2 0 1,2 0 0,-2-3 0,1 0 1,1 0-1,-2-1-2,1 0 3,0 0-1,-3-4 0,2 1-1,-5-1 2,1-1 0,-2-1 0,-2-1 0,-2 1 0,-2-2 3,-1-2 0,-2 1-1,-1-1 3,-2-1 1,0 0 2,-2-1-4,0-1-1,-2-1 0,0 0-1,1 0-2,-2-1-3,-2-1 1,0-1 1,-1 0 1,-4-1-2,4 1 1,-2-2 2,-2 2-1,0 2 2,-2-1 0,-2 0 2,2 1-3,-1 1-1,-1 2 1,-1-1 1,0 2-2,-1 0 1,0 0 1,-3 0 2,3 2-1,-3-1 0,2 1 0,-2 1-1,1 0 0,-2-1-1,1 2 0,0 2 0,-3 0 0,1-2 3,-3 4-2,1-1 1,-1 1 0,-3 1-1,2 1-2,-2 2 0,-3-1-2,1 2 1,-7 1 1,3-1 1,-3 1 3,-2 1 1,0 0-2,-2 0-3,1 3-16,-4 1-37,-12 4-111,-9 5-127,-13 2-66,-16 2-32,-12-2-6,-16 0 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29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42 130 221,'2'-12'306,"-2"0"32,1 3-10,-1 0-66,0 0-47,2 3-21,-2 2-5,0 1-1,0 0-8,0 1-8,1 5-8,1 2-10,1 4-23,-1 3-22,3 2-16,-2 3-22,0 1-23,3 0-31,-3 2-25,4-1-38,-6 1-41,6-2-52,-2 0-44,-1-3-41,2-2-27,-1-1-20,-2-3-36,-3-4-68,0-5-14,-3-2 16,-3-4 25,-2-2 39</inkml:trace>
  <inkml:trace contextRef="#ctx0" brushRef="#br0" timeOffset="241">0 156 122,'0'-8'298,"3"2"18,2 2 11,4-2-93,4 0-95,1 0-63,2-2-28,2 0-5,2 0 3,0-2-1,-1 2 1,0-3-2,2 1-4,-4 0-14,0 0-11,1 1-7,-6 2-4,-2 1 3,-2 0 12,-4 3 9,0 0 13,-3 0 7,1 3 9,-2 0 9,-3 3 9,-1 3 5,0 1 12,-4 5 11,0 2 12,2 2 6,-2 4-5,-2-1-9,4 4-17,0 1-16,2-2-21,3 1-19,-1-1-12,4-1-10,3-1-4,-1-2-13,3-3-4,4-2-12,1-2-19,1-4-22,3-2-45,3-2-58,0-3-68,0-5-141,-5-1-87,5-3-31,-5-1 16,4-4 50,-2 1 66</inkml:trace>
  <inkml:trace contextRef="#ctx0" brushRef="#br0" timeOffset="624">650 183 7,'-4'0'346,"4"3"29,0-2 15,0-1 12,0 2-153,0-2-100,-1 0-39,1 0-6,-2 0-3,0-2-11,2 2-29,0 0-66,2-1-89,-2-1-143,0 2-125,0 0-66,0 0-7,0-5 29,2 1 54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30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108 224 216,'-3'-12'301,"-3"1"13,1 4-3,-2 2-117,-1 4-76,-1 2-38,0 4-11,-1 2-2,0 2 6,0 1 7,0 3 5,3 0-2,3-1-4,-4 2-6,7-2-13,1-1-6,1 2-8,2-3-5,6-1-6,0-1-3,2 1-6,3-3-7,0 1 0,5-1-7,-1 1 1,-1 1 5,2 0 3,-3 1 5,-1 1 10,-3 1 10,-3 0 8,0 2 12,-6 0 6,1 1 4,-8-1-3,1 1-8,-3-2-18,-2 0-15,-1-3-20,1 0-31,-3-3-39,4 0-48,3-3-60,0-3-69,4-2-86,4-4-107,0-3-37,3-3 10,5-3 44,0-3 58</inkml:trace>
  <inkml:trace contextRef="#ctx0" brushRef="#br0" timeOffset="329">282 332 93,'9'-9'354,"-2"4"37,-1-1 23,-3 3-41,1 2-110,-1 2-82,-2 1-49,2 2-16,-1 2-7,-2 2-8,0 1-13,0 1-22,0 2-38,0 0-54,0 2-61,0-2-60,0 1-65,0 1-117,-5-2-78,2-2-16,-3-2 17,1-1 38</inkml:trace>
  <inkml:trace contextRef="#ctx0" brushRef="#br0" timeOffset="517">203 332 109,'-4'-20'300,"4"3"20,0 1 14,4 1-81,1 0-106,3 3-59,0 2-27,4 1-8,-1 1 2,5 4 2,-2 0 3,3 4-3,0 4-10,0 2-13,-1 1-18,-2 4-20,-1-1-11,0 4-15,-4 1-6,-1-2-3,1 0 5,-6 0 7,0-3 5,0-2 16,-3-2 13,2-3 12,-4-3 6,2-3 13,-1-2 14,-3-4 12,4-1 8,-3-4 22,3 1 23,0-2 20,3 1 14,1 0 4,1 3-2,-1-1-14,3 3-32,0 1-22,1 4-29,0 2-19,0 4-19,2 2-14,-4 5-20,0 2-31,-1 1-45,2 4-53,-3 2-55,1 3-46,0 2-49,-1 1-108,1-2-37,2 4 7,2-5 32,4 0 41</inkml:trace>
  <inkml:trace contextRef="#ctx0" brushRef="#br0" timeOffset="944">861 52 94,'-4'-19'300,"0"4"27,-1 5 18,-4 2-62,1 8-87,-4 3-47,-3 6-17,-1 5-1,-1 4 5,-3 3 0,1 1-7,1 2-14,2 2-19,0-1-24,5 2-25,3-1-23,5-1-14,1-2-12,5-2-9,4-2-8,2-4-4,5-1-1,4-5-2,2-2-5,5-5 3,-2-4 0,1-2 3,-1-4 5,1-2 6,-3-4 6,-3-3 6,-2-2 2,-3-2 4,-3-1-2,-6-2 0,-4-1 0,0 2 10,-4 2 11,-1 3 5,-2 4 7,1 5 2,-3 5 3,1 4-4,-2 4-4,-1 5-7,3 5 1,2 1 0,1 1-14,2 2-24,3 0-36,0-1-54,5-1-62,-4 0-123,6 1-114,-3-2-46,6-3-3,1-3 29,2-3 53</inkml:trace>
  <inkml:trace contextRef="#ctx0" brushRef="#br0" timeOffset="1341">1209 329 164,'9'4'502,"0"2"-43,-9-1-142,0-5-149,-4-3-280,-10-2-239,-6-5-126,-8-8 31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41.3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37 410 87,'-2'0'302,"2"0"29,0 0 22,0 0-67,2-2-84,-1 2-62,5 0-34,-1-1-18,2-1-11,2 1-12,2-1-6,0 1-8,2-1-9,3-1-12,-2 3-25,3-1-34,-1-1-37,2 1-36,-6-1-41,2 1-67,-4-2-98,-4 0-35,0 0 2,-2-2 16,-4-1 28</inkml:trace>
  <inkml:trace contextRef="#ctx0" brushRef="#br0" timeOffset="224">16 308 276,'-8'-3'313,"4"0"17,0-1-30,4 0-100,4 0-78,0-2-43,6 0-28,-1 1-14,6 1-12,0-1-9,6 1-14,0 1-17,5 0-27,1 0-57,-3 0-128,2 0-64,-3 0-30,1-2-5,2 1 16</inkml:trace>
  <inkml:trace contextRef="#ctx0" brushRef="#br0" timeOffset="436">506 57 215,'0'-9'322,"-3"-2"29,3 4 26,-1 0-99,-1 2-81,1 1-34,1 1-20,0 3 2,0 3 12,0 1 9,0 7 1,1 2-3,2 4-7,0 2-17,0 2-41,0 0-47,1 2-42,-1 1-44,2-2-47,-4 2-54,4-3-56,-2 0-50,3 0-38,-3-3-68,-3-3-73,2-1-9,-4-5 22,2-6 39,0-3 52</inkml:trace>
  <inkml:trace contextRef="#ctx0" brushRef="#br0" timeOffset="662">512 152 167,'0'-11'310,"-1"0"20,2 3 13,1 0-106,1 1-100,4 1-61,1-2-30,2 2-13,2 0-11,3-2 1,0 3-4,4-1 1,-2-1 1,4 2-5,-4-1-3,4-1-6,-4 2 2,-3-1 7,0 1 7,-2 1 27,-4-2 31,-4 3 33,2-2 34,-4 4 23,-2-1 6,1 2-8,-1 0-24,-1 0-28,-1 3-27,-2 0-19,-1 5-13,-3 2 1,2 2 1,-2 5 6,0-2-1,2 4-4,1 1-5,0-1-11,0 1-18,4 1-8,1-3-9,1 0-14,2-2-29,1 1-38,4-4-59,-2-1-82,10-1-86,-7-3-133,7-1-95,-2-3-30,0-2 31,2-4 63,3-1 77</inkml:trace>
  <inkml:trace contextRef="#ctx0" brushRef="#br0" timeOffset="1017">1015 195 268,'10'-6'417,"-1"0"38,-2 0 35,-6 3-75,2 0-125,-1-1-94,-2 1-46,0 1-23,-2 1-22,2-1-25,0 1-40,0-1-60,0 1-85,2-1-89,0 2-131,-2 0-128,0-3-49,1-1 10,3-2 50,0-4 64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33.8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 41 233,'-1'-9'334,"-7"0"18,7 1 10,-4 5-122,1 2-105,1 5-58,-2 4-21,1 2-1,-2 7 16,-1 1 20,2 2 24,1 5 14,-1 0 2,0 2-6,-1 2-22,0-1-27,-1 1-24,2-1-19,0-1-17,2-4-5,2-4-8,-4-2-3,4-4-1,-1-3-4,1-5 3,-1-2-2,-1-6 6,1-6 0,1-5 3,1-4-5,-2-4 4,2-3 5,0-7-3,2-3 6,-1-2 11,2-2 18,2 2 16,0 5 27,2 5 30,-2 5 8,3 5 4,-1 3-6,4 6-9,-2 3-26,2 5-21,3 6-11,-1 3-12,1 8-8,-3 2-4,2 7-5,0 4-6,-4 1-6,4 4 0,-2-1-5,-1 1-4,0 0-5,0-1-11,-4-1-18,1-2-40,-2 0-56,-5 0-83,-2-3-90,-3-1-106,0-4-132,-1-5-44,-4-3 16,-4-5 61,1-4 80</inkml:trace>
  <inkml:trace contextRef="#ctx0" brushRef="#br0" timeOffset="474">0 463 85,'0'-5'309,"5"2"25,7-2 17,1-1-49,5 0-127,4 2-69,5-3-41,1 3-29,6-2-15,0 2-14,6 1-21,2-3-19,0 3-38,-1-2-81,1-1-105,-5 0-49,-4 0-20,-1-2 4,-4 0 28</inkml:trace>
  <inkml:trace contextRef="#ctx0" brushRef="#br0" timeOffset="616">636 273 151,'6'-12'319,"-1"2"41,-3 2 29,-1 2-75,1 2-92,-2-1-54,0 2-27,0 3-1,0 3 4,-2 2 1,1 4 8,-3 3-4,3 3-11,-1 1-35,1 4-29,1-1-27,-3 4-20,1-2-20,1-1-13,-1 2-11,1-5-14,-1-1-6,0-3-4,-1-6-20,1-2-12,-2-5-4,-1-6 4,0-4-1,-1-5 9,1-3 20,2-8 19,-2-1 11,4-4 11,1-4 5,0-4 8,1 3 15,2 2 20,1 2 28,1 5 24,-2 5 17,3 5 9,-2 5 4,3 3-4,-1 5-8,2 2-14,3 6-5,-1 4-7,-1 2-12,4 6-15,-2 3-13,0 2-13,-2 3-11,1 0-10,0 2-11,-3-1-19,0 1-30,-3 0-65,1-1-90,-5-3-91,0 1-102,-1-5-139,-6-2-57,-4-2 18,-5-5 69,0-2 80</inkml:trace>
  <inkml:trace contextRef="#ctx0" brushRef="#br0" timeOffset="1029">537 384 63,'-12'-6'355,"8"-2"32,2 3 19,5-1-9,4-2-168,5 2-100,7-1-63,3 0-38,5 2-38,5-1-43,6 1-54,-2-1-110,5 0-97,0-2-42,-1 1-8,0-2 19</inkml:trace>
  <inkml:trace contextRef="#ctx0" brushRef="#br0" timeOffset="1152">1042 243 226,'15'-3'348,"-6"1"50,0 2 36,-5-1-87,-1 2-63,-3 1-26,-2 1-6,-1 5 1,-2 1-4,-2 1-9,0 5-29,1 2-36,1 2-49,0 2-41,1 3-35,2 0-23,2 3-21,0 0-32,0 0-48,5 0-95,-2 0-106,2 0-109,0-4-158,-1-3-66,1-2 0,-2-2 67,5-3 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2:26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14 972 203,'-1'-3'225,"1"-1"9,-2 1-77,1 0-66,1 0-28,-2 0-7,0 1-1,0-1 7,2 2 4,0-1 4,0 1-4,0 1-15,0-2-10,-2 2-11,0 0-12,2 0-10,0 0-3,0 0-1,0 0-2,0 0 0,0 0-1,0 0 1,0 0-1,2 0-2,0 0 1,-2 0 0,2 0 2,2 0 2,0 0 0,3 0 4,2 2-1,5-2-3,1 0 2,5 1-3,4 1-1,3-2-2,4 0 2,6 0 0,1 0-1,3 0-1,5 0 3,-2 0 2,3-3-2,3 3-2,0-3 3,0 1 1,-2 0-2,3 1 2,-2 0-2,1-1-3,1 1 0,0-1 0,1 1-1,1-1-1,1 1 0,-1-1 0,0 1 2,-1-3 0,-2 3-1,-2 0 0,-3-1-1,0 1 2,-3-1-1,-1 1-2,0-1 6,-3 1-2,0-1 2,-2 1-2,2-3-1,-3 3 4,-2 0-5,2-1 1,-4-1 0,1 2 0,0-1 0,-2 1-1,-2 1-1,1-2 1,-3 2 0,0 0-1,-4 0 2,2 0 0,-4 0 0,-2 0 0,1 0-1,-2 2 1,-3-2-2,-3 1 1,2-1 1,-4 0 1,-1 2 1,3-2-1,-3 1-1,-1-1 2,1 2-1,-1-1 0,-2 1-1,0-1 0,0 0 0,0-1 0,-1 4-1,1-4 1,-1 0 0,0 1-6,-3-1-6,2 2-12,-1-2-15,-2 0-17,0 0-23,-2 0-42,-1 0-80,-3-2-47,-2 1-16,-1-3 4,-1 0 13</inkml:trace>
  <inkml:trace contextRef="#ctx0" brushRef="#br0" timeOffset="723">1984 729 74,'-9'-7'227,"1"1"13,3 1-24,4 1-67,-2 2-52,-1 1-29,4-1-21,2 2-10,1 2-3,2-1-8,3 2-2,4 3-6,3 3-2,4 0-3,0 3-1,5 2 0,1 1-4,2-2-2,-2 1 0,2-2-2,-3 1-2,-1-2 2,-1-1-2,0-1 0,-6-3 2,-2 2-2,-1-2 0,-5-2 4,-1 2 2,-7 0 3,-4 3 4,-5 3 3,-12 3 4,-4 5 0,-14 4-6,-9 6-32,-12 3-144,-22 4-73,-23 5-45,-31 3-23,-30 5-7</inkml:trace>
  <inkml:trace contextRef="#ctx0" brushRef="#br0" timeOffset="17429">628 12 23,'-3'-1'214,"3"1"19,-5-2-28,5 1-49,-1-1-53,1 1-37,0 1-29,0 0-13,0-2-7,0 2-4,0 0-2,0 0 5,0 0 3,0 0 7,0 0 0,0 0 2,1 0-2,-1 0-5,0 0-4,3 0-8,-1 0-2,-2 0 0,0 0-1,0 0-3,0 0 1,0 0 2,0 0-1,0 0 0,1-2 3,1 2 1,-2 0-1,0 0-1,0 0-5,0 0-3,1 0-8,3 0-12,-3 0-10,4 0-11,2 0-21,-3 4-28,4-4-28,0 1-32,-2 1-37,1-1-26,2-1 1,-4 0 18</inkml:trace>
  <inkml:trace contextRef="#ctx0" brushRef="#br0" timeOffset="17827">679 15 176,'0'0'196,"0"2"-27,-2-2-60,1 1-54,1-1-37,0 0-28,0 1-31,0-1-33,0 0-38,3 0-34,3 0-19,0 0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35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82 215 102,'0'0'213,"0"0"11,-1 2-27,1-2-30,-2 1-23,1-1-22,-1 0-15,-1 0-19,1 0-21,-1 0-13,0 0-13,0 0-2,0 0-5,0 0 4,-1 2 1,1-1 6,-2 1 9,4-2 4,-3 2 5,1-2-4,2 0-1,-2 2-2,1-2-4,2 0-4,-1 0 1,-1 0 4,2 0 3,0 0 4,0 0 9,3 0 16,3 2 15,1-1 14,2-1 4,5 0-3,1 0-9,3 0-22,0 0-27,6 0-20,-1-3-12,1 3-12,-1-2-14,0 0-11,-1-1-23,-3 1-31,-1-1-50,-2 0-51,-4 0-52,-1-1-54,-3 1-91,0-2-75,-5-1-10,-3 2 26,-2-2 38,-1 1 57</inkml:trace>
  <inkml:trace contextRef="#ctx0" brushRef="#br0" timeOffset="477">56 70 145,'-15'-3'290,"1"-2"21,3 2 16,3 1-100,3 0-75,2-1-36,8 0-11,-1 0 2,8-2 1,3 3-7,5-2-5,2 0-12,1 1-23,2 0-20,1 0-37,1 0-59,-4 1-112,-1 2-140,-4-1-71,-4-2-38,-6-2 3,-3-3 34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40.4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30 127 158,'-2'-12'269,"-1"-3"25,1 1-22,2 0-65,-3 0-50,1 1-30,-1 2-13,2 2-3,-1 2 9,-2 0 6,2 3 15,-1 0 6,1 2-2,1 1-8,1 1-9,0 3-10,0 0-7,0 4-11,0 4-8,0 1-7,1 1-11,3 4-15,0 1-20,2-2-15,1 4-7,1-2-4,1 0-7,4-2 0,0-1-1,0-3-2,2-1-6,0-4-1,0-2-3,1-4-4,-2-2 3,0-4-3,-1-2 4,-2-4 0,1-1 1,-4-3 3,-1-3 0,-1-1 4,-1-1 2,-2-1 0,0 2 7,-1 2 12,-2 4 8,1 1 10,-1 3-1,2 3 0,-2 4 0,0 2-3,2 5-6,-1 3 4,1 3 8,-1 6 3,3 2 2,-1 4-1,3 5-2,-5 4-8,6 2-8,-2 4-7,-1 2-1,3 0-5,0 1-4,0 1-8,-2-3 1,-1 0-1,0-1-6,-3-2-2,-1-2-2,0-3 0,-5-2-4,-1-3-5,-2-6 7,-3 0-4,-2-4-2,-1-3 2,2-3 1,-4-4 6,3-4 2,0-2 1,3-5 3,-2-4 4,3-3-2,-2-1-2,4-2 0,1-2 1,1 1 2,0-3-3,5 3 1,0-2-1,4-2-1,0 3-6,3-5-5,1 2-4,4-3-17,-1 1-14,2-1-26,1 2-36,-1 3-59,1 3-67,1 2-54,0 2-65,0 4-127,-2-2-39,0 1 23,1 2 49,2 0 58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7:42.6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125 154 48,'0'-9'287,"0"-2"29,0 4 23,-3 1-62,2 0-78,-2 2-62,-2 2-38,2 0-16,-3 4-1,-1 0 4,-4 5 11,2 2 12,-3 0 3,2 4 2,-3 1-18,2 2-22,0 1-18,3-1-19,1 2-19,4-3-16,2 1 1,1-2 1,3-2-4,3-1 0,4-2 2,2-3-2,3-1 0,0 0-4,0-2 1,2 2 0,-3-1 0,3 1 2,-5-1 2,1 1 5,-3 2 4,-2 1 4,-3 1 14,0 0 15,-3 2 11,-6 0 6,1 1 3,-5 2-3,-1-4-13,-4 2-23,2-1-26,0-1-36,-3-1-43,2-1-45,3-1-44,3-2-33,3-2-26,-1-2-25,6-1-29,0-3-63,3-1-12,4-5 12,0-2 20,3-2 43</inkml:trace>
  <inkml:trace contextRef="#ctx0" brushRef="#br0" timeOffset="372">220 282 174,'8'-11'330,"1"0"30,-5 4 18,2 2-87,-3 2-78,-1 5-41,0 2-13,-2 2 5,0 3 5,0 0-7,0 3-22,0 0-27,1 0-40,-1 2-53,0-3-61,0 2-57,0 0-56,2-2-53,-1-1-62,-2 0-117,-1 0-35,1-2 2,-3-3 30,1 0 36</inkml:trace>
  <inkml:trace contextRef="#ctx0" brushRef="#br0" timeOffset="598">186 224 148,'0'-15'281,"0"2"13,1 1 8,2 0-119,1 3-97,4 0-63,0 3-68,2-2-120,0 4-67,1-1-34,2 2-12,-2 2 10</inkml:trace>
  <inkml:trace contextRef="#ctx0" brushRef="#br0" timeOffset="728">486 196 172,'9'7'301,"-4"2"17,-1 0 12,-1 2-119,-3 0-87,-2 2-52,1-1-28,-3 1-14,1-1-6,0-1-1,0 1-4,-2-3 0,4 0-5,-2-2-10,1 1-6,0-4-3,1-1-3,-1-2 3,1-2 3,-1-3 2,0-4 4,1-4 3,-1-3 7,2-2 12,0 1 14,0-2 15,3 2 11,-1-1 8,3 4 2,0 0-2,-1 3-11,4 1-7,-3 5-8,1-1-2,1 5-5,-3 3-4,5 3-4,-4 0-9,0 5-4,2 1-16,-3 1-30,0 0-28,2 4-34,-3 0-32,0-1-44,0 1-68,0-1-97,2 2-34,-2-3-4,2 0 17,8-1 36</inkml:trace>
  <inkml:trace contextRef="#ctx0" brushRef="#br0" timeOffset="1130">872 68 97,'-3'-18'279,"-1"3"25,0 2 4,-4 4-77,3 1-73,-1 3-47,-1 5-22,-3 5-2,0 3 8,0 5 14,-4 2 18,2 5 8,-1 2-2,0 2-17,2 1-15,0 4-23,0 0-19,5-1-20,-1 1-12,1-1-7,6-1-9,5-3-4,-1-1-2,5-1-4,0-4-6,7-1 2,-2-4-1,5-2-3,-1-5-3,2-2 0,-1-4-3,0-3 1,0-4 0,0-2 2,-3-5 4,-3-2-1,1-5 5,-6-2 7,-2-4 2,0-1 1,-4-3 1,-2 0 6,0 1 3,-4 3 0,2 3 10,-3 5 9,2 2 6,-1 7-3,0 2 1,-1 4 2,-4 6-4,1 5-2,0 4-2,-1 3 1,0 3-2,1 1-9,4 3-12,0-2-27,4 4-25,0-3-38,4 0-52,0 1-61,4-3-59,1 0-115,0-3-80,0-1-18,4-1 21,-1-5 45,4-3 58</inkml:trace>
  <inkml:trace contextRef="#ctx0" brushRef="#br0" timeOffset="1576">1150 385 196,'11'0'350,"-1"0"20,-6 0 8,1 0-98,2 1-140,-2-1-121,-2 2-196,-3-2-101,-3 3-55,-12-3-22,-9-5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6:14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33 91 70,'1'-3'182,"4"2"-11,-5-1-42,1 0-35,-1 1-20,2 0-13,-2-1-3,0 1-1,0 1 0,0-3 3,-2 3 3,2-2-2,0 1-1,0-1-6,0 1-4,0-1-5,0 0-7,0 1-5,0-2-3,2 0-5,-2 0 1,0-1-2,-2-1 2,2 1 3,-1-1 2,-4 1 3,4 1 3,-1-2 4,1 2-4,-3 0-1,1-1-3,2 1 2,-1 1 3,0-1 4,1 0 11,-1 2 3,0-1 10,2 2-1,0-1-5,-1 1-5,1 0-13,0 0-14,0 0-15,0 1-8,0-1-5,1 2-5,-1-1-1,0 2 5,2 2 1,-2-1 2,2 1 3,-2-1 7,1 1-1,-1-1 8,0 1 2,2-1 1,-2-1-2,2 2-1,-2 1 3,0-2-6,0 4 0,1-1-2,-1 2 1,3 0 1,-3 3-3,4 0 4,-3 3 8,4 0 4,-1 2 4,1 1 5,2-2 0,-3 2 2,1 0 0,-2 0 3,3 0 3,-3 0 4,1-1 3,-1-1 0,-1 1-1,1 1 2,-2-2-5,-1-1 1,2 2 0,0-1-2,-2-1 0,0 2-6,0-1-1,0 1 0,0-1-1,0 1 2,0-1-10,1 2 0,-1 0-2,0 0-12,0 1-9,0 1-6,2-2 4,-1 0-6,-1 1 1,0-1 1,2 0 5,-2-1-3,0 1-7,0-1 0,0-1 1,0 1-2,-2-1 1,2-1-1,-3 1 2,2 0 1,-3-1 0,3 0-4,-2 0 0,-1-1 0,1 3 6,1-2 0,-1 2-2,-1-2 7,1 1-2,1-1 3,-1 2-2,-2-2 0,4 1 0,-4-1-3,1 0-1,0 2-9,-1-2 3,1 1 3,0-1-4,1 2-1,2-2 3,-3 3 3,3-2 0,1 0 1,-2 1 5,2 0-4,2-1 0,-2 2 1,1-1 1,-1 1 0,4-2 0,-4 2 2,1-3 2,-1-1-5,2-1 1,-1-1-2,-1-1-2,2-2-2,0 0-5,-1-2 2,-1-1-2,3 2 1,-3-2 0,2 1 1,1-1 3,-2 2-4,1-2 0,-1 1-2,1 1-4,1-2 0,-1-1-2,0 0-5,-1-2-4,-1-1-14,0 1-19,2-2-26,-1-1-30,-1 0-32,0 0-32,2-1-25,-2 1-16,2 0-8,-2 0-1,0 0 1,0 0-27,0 0-78,-5 0-26,-2 0 3,2-2 16,1-1 28</inkml:trace>
  <inkml:trace contextRef="#ctx0" brushRef="#br0" timeOffset="1184">22 1495 119,'3'0'211,"2"0"17,-2 0-54,3 0-52,0-1-36,1 1-16,1 0-5,2-2-6,2 1 3,0-1 3,6-1 0,-1 2-6,2-4-6,5 2-6,-1 0-12,1 0-10,2 0-7,-1-1-6,-2 1-3,3-2-1,-4 2-1,0-1-3,3 1-3,-3 0 2,-1 0 1,1-2-1,2 3-1,-1 0 0,-2-1 2,4 1-2,-1 1 0,0-1-3,-3 1 1,2 1 0,-1-2 0,-3 1 0,3-1 0,0 1 0,-4-1 0,2-1-1,2 3 2,-4-1 0,3-1-1,-3 1 1,2 1-1,0-2 0,-1 1-2,0 1 1,3 0 1,-3 0-2,2 0 2,-1 0 0,-2 0 0,1 0-2,-7 3 0,2-3 0,-2 1 0,-3 1 4,4-1-2,-7 0 4,4 1-3,0 1 0,-2-1-2,1 1-4,0-2 3,0 1 1,-1 1 1,0-2-2,3-1 2,-3 2 1,0-1 0,0 0-1,-2 1 1,1-2 1,-3 2-2,3 1 0,0-2 0,-2 2 2,3 0-2,-1-1 0,3 0-2,-2 2 2,0-1 0,2 0 2,-1-2 0,-2 2 0,-1-1 2,1-1 0,-6 0 3,2 1-1,-3 0-3,3-2 0,-3 1-7,-3 1-25,3-1-69,-4-1-118,-1-1-65,-2 1-26,-1-3-16,-3 1 16</inkml:trace>
  <inkml:trace contextRef="#ctx0" brushRef="#br0" timeOffset="2181">116 78 204,'-3'-11'223,"0"2"-17,-2 2-36,4-1-33,-7 2-24,6 2-24,-2-1-14,0 2-10,0-1-11,2 2-12,-1-1-12,1 2-7,2 1-9,0 0-7,0 0-5,2 0-4,1 1-2,0 2 1,4 2 1,-1 1 2,3 3 1,-1 1 0,3 2 2,2 5-3,0-2 0,2 4 0,1 2-1,3 0 2,0 1-4,3 3 3,0-1-1,4 0-5,-1 0 0,2 0 0,2-2 3,-1-1-1,0 0 0,-1 0 4,-2-2 2,-1 1 2,-2-2-6,-1 0 2,-2 3-2,-2-1 0,0 1 4,0 0 0,-4 0 3,2 1 1,-1-1-1,-1 0-4,-2 0-2,3 0-4,-1 0 4,2 0-1,-2-1 2,4-1 0,0-1 0,-2 0 2,3 0-2,1 0 0,1 0 0,-1 0-2,0 0 2,-1 0-1,0 0 1,1 0-2,-3 0 4,1 0-1,-2 0-1,-1 0 0,0 0 3,0-1-1,-1 1 0,0 0 0,4-3 0,-2 1-1,2 1-1,2-1-1,-2-1 1,2 0 0,-1 0 0,1 0 0,-1-2 1,2 3 2,-3-4 0,-1 1-2,-1 1 1,-2-1-2,1 1 0,-3-1 0,-1 1-2,-1-1 2,1 1-2,0-1 2,0-1 1,-2 0 2,4 0 1,-3 0 0,0-1 2,-1-2-4,0-1 0,1 0-12,0-2-31,-8 0-112,2 0-77,-1-3-41,-4 0-22,2-3-1</inkml:trace>
  <inkml:trace contextRef="#ctx0" brushRef="#br0" timeOffset="12898">17 52 191,'1'-3'228,"1"0"0,0 0-49,-1 0-40,-1 2-25,0-2-11,0 0-15,0 0-9,0 1-14,0-1-9,0 2-5,-1 1-4,1-2-11,0 2-5,0 0-2,0 0-4,0 0-6,0 0-4,0 0-1,0 0-1,0 2-6,1-2-1,-1 1-3,0-1-3,0 3-1,0 0 1,0 2 1,0-1 4,2 3 1,-1 1 1,-1 1 2,2 2 4,0-1-2,-1 1-2,1 1 3,-1 0 1,4 1 0,-5-1 1,1 1-1,1 1 1,-1 0-1,-1-1-1,0 2-1,-1-1 0,-1 1-4,2 1 0,0 1 3,2-1 0,-1 0-1,1 1 1,0 0 1,-1-1-4,1 1 1,0-1 4,-1-1 7,-1-1 3,2-1 4,-1 1 2,-1-1 2,0 1-7,0-1-2,0 1-7,0-2-3,0 1-3,0 1-3,2-1 4,0 2-1,-1-1-4,-1-1 2,2 2-2,-1-1 1,1-1-5,1 2 0,-3 0 1,0-1 2,0 1 1,0 0-2,-3 0 0,1-2 1,1 2-1,1 0-2,-2-1 0,2 1 0,0-2 0,0 2 0,0-1 0,0 2 0,2-3 0,-2 3 0,0-1 0,0 0-4,-2 0 1,2-1-1,-3 3 2,1-2 2,-1 2 1,2-2 2,-1 1-2,0-1 0,-1 0-1,1 0 0,-1-1 0,3 1 0,-1 0 0,1-2 0,-3 1-1,1 1-3,2-2 2,-1 2-2,-1 0 2,1 0-1,1 0-2,-2 0 1,0 0 0,2 0 0,2 0 0,0-2-1,-2 1 1,1 0 0,1-1 1,-1-1 0,1-1-3,1-1 1,-2-1 0,-1 0 0,2-1-10,-1-2-8,-1 1-15,0-1-15,2 0-21,-2 0-23,0 0-16,2 0-26,-2 0-56,-2 0-81,0-1-32,-1-1-5,-3 0 10</inkml:trace>
  <inkml:trace contextRef="#ctx0" brushRef="#br0" timeOffset="13802">0 1492 84,'1'0'153,"1"0"-21,1 0-15,1 0-4,3 0-4,-1 0-6,4 0-13,2 0-18,4-1-18,3-1-15,1 0-7,4 1-3,0 0-7,1-1-4,4 2 0,-1-1-4,0 1-2,3-2-4,-1 1 3,1 1 1,2-2 0,1 2 1,1 0 2,-2-1-1,2 1-1,1-2-5,2 1-2,-2-3-2,4 2-1,-4-1 0,2 0 0,1-2-3,-4 2 3,3 0-1,-1 0-1,-1 0 1,3 2 1,-4-1 0,0 1 2,2 1 1,-3 0 2,0 1 0,-1 1 0,0 1 2,-2 0-3,-1-1-2,-1 3-1,4-3 0,-6 1-2,3 0 2,-3-2-6,2 1-25,-6-1-101,2 0-86,-1-2-45,-1-3-23,3-7-12</inkml:trace>
  <inkml:trace contextRef="#ctx0" brushRef="#br0" timeOffset="55664">806 1027 37,'3'-3'164,"-3"-3"-12,0 0-26,1 0-31,1-1-17,-2-1-2,1 0 11,-1 0 8,0 0 2,0 1-6,2-1-2,-2 0-2,0 3 0,0 0 4,-2 1 5,2 0 5,-1 3 7,-1 0 0,1-1-4,-2 2-7,1-1-12,2 1-16,-1 0-15,-1 1-17,2 1-11,-3 0-11,1 5-8,-2 2 1,-1 1-1,-2 2 2,1 3 0,0 2-1,-1 1-2,-1 1 1,-2 1-2,0-1-2,2 2 4,-3-3-4,2 2 4,1-4-2,-2 2 1,1-1 0,2-1-2,-1 1 2,3-1-1,-4 2-1,5-1-1,-3 0 0,-1 1 2,2 2-4,-3-2 1,2 3-1,-1-1 0,-1-1-2,3-1-2,-3-2-3,5 1-3,0 0-1,1-2-8,2-2-10,-4 0-16,5 0-16,3-1-19,-1-2-26,2-2-22,0-1-27,2-4-46,-1-2-96,1-2-36,0-5-4,2-3 14,2-3 27</inkml:trace>
  <inkml:trace contextRef="#ctx0" brushRef="#br0" timeOffset="56187">761 949 169,'-3'-12'257,"2"3"15,-3 2-35,3 2-79,-2 1-54,-2 2-36,2 2-21,-2 0-15,0 5-12,1-1-3,-3 3-4,0 6-1,0-1 3,-2 4 4,1 0 3,-5 4 1,2 3 5,-3-1-2,1 4 2,2-1-3,-1 2-4,-1 0-5,2 3-7,1-1-1,5-1-8,1 1-5,0-2-8,4-4-11,4-1-12,-1-3-19,2-4-23,1 0-39,2-4-59,-5-2-65,0-5-27,0-2-2,2-2 18</inkml:trace>
  <inkml:trace contextRef="#ctx0" brushRef="#br0" timeOffset="56463">586 1275 74,'-5'-8'252,"2"5"24,-2 3 8,2 6-77,-2 3-65,-1 8-38,2 2-28,0 5-14,-1 2-29,5 3-52,4 2-148,-3-1-77,1-2-45,-7-4-22,-6-1-6</inkml:trace>
  <inkml:trace contextRef="#ctx0" brushRef="#br1" timeOffset="197330">640 1524 12,'-3'1'225,"-4"-1"15,4 0-11,0 0-58,-2 1-62,2-1-46,2 0-25,-1 2-6,-1-2 5,1 0 9,1 0 6,-1 0 10,2 0 4,-2 0-1,2 0-7,0 0-9,0 0-11,0 0-8,0 0-6,0 0-5,0 0-5,0 0-4,0 0-2,0 0-4,0 0 2,0 0-5,0 0 0,0 0 4,0 0-2,-1 0 1,1 0-4,-2 0 0,0 0-1,-1 0 1,2 0-1,-2-2 1,0 2 4,0-1 3,-1-2 3,1 2 0,1-4-3,-1 1 1,2-2-1,-3 0-4,1-3-4,2 0-1,-1-2 4,-1 1 2,3-4 2,3 2-1,-1-3 4,-2-1 1,1 1-3,2-2 4,1 1 0,-1-1 0,0-1 4,0 3-1,1-3-1,0 2-3,2-2-2,-1 0 1,2 1-4,1-2-2,-2 1-2,3 0 1,-1-2-2,0 2 0,1 0-2,-1 2 1,0-1-1,0 0 0,2 1 2,-4 3-2,0-2 1,2 1 2,-3 2-1,3 0-1,-2 0-2,-1 0 3,2 2-2,-3 1 1,2-2 1,1 1 0,-3 2 0,1 1-4,0-1 2,0 2 1,1-1-1,0 0 2,-1 0-4,0 1 1,0 0-2,1 0-3,-2 2-4,0-1-1,1 1 2,-4-1 2,2 2 0,1 0 3,-3 0 2,2-1 0,-1 1 0,2 0-1,-4 0 0,3-2 3,-3 4-4,0-3 2,0 3 0,0 0 3,0-2-1,0 1 2,-1 1 2,-1 1-2,-2-2 1,2 2 1,-1-1-2,2 1-3,-3 0-3,1-2 2,2 2-7,-3 2 1,1-2 0,0 3 1,-3 0-1,1 1 0,0 1 4,1 1-1,-5 0 0,2 1 2,-1 1 1,0-2 0,0 3 1,-3-2 0,3 2 3,-2-1 0,1-1 0,0 2 3,-3 0-2,4 2-1,-2-1 3,0 2-3,2-1-1,-3 0-1,3 3 2,0-2-3,2 1 3,-3 1 0,2 0 2,-1 1-2,-1 0 1,1 0-1,0 1 0,0-1 0,0 0 0,0 0 0,3 0 0,-1 0-1,1-1-1,-1-1 1,3 2 1,-2-1 0,2-2 0,1 1 1,-1-1 1,0 2-1,1-2-1,-1 1 0,2 1 0,-1-1 0,0-2 0,2 1 0,-2-2-1,0 1 1,2-3 1,0 2-1,0 0 0,0 1 0,2-2 0,0 1 0,-2-1-3,4 0 2,-3 0-3,2 0-2,-3 0 1,4-1-1,-4-2 3,1 0-2,-1-2 0,0 2 2,2-3 0,-1 0 1,-1 2-1,0-4-1,0 2 2,-1-1-4,-1 1 1,2-3 4,0 0-3,0 1 4,0-1 0,2-1 2,-1 1-1,1-3-1,0 1 2,-1-2-1,2-1 1,-1 1-2,0-5 0,-1 0 0,2-2-2,-1-2 1,-1-4 1,2-1-3,2-2 3,0-3-2,2 0 2,-3 0-3,5 0 1,-1-1-1,1 0-1,0 0-3,-1 0-1,3 0 0,0 1 0,-2-1-3,3-1 4,-2 2-1,-2-1 6,2 0-1,-2 2 2,1 1-1,2 3 2,-3 0 0,3 1 0,-3 2-2,2 3-1,-1 0 3,-3 2-2,2 1-2,1 1-2,-3-1 2,1 3-3,2-1 0,-1 1 1,-2-2-1,1 2 1,2 2-1,-5-2 1,1 2 2,-2 2 1,2-1 3,-4 1 1,2 1-1,-3 1 1,0-2 3,0 2-3,0-1-1,0 1 2,0-2-1,0 2-1,0-1 0,-1 1-1,-1-2 2,2 2-1,0-1 2,0-1-1,-1 2-1,-2-2 0,1 2 0,-1 2-3,-2 0-1,1-1-1,-5 4-1,2-1 1,-1 2-3,0 2 4,-2 2-2,0 2 1,-2 2 2,1-1-3,-1 2 5,-1 2-5,-1 1 4,-1-2 1,1 1 0,2 1 2,-4 0-1,3 0 1,0 0 0,1 0 3,1 0-1,0-2-2,3 2 1,1 0 0,-1 0 0,4 1-2,-4 1 0,3-2-2,0 1 0,2 3 0,-2-3 4,2 1-2,-3-1 2,1 1 0,1-1-2,0 1 0,0 1 2,0-3-1,1 3 1,2-3-1,-3-2 3,4 1 0,0-4-2,0-1 0,2-1-3,0-2 0,-2-2 1,0-1 0,1-1 0,-1-4 1,0 2-1,2-3 4,-1-1 1,-1-1-3,0-1-1,2 0 1,0-1 2,-2-1-4,1-2-4,-1-1 0,3-1 1,-1-3-3,3-1 2,-2-2-1,3-2 1,-1-2-1,0-2 5,1-3 0,1 0-2,-3-2 2,5 1 0,-1-4 0,1 2 0,1 0-2,2-3 0,-3 2 2,3-2 0,1-2-1,1 2 1,-2 2 0,-1 1 0,0 3 0,-2 3 0,2 1-2,-1 4 1,-4 1 1,0 4 0,3-1 0,-2 3 3,-1 2-3,2-1-3,1 1 2,0 1-3,0 1 2,-1 0-5,0 1 1,1-2 0,0 2 1,-5-1-1,1 1 3,0 1 3,-1 0 0,-4 0 3,2 1 0,-2 2-1,-2 0-2,-2 0 3,1 0-1,0 0-2,-4 2 1,2 1 2,0 0-1,1 0-1,-4 0-1,3 1 1,-3 1-1,2 2-3,-2-1 1,-1 5-3,-1-1 4,-2 2 1,-1 3 1,2 0 1,-7 3-2,4 2 1,-3 1-1,-2 1 0,1 2 0,0 0-1,-2 2 1,-2-1-2,0-1 5,3 2-1,-1-1-1,-1 1 1,5 1-1,-1-2 0,2 2-1,3 2 0,1-1 0,3-1 0,-1 2 0,4-2-1,2-3-5,1 0 3,5-3-2,1-3-2,0-3 2,2-2 1,1-1 2,-2-3 1,1 0-2,0-3-2,0-1-5,-1-2-7,-2 0-13,2-2-20,0-1-20,0-1-49,-2-4-76,5-2-36,-2-5-13,4-3 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8:09.80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40 470 91,'-5'-9'328,"2"4"28,-1-1 17,1 3-45,1 1-141,1 2-81,-1 4-38,0 3-17,1 4-2,-1 3 3,1 2 4,1 5 4,0-1-7,0 5-10,1-1-10,-1 0-12,0-2-9,2-1-4,-2-3-6,0-4 1,0-2 4,0-4 15,0-3 13,-2-2 9,1-3 9,-3-3 9,1-3 11,1-4 2,-1-4 5,2-2 5,1-4 4,1-1-1,6-1-6,1 1-7,6 0-13,-1 3-4,5 3-2,2 3-2,2 3-10,0 4 1,-1 4-1,0 2 1,1 4-11,-1 4-7,-2 4 3,0 5-11,-3 0-6,-2 5-7,-3-1 0,-3 2-16,-3 2-20,-2-1-28,0 1-54,-1-2-65,-1 1-70,6-3-53,-1-2-81,4-5-102,2-3-15,1-4 29,-1-6 49,1-2 55</inkml:trace>
  <inkml:trace contextRef="#ctx0" brushRef="#br0" timeOffset="440">632 672 190,'19'-6'306,"-2"2"14,4-2 12,2 1-121,1 1-92,3-1-50,-2-1-26,2 3-13,-3-1-12,-7 1-10,1 0-17,-6 0-32,-1 1-57,-8-3-116,-3 3-62,-4-3-32,-7-1-3,-2 3 15</inkml:trace>
  <inkml:trace contextRef="#ctx0" brushRef="#br0" timeOffset="571">762 579 153,'-20'-4'354,"5"-1"69,0-1 47,8-2-52,0 3-100,6-4-79,4 1-73,3-1-64,5 2-47,4-4-31,3 2-46,7 0-65,5 0-71,0 0-148,2 1-103,3 1-53,-2 1 0,4 0 40,-2 3 61</inkml:trace>
  <inkml:trace contextRef="#ctx0" brushRef="#br0" timeOffset="723">1236 467 60,'8'4'310,"0"-1"26,-4 0 19,0-1-37,-4-2-119,1 0-80,-2-2-39,1-1-15,-4-1-8,1-3-6,2 0-4,-3-4-3,3 0-4,-1-3-10,1-1-5,1-4 2,-2-4 8,2-5 19,0-4 21,2-4 24,-2-3 22,1-1 22,1 1 23,-2 4 16,0 4 0,-2 7-9,2 3-22,0 6-20,-1 3-36,1 4-36,-2 5-26,0 3-16,-1 5-3,-2 3-4,1 8 0,-1 5 2,2 4 4,1 4 0,4 1-9,1 3-7,4 0-7,0 0-14,4 1-29,1-1-50,2 0-73,-2-3-85,6 0-84,-5-3-156,-3-2-73,0-2-6,-7-2 50,-3-1 71,-5-1 84</inkml:trace>
  <inkml:trace contextRef="#ctx0" brushRef="#br0" timeOffset="1114">1060 777 215,'0'2'324,"7"-1"20,5-2 17,6-2-116,4-2-92,4 1-40,4-4-10,5 1-6,0-1-6,5-1-10,2 2-12,1-2-38,4 0-63,-2 1-78,-2-1-162,-3 3-85,-6-1-49,-11 2-1,-7 4 27</inkml:trace>
  <inkml:trace contextRef="#ctx0" brushRef="#br0" timeOffset="1326">1313 942 210,'-13'11'308,"3"-2"34,3 1 6,1 2-84,3 0-50,-1 2-27,1 2 0,3 1-3,-1 2-20,-4 0-16,4 3-27,-3 0-37,3-1-62,-1 2-76,1-1-68,-3-2-74,4 0-102,-1-4-114,-1-3-34,1-7 15,1-6 37,-4-4 54</inkml:trace>
  <inkml:trace contextRef="#ctx0" brushRef="#br0" timeOffset="1528">1285 1010 133,'12'-17'283,"-1"4"22,2-1 20,4 4-97,-4-1-65,5 2-28,-1 2-10,-3 2-3,1 1 0,0 1 1,2 3 1,-4 1-5,2 2-3,-1 5-2,-5 2-1,-1 5 2,1 3 2,-5 3-3,-3 5-2,-1 0-13,-1 5-9,-1-1-13,0 0-16,6-2-5,-3-1-8,7 0-3,5-4 1,3-2-7,6-5 1,1-1-8,5-4-3,2-4-12,1-4-15,-1-1-24,2-5-75,1-4-120,-2 2-190,-3-4-139,-6-3-66,-8 1-21,-10-2 50,-2-1 104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8:16.264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4292 942 63,'-11'-6'261,"-1"2"20,1 1 17,-5 3-74,6 0-69,-1 3-27,-1 0-6,1 1 7,-1 2 11,-2 3 8,1 0 4,0 5 8,0 2-2,-3 2-3,3 3-6,-1 3-12,5 3-16,-1 1-24,4 1-23,1 1-23,2 0-23,6 2-22,3-3-24,5 2-34,5-4-44,3-2-60,6-5-59,6-2-59,0-6-88,1-5-78,3-4-15,-5-3 28,3-6 46,-3-4 58</inkml:trace>
  <inkml:trace contextRef="#ctx0" brushRef="#br0" timeOffset="244">4534 1133 62,'2'-18'309,"-2"4"34,-2 4 31,-3 4-35,1 4-91,-4 4-62,0 4-39,-2 3-14,1 2-22,1 5-23,0-1-14,0 1-19,5 1-17,-1-1-15,2 1-12,4-3-4,-1 0-8,4-3 0,-2-4 5,0-2 26,2-1 37,1-4 41,-1-2 42,3-2 25,-4-3 14,1-2-11,-2-3-26,-3-2-39,0-1-36,0-3-25,-3 2-22,2-3-24,-3 1-25,4 2-53,2 1-77,3 0-95,5 2-78,7 1-82,-3 0-105,7 1-38,0 2 27,-1 0 66,2 2 72</inkml:trace>
  <inkml:trace contextRef="#ctx0" brushRef="#br0" timeOffset="527">4705 969 189,'-4'-3'336,"-3"0"45,-1 3 40,-3 0-82,2 3-79,-3 0-50,2 3-41,2 3-33,3 0-36,2 3-30,1 1-24,4 3-14,2 0-12,4 2-11,3 2-2,4-1-3,-1 2 2,0-2-5,2 4 0,-2-2 3,-3 0 0,-2 0 2,-4-1 0,-5-1 2,-3-1-2,-6 0-16,-2 0-32,-4-1-41,1-2-47,0-2-49,2-2-47,0-2-77,6-3-74,1-3-15,2-5 20,8-5 27,-1-2 44</inkml:trace>
  <inkml:trace contextRef="#ctx0" brushRef="#br0" timeOffset="796">4792 1127 294,'7'-17'399,"-1"5"56,-2 2 46,0 4-101,-3 3-56,2 4-33,-1 5-26,0 6-29,-1 6-34,1 5-31,-2 4-54,-2 4-47,2 4-34,0 1-20,0 3-14,2-2-9,-1 2-14,-1-1-28,2-1-58,0-2-84,-1-2-100,-1-2-79,3-2-79,-6-4-94,2-5-36,-1-7 38,0-7 71,2-6 73</inkml:trace>
  <inkml:trace contextRef="#ctx0" brushRef="#br0" timeOffset="1039">4821 1167 148,'1'-25'307,"1"1"31,3 1 24,2 0-93,1 4-80,3 0-42,2 2-19,0 4-11,1 2-13,0 4-13,2 4-11,-3 4-18,-4 5-23,3 3-19,-5 6-13,-4 3-9,-1 3-8,-4-2-1,-1 3-2,-2-3 2,-1 1 0,-2-4 6,3-2 2,1-2 3,-1-3 3,3-3 2,2 0 2,2-2 2,3-1 0,3-3 5,4 1-3,2-1-2,3 2 3,1 1 0,3 0 4,-5 3 0,1 3 6,-4 0 9,-3 3 3,-3 1 1,-4 3-1,-5-1 1,-2 1-3,-4 1-10,-5-2-3,0-1-7,-4 0-18,0 0-32,-4-2-43,4-2-57,3-1-73,2 0-148,3-3-67,4-1-17,2-2 21,3-3 41</inkml:trace>
  <inkml:trace contextRef="#ctx0" brushRef="#br0" timeOffset="1457">5412 1286 279,'8'-3'358,"-2"-1"26,0 3 22,4-2-130,2 0-104,1 2-60,1-2-36,2 1-26,1-1-24,0 1-46,-4 0-50,0-1-74,-6 0-137,-4-2-73,-5 2-32,-4-1 10,-4-1 32</inkml:trace>
  <inkml:trace contextRef="#ctx0" brushRef="#br0" timeOffset="1591">5412 1204 218,'-16'-4'360,"0"-2"43,7 2 30,2-1-97,4 1-112,6-1-72,4-1-55,2 0-59,9 2-61,2-1-67,-1 2-112,5 0-123,-2 0-63,-3-1-16,3-1 15,0-3 40</inkml:trace>
  <inkml:trace contextRef="#ctx0" brushRef="#br0" timeOffset="2027">5665 827 200,'-5'-11'340,"2"2"41,2 2 31,1 2-104,0 3-88,0 2-51,0 5-36,1 4-19,2 5-10,2 5 5,-1 5 3,4 6-2,1 8-3,0 2-16,2 6-19,0 4-16,5 4-19,-5 0-12,3 3-5,-1-1-9,0-1-3,-3-2-6,2-4 0,-3-2-2,2-5-4,-3-5 0,-1-5 4,2-5 0,-5-5 0,1-5-1,-2-4 1,1-6 1,1 0 1,-4-7-4,4-7-2,-1-1-12,-2-7-25,-2-5-31,-2-4-35,1-4-31,-4-7-36,1-4-16,0-6 4,3-3 19,1-8 26,1 0 29,4-6 33,3-2 32,-2-2 16,2-2 12,0 2 16,1 0 11,-2 3 9,-2 3 8,-4 3 6,1 2 7,-1 4 6,-1 3 3,-1 4-2,-1 2 0,2 6 4,-1 3-4,1 3 2,-2 3 4,2 2 3,2 2 6,-1 4 3,2 2 1,2 2-4,4 0-6,3 3-9,4 0-8,4 3-11,5 0-6,7 2-10,4 1-2,2 0-4,8 1-3,3 0 2,3 1-1,5 1 0,3-3 2,3 1-3,6 0 2,3-3-2,4 2-1,8-3 0,1 0-1,-1-1-1,5-1 1,-6 1 2,-2-1 4,-2 1-2,-4-1 1,-1 1 3,-5 1-4,-1 0-4,2 1 1,-6 1-1,0 0-3,-3 3 0,-4 0 1,-1 1-4,-4 0-24,-6 0-26,-5-1-35,-8 2-42,-4 0-56,-12 2-129,-3-1-65,-11 1-19,-7 1 12,-10 1 29</inkml:trace>
  <inkml:trace contextRef="#ctx0" brushRef="#br0" timeOffset="65371">2128 2064 113,'-13'-13'289,"2"2"19,2-1 10,-1 3-89,4 3-101,0 2-57,2-1-31,1 2-17,1 2-9,1 2-4,2 2 1,1 2 0,5 4 2,-1 1-1,2 5 1,3 0 0,0 3 1,1 2 0,1-1-6,-2 1 0,3-1-2,-4-1-2,1-3 5,-2-3 8,1-1 15,0-6 25,2-1 27,3-4 28,5-5 18,5-5 13,7-4-1,6-5-13,6-4-22,5-3-21,8-2-27,1-3-22,6-4-16,2 1-11,2-2-7,6-3-12,-2 1-45,1-1-80,-7 1-194,-8 3-104,-12 3-52,-18 5-20,-20 3 24,-14 5 78</inkml:trace>
  <inkml:trace contextRef="#ctx0" brushRef="#br0" timeOffset="71439">577 1622 133,'-2'-3'210,"-1"3"7,0-2-67,1 0-60,-2 2-41,-3 0-23,2 0-8,-1 0-2,0 0 2,1 0 1,-1 0 6,2 0 4,1 0 3,-3 0 0,3 0-4,2 0-2,-3 0-6,1 2-4,2-2-6,-6 2-5,2-1-2,-1 2-2,0 0-1,-1 2 2,-2-1-2,-2 1 0,1 1 0,-1 1 2,1-1-2,-2 2 0,-2-1 0,3 1-2,-2 0 0,-1 2-1,3 0 2,-3 1-1,3-1-2,-2 2 3,-1 0-3,1 0 1,1 2 3,-1-1 0,2 1-1,-3-1-1,2 2 3,-2 2-1,2-1-1,0 1 0,-2-1 1,3 1 2,0-1-1,0 2 0,1-1 2,-2-1 3,3 2-1,-1 0-5,-1 2 3,1-2-3,1 1-2,0 1-1,-1-1 0,2 1 1,2 2 2,-2-1 0,2 2 1,1-1-1,2 2 1,-2 0-1,3 2 0,1-2 0,1 3-1,1-2 1,2 1 0,1-1 0,2-1 0,0 0 0,4 0 1,-1 0 2,1-1-1,2-1-2,-1-2 1,2 0-1,1 0 0,-1-2 0,3-1 0,-2-1-1,3-1 1,-1-1 1,3-1-1,2-1 5,0 2-1,2-4 4,2 1-1,2-1 1,0 1 1,1-3-5,1 3-4,1-4 0,3 3 0,-1-3-2,-1-1-2,3 0 4,0 0 0,0-3-1,0 0-1,0-1 5,1-1-1,-4-1-5,2 0-1,-1-3 3,1 0-3,-1 0-6,1-3 3,-2-1 3,-2-1-2,1-1-1,0-1 6,-1-4 1,-2 1 1,-1-2 1,1-2 0,0-1-1,-2-1 1,2-2-5,-3 1 3,1-2-2,1 1 4,-4-2-2,-2 2 4,2-1 2,-1 1-3,-3 3 1,0-2-3,-2 2 5,2 0-2,-6 2-1,1-1 0,-4-1 2,-2-1 0,-1-1 1,-2-2 1,-4-2 2,0-2 5,0-2 1,0-4 2,-3-2 2,2-2-1,-4-2 0,1-2 0,-4-2-1,-1-2 1,-3-1 4,1 0 5,-5 0 4,-1-1 0,-4 0 1,-4 3-5,-3 0-5,-4 1-5,-1 1-5,-4 3-6,-1 6-6,-1 2-17,-5 4-28,-4 8-77,-6 6-104,-3 6-54,-3 5-23,-5 1-5,-3 4 19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9:51.05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277 317 1,'0'0'255,"0"0"19,0 0 11,0 1-57,0-1-92,-2 0-62,2 2-33,-3-2-17,3 0-11,0 0-4,3 0-5,-1 0-2,1 1-4,0-1-12,2 1-35,-2-2-118,-3 1-59,0 0-33,-3-3-17,-4 0 6</inkml:trace>
  <inkml:trace contextRef="#ctx0" brushRef="#br0" timeOffset="2860">201 570 44,'-6'-15'345,"-1"2"42,2 0 40,1 5 15,-1-2-132,5 5-84,-1 2-65,1-2-39,0 4-39,0 1-40,1 0-22,1 3-8,1 1-6,4 3-3,0 4-3,-1 1 1,2 1-1,2 4-1,-2-2-3,-2 3-4,0 0-9,2 0-7,-5-1-10,2-1-6,-2-3-4,-1 0 1,-1-3 7,1-2 10,-2-3 13,2 0 15,-1-2 17,-1-1 11,0-4 5,0-1 4,0-2-1,2-2-7,1 0-4,-1-5-5,2 1 5,1-2 10,-2 1 10,3 1 10,-1 2 0,0 0-4,3 3-7,-2 2-13,2-1-14,2 2-14,2 3-6,-2 2 0,1 1 0,0 4 0,-2 2-2,-1 2 1,0 1-5,-3 3-14,-2 1-22,0 0-32,-3 1-43,0 1-48,2 2-48,-4-1-93,2-2-94,-3-1-28,-2-1 8,5-3 33,0-1 45</inkml:trace>
  <inkml:trace contextRef="#ctx0" brushRef="#br0" timeOffset="3300">561 771 135,'7'-6'378,"-2"0"50,-1 3 45,-2-1-39,-2 2-117,0-1-94,0 2-70,0-1-54,-2 1-64,2-1-71,-1 1-76,2-1-92,1-1-154,0 0-76,0-1-26,2-2 19,0-2 50</inkml:trace>
  <inkml:trace contextRef="#ctx0" brushRef="#br0" timeOffset="3479">805 423 271,'1'-12'381,"1"2"46,-2 1 41,0 1-115,-2 3-90,2 3-69,0 0-56,-1 1-46,-1 2-36,2 3-28,-1 3-13,1 3-2,-2 2-11,4 3-24,-2 0-39,1 1-42,2 1-51,2 1-69,-3 0-123,-1 0-57,-1-1-9,-1-2 18,1-2 37</inkml:trace>
  <inkml:trace contextRef="#ctx0" brushRef="#br0" timeOffset="3705">702 678 113,'6'0'257,"2"0"13,4 0 0,5 0-102,5-3-71,3 2-39,4-2-21,3 1-13,2 1-10,4-2-12,0 1-14,2 0-29,-4 2-95,0 0-73,-7 0-39,-4 0-16,-1 2 0</inkml:trace>
  <inkml:trace contextRef="#ctx0" brushRef="#br0" timeOffset="3932">1012 843 26,'-3'4'247,"1"1"21,1 1 14,-1 1-70,2 3-83,2 1-47,-1 0-27,1 3-17,0 1-14,2-2-8,-1 4-6,0-2-2,1-2-5,-3 0 0,2-2 0,-1-2 8,1-3 18,-3-1 25,4-2 21,-3-3 16,1-3 6,-1-2 4,4-3-12,-4-2-12,2-2-13,-1-3-1,1 2 4,0-2 3,-1 1 2,3 2-3,-2 3-4,0 2-13,3 1-17,-1 3-13,0 1-12,3 5-8,0 0-4,4 3-4,-2 3-4,-2 2-11,3 2-28,-3 2-29,0 2-35,1-1-38,-1 2-57,-5 2-109,0-2-52,-1-2-12,-2 1 10,0-4 29</inkml:trace>
  <inkml:trace contextRef="#ctx0" brushRef="#br0" timeOffset="5328">1461 575 98,'-5'-21'280,"-3"3"24,2 1 23,2 2-89,0 5-79,1 1-48,1 3-35,2 1-24,0 3-21,0 2-7,0 5-3,2 3 2,1 4 7,2 2 5,3 4 2,0 4-1,1 0-3,4 2-4,-2 0-4,2 0-5,2 2-4,1-4-5,0 2-4,-2-1-3,2-2-4,-5-3 0,2-3-3,-5-2 2,-2-4 1,-1-1 0,-3-3 0,-1-1 6,1-3-1,-4-2 1,1-4-3,-3-4-1,-1-3-1,2-3-2,-2-5-1,-1-2-1,0-5 0,1-3 3,2-4 0,1-3 0,1 0 1,1-2 1,0 2 3,1-1 0,-1 3 5,2 4 5,1 3 3,2 4 2,1 3 8,0 4-1,4 2-6,4 1-6,4 3 0,7 0-7,7 2-3,9 0-4,8-1-1,6 1 0,6 0-3,3-3 6,4 1-4,2-1 1,4 0 2,0 0 2,3 0-1,3 1-4,3 1 1,4 0-2,-1 1-3,2 1 2,-4 2 0,-2-1 2,-2 0 1,-3 3 1,-4-2 5,-4-2-4,-1 1 4,-5 0 0,-4-1 4,-7 1 0,-5-1 0,-7 2 0,-7 2-1,-6-2-6,-7 2-19,-3 2-29,-7 0-44,-5 2-60,-5 0-146,-9 0-72,-9 3-26,-8 2 9,-8 2 29</inkml:trace>
  <inkml:trace contextRef="#ctx0" brushRef="#br0" timeOffset="6112">2041 624 122,'0'-7'307,"-1"2"26,1 1 14,0 2-89,0 0-96,0 2-64,0 2-32,0 1-9,0 3 5,0 3 9,0 0 7,0 3 2,1 3-6,-1 2-12,2 1-17,-1 1-14,3 1-12,-1 0-5,0 0-5,0 1-4,2-5-4,-4 1-4,1-3-1,-1-4 1,-1-2 5,0-3 5,0-1 8,-1-3 4,-1-2 0,1-4-3,-4-2 0,2-4-5,0-2 3,0-2 3,1-2 5,2-1 7,0-1 6,3 1 12,2 1 12,-2 2 5,3 3 3,-1 3-6,-2 3-7,4 0-10,-1 3-22,2 2-11,0 2 1,1 2-2,-1 2 1,3 2 0,-3 4 2,0 0 0,1 3-3,-1 1-11,-1 0-18,-4 0-23,0 1-36,0 0-43,-3-1-44,0-2-39,0-1-44,-3 0-85,-2-1-61,2-5-7,0-3 18,0-3 30</inkml:trace>
  <inkml:trace contextRef="#ctx0" brushRef="#br0" timeOffset="6554">2182 503 184,'13'-33'306,"-4"6"18,4 4 11,-1 5-126,0 6-76,3 5-47,-2 3-26,3 8-10,-2 2-5,2 4-3,-3 5-4,-3 3-7,-2 3-9,-4 2-3,-6 1-4,-3 1-2,-6 1-3,0-2-1,1-2-1,-2-1-1,4-3 0,0-1-7,2-5 0,1-3 0,2 0 2,6-3 2,3-2-2,2 0 3,5 0-5,4-1-11,5-2-18,1 1-28,2-1-38,0 1-86,0-2-100,1 1-42,-7-1-15,-2 0 10,-4 3 31</inkml:trace>
  <inkml:trace contextRef="#ctx0" brushRef="#br0" timeOffset="6835">2496 789 156,'0'3'349,"0"0"35,2-1 25,1-2-72,2 0-111,5 0-79,2-2-54,3-1-31,3 1-29,2 1-36,3-2-45,2 2-62,-1 1-136,3-2-94,-1-1-46,0 0-10,3-2 25</inkml:trace>
  <inkml:trace contextRef="#ctx0" brushRef="#br0" timeOffset="7109">3064 528 94,'-1'-3'221,"-2"0"14,-1 2-43,-1-2-55,2 0-49,-3 1-20,2-1-8,0 2 0,1-1 7,0 1-1,0-1 4,1 2-4,0-1-1,-1-1-7,3 2-5,-1-1-1,-4-1 4,4 1-4,-1 1-4,1-2-3,-3 1-3,1-1-3,0 2-7,0-1-7,-1 1-2,0 0-8,-5 0-5,0 1-1,-2 4 1,-3 1 8,1 1 6,-4 2 6,1 1 6,-1 1 2,2 1-1,3 0-7,3-1-6,0-1-6,6 1-8,2-1 0,4 1 0,7-1 0,4 1 1,8-1 0,5-1 1,4 0-6,3-1-1,1-1-3,-1 1-4,-2-1-1,-4-1 3,-1 0 0,-5 1-2,-3 3 2,-5-3 0,-4 4 2,-1-2 9,-9 0 6,-1 1 7,-8 1 4,-3-1 2,-2 1-3,-2-3-5,-3 2-7,0-4-5,0 0-6,2-3-6,1 0-25,3-2-42,4 1-61,1-2-110,5-3-124,1 1-59,4-2-12,3-1 22,4 1 49</inkml:trace>
  <inkml:trace contextRef="#ctx0" brushRef="#br0" timeOffset="7598">3238 661 252,'3'-7'364,"1"1"23,-3 3 10,2 0-118,-1 3-113,1 0-69,0 5-31,2 1-16,-1 1-3,3 4-1,-1 2-2,1 2-10,2 0-9,1 3-15,-2 0-18,-2 0-26,3-1-28,-2-1-34,-3 1-40,-2-2-59,-2-2-82,-6-2-55,-4-4-14,-2-1 13,-3-3 29</inkml:trace>
  <inkml:trace contextRef="#ctx0" brushRef="#br0" timeOffset="7779">3205 785 198,'-2'-21'273,"5"-3"21,1-1-28,2 3-86,5 0-64,0 4-38,2 1-21,1 5-16,-1 2-11,0 4-7,2 4-6,-2 2-5,3 5-5,-4 1-3,2 4 0,-2 2-1,-3 2-3,4 1-1,-5 0-2,-2 3-4,2-2-5,-4-1-3,0-1 0,-1-2 4,-1-2 5,-2-4 13,-2 0 20,0-3 8,-1-3 9,0-3 10,0 0 3,-3-4 5,3-1 2,-2-2 6,3-2 7,0 0 3,4-2 1,1 1 3,2 1-7,3 1-13,-2 4-13,2 1-11,2 4-12,0 4-16,0 4-5,3 1-5,-1 5 0,1 2 0,0 2-6,-1 0-17,1 4-33,0-2-42,-2 0-48,0 0-95,-5-4-117,-3-4-50,-1-1-1,-4-5 24,-3 0 38</inkml:trace>
  <inkml:trace contextRef="#ctx0" brushRef="#br0" timeOffset="8166">3456 591 127,'5'-34'313,"3"-1"24,4 5 22,3 3-84,2 8-105,-1 2-62,5 8-42,-4 6-28,2 5-16,1 7-11,-3 1-4,0 6-2,-4 4-5,-3 3-3,-2 2 0,-3 0-3,-2 0 0,1-1 6,-3-5 3,-1-1 3,2-3 2,1-2 1,1 0 0,1-3-1,3-1-4,3-1-10,7-1-16,2-1-26,4-3-38,3-1-71,0-1-104,1-2-52,1-4-11,1-1 7,0-1 26</inkml:trace>
  <inkml:trace contextRef="#ctx0" brushRef="#br0" timeOffset="8412">4114 547 273,'3'-10'314,"-3"1"15,-1 3-26,-2 3-110,-4 3-72,-1 3-38,-3 4-16,0 4-8,0 3-2,-1 1-5,0 2-11,3 1-12,1 2-12,3-2-6,1 0-3,4 0-5,1-3-3,4 2 6,1-4 1,5-2 0,0-2-1,1-2 3,3-3 4,-2-2-4,3-2 5,-2-2 3,2-2 2,-7-3 1,4-2 2,-4-2 1,-2-1-4,-2-2-1,-1 1-4,-4-2 4,0 2 3,0 1 3,-3 1 7,0 4-1,-4 2 1,1 4-5,-2 3-9,-3 5-6,2 2-8,-4 3-2,5 1-21,-1 3-49,-1 2-71,-2 2-156,-4-1-84,-6 1-40,-7-2-4,-6 0 34</inkml:trace>
  <inkml:trace contextRef="#ctx0" brushRef="#br0" timeOffset="9147">1323 803 196,'2'-5'308,"-1"2"28,-1 0 1,0 1-88,0 0-70,0 0-47,0 2-34,-3 0-27,-1 2-18,1 0-17,-4 5-6,-4 3-4,-3 4-1,-2 4-4,-8 4-1,-2 3-5,-6 3-2,-3 3-5,-6-1-3,-3 3-7,-1-1-19,-2-1-29,6 1-33,1-4-46,4-2-90,5-2-93,5-5-37,-1-2-2,4-5 17,1-2 38</inkml:trace>
  <inkml:trace contextRef="#ctx0" brushRef="#br0" timeOffset="9640">509 284 119,'4'-9'265,"-4"0"23,0 1 12,0 4-114,0 1-70,-4 3-36,1 3-15,-2 3-4,0 4-2,1 2 6,-4 3 7,0 3 2,0 3-5,-6 3-8,-2 8-10,-6 4-12,-5 7-9,-6 7-25,-5 4-36,-3 3-59,-10 3-153,-1 4-80,-3 1-42,-4-1-8,-1-1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58:47.579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68 842 60,'-3'-1'290,"-2"1"27,2-3 23,0 1-57,1 1-82,-1 1-57,2-2-16,1 2 4,-2-2 12,2 2 7,2 0-1,-2 0-5,1 0-19,2 2-27,2-2-28,0 2-21,4 1-13,-1-2-7,3 1-10,3-1-5,1-1-8,0 2-16,0-1-28,0-1-43,-2-1-51,1-1-45,-3-1-50,-2 0-69,-3 0-95,-2-1-21,-2-2 13,-4-2 31,-4-1 44</inkml:trace>
  <inkml:trace contextRef="#ctx0" brushRef="#br0" timeOffset="250">13 688 185,'-7'-5'326,"3"2"22,2 0 10,7 2-105,1-1-105,4 2-63,5 2-37,1-1-22,5 2-14,2 0-27,1 2-51,0-2-141,0 1-79,-1-1-42,-3 0-18,2-3 8</inkml:trace>
  <inkml:trace contextRef="#ctx0" brushRef="#br0" timeOffset="2018">1021 479 168,'2'-7'322,"-2"-1"35,0 4 33,0-1-84,0 1-65,0 2-34,0-1-14,0 2-4,0 1-18,0 0-24,0 0-23,1 3-15,-1 1-14,0 4-11,2 4-1,0 1 0,-2 4 3,1 4-11,1-2-16,0 5-14,1-1-15,0 1-9,0 0-5,0-1-5,3-2-4,-2 1-14,-3-3-23,2-2-45,-1-4-66,0-1-72,-1-2-65,2-2-62,-3-2-94,-1 0-55,-1-1 11,-3-2 44,1-3 51</inkml:trace>
  <inkml:trace contextRef="#ctx0" brushRef="#br0" timeOffset="2342">836 869 4,'5'5'235,"3"-4"30,5 2 26,3-3-65,6 2-56,0-2-35,7 0-23,2-2-17,2 2-17,3 0-15,-1-1-11,2 1-12,1-2-10,-2 2-13,3-1-22,-1 1-37,0 0-82,1 0-119,-5 0-64,-4 0-31,-3 0-8,-8 0 25</inkml:trace>
  <inkml:trace contextRef="#ctx0" brushRef="#br0" timeOffset="2624">1061 1213 126,'-6'3'304,"0"-3"23,2 1 14,1 1-81,2 1-87,-3-1-50,4 3-17,-3 1-5,3 1 1,0 3-7,0 2-12,0 0-14,2 1-17,-1 1-18,-1 0-13,0 2-7,4-1-7,-4-2-3,0 0-2,1 0-1,-1-4-1,0 0-1,2-2 0,-2-2-1,0-2 1,0 0 1,0-2 0,0-1 1,0-1 0,0-2 2,0-5 2,-2 0-1,2-5 0,0 0-1,0-5 4,0 1-1,0-1 4,3 2 4,1-1 8,-2 5 10,2 2 5,-3 2 1,2 2-2,2 2-3,0 1-8,1 1-7,2 4-8,-2 1-1,2 3 0,0 1-1,2 2 0,-2 0-3,1 3-1,-1 0-8,1 0-25,3 2-37,-6-2-38,6 0-46,-3 0-54,-3-2-92,-1-1-80,-2-3-20,-3-1 11,0-5 31,-2 3 46</inkml:trace>
  <inkml:trace contextRef="#ctx0" brushRef="#br0" timeOffset="3068">1192 1157 38,'7'-16'256,"0"2"21,0 2 9,1 5-79,1 1-75,0 4-49,1 2-26,-2 5-14,1 2-3,-1 4-3,0 2-2,-3 2-9,-2 3-6,1 0-8,-4 2-4,-4-1-1,0-1-3,-3-2 6,2-2 10,1-2 15,0-4 15,0-1 17,2-2 14,1-2-2,2 0-5,5-2-17,1-1-17,4-1-42,6-1-49,4-1-81,3-3-138,2 0-74,-2-1-37,0-4 5,-3 1 25</inkml:trace>
  <inkml:trace contextRef="#ctx0" brushRef="#br0" timeOffset="3514">1600 46 87,'-9'-12'279,"1"0"21,-5 3 14,5 1-85,-1 4-83,-4 2-38,2 8-11,-2 3 4,-2 8 12,-1 4 12,0 6 11,2 7 0,-4 7-11,5 5-15,-2 8-19,4 3-18,0 5-22,5 2-12,1 1-10,6-1-7,3 1-7,5-4-4,2-2 2,2-4-6,6-5-7,-1-4-12,2-2-27,3-9-48,2-3-52,2-6-60,2-5-103,-7-8-97,3-2-29,-3-7 16,-2-5 33,0-4 55</inkml:trace>
  <inkml:trace contextRef="#ctx0" brushRef="#br0" timeOffset="3875">1785 616 58,'-3'-6'264,"3"2"20,-1 3 18,1 0-77,1 1-75,-1 2-41,2 5-24,-1 0-8,4 7-7,-4-1-5,2 5-3,1 2-7,-1 1-11,0 0-8,2 0-12,-3 1-9,1-1-6,-2-2-4,4 1 0,-4-3-3,2-4-2,-1 1 3,0-4-2,-2-2 2,1-4 1,-1 1 8,0-4 10,0-1 4,0-1 6,0-4 4,0-2 6,0-4 4,0-1-5,-1-3 0,1-3 0,0-1-4,0-1-4,0 0-4,1 2 4,3 1 0,-1 2-1,2 1 0,-2 3-2,2 3-7,1-2-8,-2 6-6,1 1-4,2 3-1,1 3 0,-1 1 2,0 6 9,1 2 2,-2 2 1,2 3 2,-2 1-2,-3 0-2,2 2-8,-3-1-5,-1-1-10,-1-3-12,-1 2-24,-3-2-39,1-2-38,-2 1-40,2-4-45,-3-1-82,3-1-78,2-4-20,-3-2 7,4-2 29,-5 0 44</inkml:trace>
  <inkml:trace contextRef="#ctx0" brushRef="#br0" timeOffset="4372">1949 464 48,'5'-27'263,"2"3"26,-1 3 16,3 6-79,-1 2-74,0 2-43,2 4-29,1 2-14,-2 5-5,5 1 2,-2 6 5,0 3 2,1 4 5,-2 2 0,-1 4 2,-3-1-3,1 4 0,-5-1 1,-1-1-2,-4 0-1,-1-1 0,2-4 2,-3-2 6,1-2 3,2-2-1,-4-2-4,5-2-5,0-2-14,0 1-11,6-1-17,1 1-12,1-1-16,1 1-49,7-2-72,0 0-88,0-1-150,1-1-112,-1 0-48,-1 1 12,1-1 54,-4 0 72</inkml:trace>
  <inkml:trace contextRef="#ctx0" brushRef="#br0" timeOffset="4713">2349 810 49,'-10'4'326,"3"-4"41,2 0 42,2 0-6,2 1-102,2-1-73,1 0-49,3-1-35,1 1-35,5-2-38,2 0-26,2 1-16,5-2-12,-2 2-5,2-1-7,0 1-2,-1-2-8,-3 0-13,-1-1-37,-3 2-49,-1-1-61,-4 0-121,0 0-105,-2 0-49,-4 1 7,3-1 32,-1-1 54</inkml:trace>
  <inkml:trace contextRef="#ctx0" brushRef="#br0" timeOffset="5009">2894 589 52,'-3'-9'294,"-1"0"34,3 0 27,-3 1-32,3 2-79,-1 0-40,-1 2-19,1 2-7,-1-1-18,0 1-22,-3 2-23,0 2-18,-4 3-20,-2-1-17,-1 5-3,-2 0-5,1 2-7,1-1-7,1 1-8,3-1-11,2 2-7,2-2-11,4 2-5,1-1-2,3 0-1,3-1-2,4 1 2,2 1 2,3-2 1,2-1 1,-3 0 0,5 0 1,-4 2-1,0-1 6,-4 1-1,1 1 0,-3 0 8,-3 0 6,-1 0 8,-3 0 0,-2-1 8,-2 0 10,-3 1-1,-3-1 2,-2-1-5,-2-1-8,1 0-14,-1-1-28,0-3-31,2 0-43,3-2-45,2 0-53,5-1-51,2-2-44,4-2-50,2-1-73,2-1-22,3-4 15,0 2 43,0-3 46</inkml:trace>
  <inkml:trace contextRef="#ctx0" brushRef="#br0" timeOffset="5381">2991 778 152,'7'-14'311,"-2"4"44,-1 1 33,-2 3-54,0 0-48,-1 1-33,-1 4-31,2-1-33,-2 1-36,1 2-29,1 4-29,0 2-27,-1 2-16,2 1-10,-1 3-10,1-1-15,-2 1-30,1 2-35,0-1-53,-1-1-59,2 0-63,1 1-95,-4 0-108,0-4-32,-2 1 13,0-4 40,1-1 51</inkml:trace>
  <inkml:trace contextRef="#ctx0" brushRef="#br0" timeOffset="5603">3012 760 224,'-1'-25'313,"-1"0"27,2 1-4,2 2-107,1 2-80,2 4-51,1 2-34,2 4-26,0 1-18,0 3-12,4 3-4,-1 1-3,2 4 1,-2 1 5,0 1 8,1 4 14,0 1 15,-3 1 11,4 2 11,-5 2 7,0-1-1,1 4-9,-1-1-13,-2 2-15,2 0-11,-2 0-10,-1 0-15,0-1-8,-3-2-2,1-2-2,-2-2-2,-1-2 2,0-2 11,0-2 12,0-4 8,-1 1 8,-2-4 6,1-2 6,-3-3 5,2-1 1,1-5 1,-2-1 1,2-1 1,1-3-4,1-2 2,1 1 0,5 1 0,-2 1-1,0 2-2,1 3-2,2 3-5,-1 2-13,2 3-6,0 3-8,-2 4-1,1 2-4,2 2 0,-1 5-1,0 0-4,-2 3 2,2 0-5,-4 3-14,1-1-32,2-1-54,-6 1-59,4-1-69,-5-1-119,0-1-92,-1-2-22,-3-2 19,0-4 48,-1-3 61</inkml:trace>
  <inkml:trace contextRef="#ctx0" brushRef="#br0" timeOffset="6071">3270 575 77,'9'-37'295,"4"1"31,3 1 25,-2 7-62,3 2-89,-2 7-60,0 4-38,0 6-19,0 4-16,-2 5-13,0 5-4,-4 4-5,-1 4-5,0 4-10,-2 2-4,-4 2-10,-1 2-3,-2-3 1,-1 2 3,1-5 12,-4 0 7,5-2 7,0-1 7,0-2 1,5-2-4,-1 1-9,8-2-17,3 0-39,1-1-58,10-2-69,-5 4-121,4-3-113,-2 1-54,4-2 3,1-5 30,1 2 53</inkml:trace>
  <inkml:trace contextRef="#ctx0" brushRef="#br0" timeOffset="6389">3924 523 223,'-5'-14'259,"2"2"25,-1 0-53,-1 1-66,4 3-43,-4-2-16,2 3-12,-1 1-10,1 2-11,-2 1-7,1 0-1,-2 3 4,-1 1 11,-3 4 13,0 1 16,-2 3 18,0 3 8,-4 0 0,2 2-12,-4 3-11,4 0-16,-2 1-17,3 0-17,1 0-14,6 0-12,-1 0-9,6 0-9,1 0-8,3-2 1,3-1-4,2-1-1,5-1 0,0-2-1,1-1-1,-2-2-4,1-2 3,0-3-5,-2 0 4,0-3-2,-3-2 0,0-1 0,0-3-1,-4-1-1,-1-2-4,-3-2 4,0-1-2,0-3 3,-1 2-1,-4-4 0,2 5 1,0 0-1,0 2 1,-1 2-2,3 4-1,-2 0 2,-2 6 2,0 1 2,-1 5-1,1 1 0,0 1 5,2 4-12,2-2-13,-3 1-19,4-2-39,4 0-51,0 0-61,3-2-76,4-3-139,-2 0-63,1-4-7,-1-2 30,-1-5 49</inkml:trace>
  <inkml:trace contextRef="#ctx0" brushRef="#br0" timeOffset="6866">4056 386 70,'23'-19'306,"-1"5"39,-2 5 34,2 6-27,-4 4-78,2 9-36,0 3-2,-2 8 2,0 6-2,0 8-15,-6 4-19,1 4-33,-4 5-37,-2 3-37,-4 0-32,-4 0-35,-4-3-35,-3 0-46,-10-1-60,-3-4-74,-6-2-76,-10-4-70,-2-5-138,-10-4-48,-7-5 10,-6-7 46,-7-2 60</inkml:trace>
  <inkml:trace contextRef="#ctx0" brushRef="#br0" timeOffset="7663">1556 620 114,'1'-10'306,"-1"1"35,0 0 33,2 3-74,0 1-93,-1 2-56,1 3-25,1 3-15,0 3-17,3 5-5,1 2 3,2 7 5,1 4-6,2 2-8,1 3-9,1 3-8,-3 2-5,2 0-13,-2 3-12,-1-1-9,-1 0-7,4 0-7,-5-2-9,0-2 0,-1-5-2,-2-3-2,-2-5 0,-1-4 2,-1-4 3,-1-4 1,-1-1 4,-1-4-1,-1-4-1,-2-4 0,-4-4-4,3-2-1,-2-6-7,0-2-8,-2-4-2,1-3-4,1-5-9,-1-2-5,1-3 0,0-4 2,1-1 5,2-4 4,-1-2 5,3 0 8,2 1 4,1 1 2,0 2-1,0 2 2,1 3 2,2 3 5,1 2-4,-2 2 2,3 2-1,-2 3 1,2 3 4,2 0-6,-3 5 2,0-1-1,2 2-2,-3 3-1,0 1-2,0 3 0,-1 0 2,-1 4 0,3-1-1,-3 1 1,1 1 1,-1 1 5,3-1 2,0 3 4,-1-1-1,2 1 2,1-1-3,1 2-5,4-3-1,1 4-2,6-2-2,1 3 3,6-2-1,4 2-1,2 2 1,6-2-2,2 3-2,5-2 2,1 2 2,4-3-1,3 2 2,3-1 0,5 0 2,5 3-2,8-3-2,1 2-1,8 0 0,2 2-1,0-1 1,5 1 0,-4-1 0,2-1 2,0 2-1,-2-4-1,2 0 0,-1-1 0,-1-1 0,-4 0-4,-2-2 2,-3 1 2,-6-2 0,-1 1 0,-5 0 2,-5-1 2,-7 2-3,-4 0 3,-9-1-1,-3 2-2,-7 1-1,-7-2 0,-3 1 2,-6 1-1,-2 0-1,-7 0-23,0 0-46,-4 0-70,-4 3-149,-4 0-126,-6-2-61,-9 1-14,-6-4 26,-5-1 61</inkml:trace>
  <inkml:trace contextRef="#ctx0" brushRef="#br0" timeOffset="11749">946 1229 91,'3'-3'287,"0"0"19,0 2 13,0-1-86,0 2-90,0 0-55,1 3-22,-3 2-3,2 4 7,2 1 6,-1 5 8,-3 2-5,2 2-9,2 2-14,-2 2-18,0-1-12,0 2-10,-1 0-4,1 0-5,0-3-1,1 0-3,-1-3-1,-2-4 2,4-2 0,-5-3 18,1-3 19,-1-3 14,0-3 11,0-3 4,3-3 5,-3-3-14,4-3-20,-3-2-13,1-2-8,1-2-9,0-2-3,1-2-8,0-2 0,6-2-1,-2-1 1,1 0 0,4 2 6,-1 1 11,4 1 7,-2 3 12,4 4 15,-2 3 11,2 1 6,2 3 7,2 4 13,-2 1-3,-1 5-2,2 2 4,-1 6-6,-2 2-12,-1 4-17,-1 1-5,0 4-12,-3 0-13,0 2-9,-3 0-7,0 1-3,-3-2-12,0 1-15,-2-1-23,-5 0-42,0-1-47,-4-3-52,3 0-46,-6 1-42,1-4-43,-3-2-89,-3-2-36,0-2 5,-2-1 29,-2-4 42</inkml:trace>
  <inkml:trace contextRef="#ctx0" brushRef="#br0" timeOffset="12295">1042 1154 220,'-8'-10'296,"2"1"13,2 1-15,0 5-104,-1 2-69,2 5-31,2 4-11,-1 4 3,2 3 5,2 4 0,-1 2-4,2 5-5,3-1-15,1 2-16,-2 2-14,1-3-10,0 2-5,2-3-6,-2 1-6,-1-5-1,0-3-1,-2-2 2,-1-4 1,-1-1 6,1-4 15,-2-4 18,0 0 6,0-6 2,0-1-1,0-7-5,2-1-16,-2-4-16,4-4-8,-1-2-3,2-4-4,1-1-2,4-3-5,2 3 0,3 2-1,0 2 1,3 5 5,4 5 1,0 2 5,-1 7 2,3 4 8,-2 3 2,-2 5 3,-1 3 2,2 3-2,-5 2-6,2 4-30,-3 1-58,1 3-92,-4 1-168,1 2-91,-12 0-46,-2-1 3,-12-1 37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0:05.13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358 1316 14,'-7'-5'280,"1"2"32,-1-1 27,0-2-25,1 1-86,-1 1-50,2 1-16,2 0 6,1-2 0,-1 3-2,2 1-8,1 0-17,0 1-26,0 0-35,0 0-26,1 0-30,1 1-14,1 2-5,2 0-4,1 3 0,4 3-1,2 0 3,3 3 2,0 0 2,3 3-2,2 2-2,-1-2-2,0-2 2,0-1-1,-3-1 3,0-4 6,-5-1 7,1-1 12,-2-5 7,0 0 11,2-5 0,1-2-1,2-4-4,3-4-11,4-4-11,5-4-10,5-4-4,4-4-4,5-7-12,5-4-15,6-4-16,1-5-19,5-3-25,2 0-21,2-3-25,-1 0-19,3 3-25,-1 1-37,-5 5-102,-1 4-81,-2 6-26,-7 1 0,-1 6 30,-9 4 46</inkml:trace>
  <inkml:trace contextRef="#ctx0" brushRef="#br0" timeOffset="11226">4408 1802 216,'-3'0'254,"1"0"10,-1 0-60,2 0-67,-2 0-43,1 0-24,2 0-9,-1 0-4,1 0-3,-2 0-2,2 0-1,0 0-5,0 1-7,2-1-6,-1 0-7,1 0-5,2 0-3,-1 0-6,2 0-3,3-1 1,2 1-3,2-2 0,4 2 1,5-1 1,2-1 0,1 2-3,3-1-2,3-2-1,2 1 0,2 1-3,1-2 1,3 1 1,0 1-2,0-3 4,3 3-3,-3 1 0,2-3 2,-1 3-3,-1-1 0,0-2 0,2 3 0,-1-2-1,-1 1 1,2-1 1,1 2-1,1-1 0,0 1-1,-1-2-2,5 0 0,-4 1-1,2 1 1,3-3 1,-2 2-1,3-4 3,1 1-3,-2-1 3,2 1-3,2-2 4,-5-1-1,2 2-4,-5-1-1,3-2-1,-6 4-1,-2-2-7,-5 1-1,-3 2-5,-3-1-13,-4 2-32,-3-1-139,-8 2-68,-12-2-36,-12 0-14,-20-2 1</inkml:trace>
  <inkml:trace contextRef="#ctx0" brushRef="#br0" timeOffset="20827">13803 1128 78,'3'-2'255,"-3"1"14,4 1 8,-3 0-102,3 0-74,-1 3-39,3 2-21,-3-1-5,2 2 1,1 2 13,2 2 12,1 2 11,1 3 9,1 0 7,1 3 1,0 0 1,2 0-6,-1-1-9,-1-1-11,2 1-8,1-2-7,-1-2-5,0-2 3,7-4 10,-2-2 11,8-7 12,9-4 8,3-6 6,9-4-4,9-7-14,5-4-18,10-3-23,6-6-34,5-4-53,7-5-67,4-3-90,1-3-171,1-2-85,-3-1-28,-4-1 12,-5 2 44</inkml:trace>
  <inkml:trace contextRef="#ctx0" brushRef="#br1" timeOffset="24634">2565 236 70,'0'-6'247,"-2"0"15,2 0 4,-1 1-102,-1 2-68,0-1-46,-1 2-20,0-2-12,-3 1-4,3 1 0,-2-1 1,0 0 4,0 2 4,0-1 4,-2-1-1,2 2 2,-1-2-1,-1 1-4,-2 1-4,-2-1-5,1 2-2,-4 2-4,1 1-6,-1 0 0,-2 1-2,-1 0-2,1 3-2,-1 0 3,-1-1-1,0 2 4,0 0-1,-1 2 1,0 0 0,0-1 1,-1 2-2,-1 1-2,0 0-2,-1 3 3,-3-1 0,0 3 0,-1 1 2,-4 2 0,2-1 0,-1 2 2,-1 0 3,2 0 0,0 0 0,-1 0 4,2 0-1,-1 2-2,1-1 3,-1 1-2,2-1-2,-3 2 0,3 0 3,-3 0-2,2 2-2,-1-1 1,0 2 4,-1-1-1,2 1 0,3 1-2,-1-1 3,1 2-3,1-1 1,4 1-2,-2 2-1,2 1 1,3-1-3,-1 4 4,1-1-1,2 1 0,1 1 0,2 1 0,0 1 0,3-1-3,2 2 1,3 0 0,3 0 3,1 2 3,6-1 3,2-1-1,2 0 1,2 0-2,1-2-2,5 1-4,3-2 0,-1 1-2,4 0-2,4-3 4,-1 1-4,5-2 3,-1-2-2,3-1-2,2 0 1,0-4-1,-1-1 0,4-1 2,-2-1 1,4-2 4,1-3-1,4-2 2,-2 1 4,5-2-2,1-2-3,1-1-1,0 0 1,4-1-4,-1-1-1,2 1-1,0-1-2,1-1 2,-1 0 0,-2 0-4,1 0 2,-2 0-2,1 0 2,0-1-2,-1 1 2,-1 0 0,0-2 0,2 2-4,-4-1-6,5-1-4,-3 2-10,-1-1-6,-1-2-4,1-2-1,0 0 4,-2 1 2,-2-3 8,-2 1 5,0-3 5,-2 0 3,0 0 4,-1-2 1,1 2 3,-2-1 0,-1-1 0,3 1 4,-3-1-4,2 0 0,-1 1 0,3 1 4,0-1-4,0-1-1,2 1 2,1-2-1,4 1 2,2-1-2,-2 2 0,2-3 0,-1 0 0,-1 3 0,-1-2 0,1 0 1,0 1 3,-2 1 0,0 1-1,1 0-2,1 0 2,0 0-3,0 0 0,-1 0 0,3 1-3,-1-1 3,3 0-1,1 0-1,1 0-1,-1 0-1,2 0-2,-1-1-5,2-1-1,-2 0-5,1 0-5,-2-1-6,0 0 0,-2-2-6,2 2-2,-2 0-4,2-1-7,-3 1-7,3-2-25,-2 1-21,1-2-15,-4 1-6,2-1 4,-2 1 13,-2 0 40,-2-1 36,-1 1 31,-1 1 23,-2-1 18,-4-1 8,0 1-3,-1 0-3,0-1-4,1 0-5,-2-2-8,3 2-6,-3-2-6,3 3-2,-1-3 0,-1 2-2,2 2 5,-1-4 4,2 2 4,-2 2 1,1-2-2,0 1-3,-3 2-1,2-1-9,2 1-3,-2 0-5,1 0-2,3 1 1,-2-1-1,0 1 4,2 1-1,-1-2-3,3 2 4,-3-1-5,1-1-1,0 2-1,1 1 1,0-2 1,1 2 3,0-1 2,0 1 1,3-2 2,-3 2 2,1-2 4,-2 0 3,0 0 3,1-1 2,0 0 2,-1 0 2,-2 0-2,0-1-5,0-1-2,0 1-4,-2 1-5,1 0 0,-4-2-4,0 2-5,-3 0 0,0 0 0,-2 0 0,-1 0 0,1 0 1,0 0 1,-1 2 2,-1-2 1,4-2-2,0 2-1,1 0 0,1 0-1,-1-1-1,3 2-1,0-1 0,-3 2 3,1-3-2,-4 3 2,0 0 4,-3-1 1,0 1 4,0 1-2,-1 0 3,-1-2-2,2 1-2,2-1-1,2 1-4,6-1 1,-1 1-1,6 1 0,2-2-1,-1 1 2,4-1 3,-1-1 7,-3 0 1,-2-1 8,-1 1 7,-1 0 1,-2-1-3,2 2 1,-4-1-3,1 1-6,2 1-8,-1-2 0,-1 3-2,-1 0-3,-2 1-7,-1 1 0,-3-1 0,-4 1 1,1-1-2,-4 1 1,-3-2 1,2 1 0,1-1 2,0-1-1,2-1 2,3 1-1,0-1-1,4 1 1,2-2-1,1 0-2,-1-1 0,0 0-3,2 1 1,-2 2 0,-2-2 0,1 0-1,-5 1 3,0 2 0,-2 0 0,-1 2 0,0-1 0,-3 1 2,1-1-2,0 1 0,0-2 0,2 0 1,0 0-4,0-3 3,3 0-2,0-3 4,2 0-2,-2-2 0,0 2 5,0 2 2,-1-2 4,-3 3 7,-2 1 8,-1 0 12,-5 2 12,3 2 13,-7 1 7,3-1 5,-2 1-2,0 0-6,0 1-9,0 1-15,1-1-9,2 2-10,0-1-9,0 1-5,2 0-4,-4 1 1,3 1-2,-3-1-4,0 2-1,-3 2 0,1-2 0,-5 1 2,4 2-4,-4-2 2,3 1 2,-2 0-2,0-2 0,1 0 4,3-3 0,1 0 4,2-2 0,2-1-2,3-1 1,2-1-3,2-1 0,0 0-2,-1-1-1,2-1 1,2-1 4,-3-1-3,1-1 1,2-1-3,-3-1 1,0-2-2,1-2 0,1 2-2,-1-1 0,2-3-2,-1 3 1,2 0-3,-1-1-2,-3 1-1,1 1-4,0-2 2,-3 1-1,1-1 4,-3 1 4,0-1-1,-1 0 2,1 0-1,-1 0 0,-1-1-6,-1 0-7,2 0 4,-4 2-5,4-2-1,-4 1 0,5 1 1,-1-1 8,0 1-3,2-1-1,1-1 4,-1 2 0,3-1 2,-4-1-2,0-1 3,0-2 2,1-2-1,-1 1 1,1-4-1,1 0-1,-2-2-7,0-2-9,2-1-7,-2-2-7,-3 0-4,0 1-1,-1 1 2,0-2 7,0 3 3,-2-3 9,1 1 2,-3-2 1,0-1-4,-4-1-7,-4-1-7,-1-1-5,-3-1-5,-4-1-4,-3-1 1,-4 2 3,-4 2 8,0 1 3,-4 1 9,1 1 6,-3 4 8,2-1 4,-2 3 5,1 3 2,1-2 1,3 3 0,-2-2 1,3 4 1,-1-1-1,5 0-1,1 3 1,-3-3 0,3 1 0,0 1-1,-3 0 0,1 1 0,-1 1 1,-3 1 1,-2 0 0,-1 1 2,-1 2 4,-4-1-2,-1-1 1,-2 2 3,-2 0-2,-2-1 1,2-1 1,-3 2 1,-2-3-3,1 2 1,-4-2 1,2-2 0,1 2 3,-1-1 2,-2-1-1,2-1 1,0 2-3,0-2-1,-1 0-6,4 0-3,-3 1 0,5-1 0,-2 2-2,1-1 0,2 1 1,1 1 1,0 2 0,1 2-2,-2 0 1,0 2-1,-1 2 3,-2 1-3,-2 0 2,0 3-2,-3 0 1,-1 3-2,-2 0-1,0 1 2,-1 4-3,-2-2 3,0 1 0,-2 2 0,-3-3 0,3 2 0,-4-1 0,4-1-3,0-1 1,-1 1-3,5-2 2,1 1-1,-2-3 0,2 2-2,0-3 3,0 1 2,-1-1-3,1 1 2,-3-2-3,-2-2-2,2 1 1,-2-2-3,-2-1-1,-2 0 2,-3 0 2,-2-2 1,3 1 1,-2-1 2,1 2-1,2-1 2,-1 2-1,2 0 1,0-1 1,0 1-1,0 0-1,-1 0 2,3-1 3,0 0 0,0 0 1,0-1 0,1-1 3,3 0 0,1 0-3,-2-1-1,6-1 2,-2 1 1,-1-2-3,0 1 2,3-1-1,-4 2 3,2-4-2,-3 2-2,2 0 2,-3 0 0,0 0 0,-1 2 2,0-1-3,-4 1 1,4 1-1,-2-1-1,-2 2 1,2 0-1,0 1 0,-2-1-1,1 1 1,-1 1-1,-1-2-2,-2 4 2,-1-2-1,-1 1 3,0 2-2,0 0-1,2 0 0,-2 2 1,2-1-2,-1 1-2,-1-2 2,0 3 0,-1-2 2,0 1-1,-1 1-1,-1-2 4,1 2-4,-3-2 0,-1 1 0,-2 1 0,-4 0 0,3 0 0,-3 0 0,1 1 0,3 0 0,2 0 1,-3 1 2,1-1-1,2 2 1,0 0-1,-2 0-1,-4 2 0,1-2-1,-4 1 0,-1-1 0,-4 0 0,2 1 0,-1 0-3,1 0 1,-1-1-2,3 0 4,2 0 0,-1 0 2,2-1-1,2-2 1,2 0-1,-3-3-1,1 0-2,3-2 0,0-2 2,1-1-2,3-1 0,0 0 0,4-2 1,3 1 1,2-2-3,2 0 0,1 2 2,1-1 0,2-1-1,-1 1 0,1 1 0,1 0-1,-2-1-2,0-1-1,1 3-2,-3-3 0,1 1 2,-2 0 1,-2 2 3,-3-2 2,1 2-2,-2 2 2,-1-1 2,3-1-4,-2 3-1,1 2 1,4-2-3,-3 1-1,3 1-1,-1-1-2,1 2 2,-1-2-1,0 1 1,0 0 0,1-1 2,-3 1 1,2-1 2,-2-1 0,0 0 2,0-2 0,-2 3 0,2-1-1,0 0 1,0 0 0,3-2 1,-1 2-1,1 0 1,-1 0 0,-1-1-1,3 2 0,0-1 2,-2 0 1,2 0 5,-2 3 1,1-1 3,-3 1 0,1 1 0,-5 4-3,-1-1-2,-1 4 0,-1 1-3,-1 1 1,-3 4-1,-3 1-1,-2 1 0,-6 2 1,-2 3-4,-3 5-9,-4 2-22,-7 6-66,-3 4-128,-5 3-68,-6 1-34,-3 1-9,-4-1 9</inkml:trace>
  <inkml:trace contextRef="#ctx0" brushRef="#br1" timeOffset="32004">389 1232 12,'0'-6'243,"0"1"20,-1 2 19,-1 0-64,1 0-72,-1 2-36,2-2-15,-2 1-1,2 1 3,0 1 9,0-2 2,0 2-2,0 0-10,0 0-14,0 0-17,2 0-21,-2 0-15,2 0-15,-1 0-7,4 0-6,1 3-1,2 2-1,3 1-1,3 3 2,-1 2-1,4 3 0,1 0 2,-1 2 0,1 1 1,-1-1 0,-1-1 1,1-1-3,0-1-2,-4-2 1,0-1-3,-1-1 4,-2-3 4,-2 0 3,3-3 1,-3-1 5,0-4 7,4-2 0,3-6 0,3-4 2,3-6-1,9-8-7,8-10-5,8-10-4,8-7-2,7-10 0,7-7-4,7-7 1,9-6 0,4-1 0,7-4-8,0 0-18,-2 3-44,-1 3-70,-7 7-153,-10 9-83,-14 10-40,-12 9 1,-16 10 29</inkml:trace>
  <inkml:trace contextRef="#ctx0" brushRef="#br1" timeOffset="46075">63 1307 119,'-6'-13'240,"0"2"15,1-3-27,-1 2-76,1 0-44,0 0-23,0 0-18,1 2-9,-1-1 4,2 1 3,1-1 1,-1 1 0,0-1 5,1 1 1,2 2-1,-1 1-1,-1 2-10,2 1-6,0 1-12,0 1-10,3 2-12,-1 0-7,4 5-4,1-1-3,5 4 4,-1 0 2,5 3-4,2 1-2,2 2 2,2 1-4,-1 0-2,4 3-2,0-2 4,-1 2-1,0-1-2,1 1 1,-3-5 0,0 1 3,-4-5 0,2-2 0,-2-4 2,-1-1 6,2-5-1,2-5 0,2-4 0,4-4-1,6-8 0,9-6 0,5-8-1,11-5-2,9-10 0,7-5-1,12-7-1,5-5-3,9-5-1,6-3-6,5-3-19,2-2-43,-2-1-92,-5 0-141,-3 3-74,-10 3-33,-9 2-1,-12-1 29</inkml:trace>
  <inkml:trace contextRef="#ctx0" brushRef="#br1" timeOffset="60758">280 1041 42,'-2'-4'214,"-2"-4"20,-1 4-22,2-4-55,-2 2-49,2-1-25,0 1-22,0 1-9,-1 1-6,1-1-3,0 1-5,1 2-2,0-1 2,0 3-5,2-1 0,-2 1 0,2 0 2,-1 0-5,1 0-4,0 0-2,0-2-6,0 2-9,0 0-1,0 0-5,0 2-6,1-1 0,3 0-2,2 3 3,-2 3-3,4 0 3,-1 4 4,5 1 2,-1 3-2,2 2 2,3 2 0,-2 2-2,2 2 0,0 1-2,0 1 2,-2 1 0,3-2 0,-4 1-2,3-1-1,-2-1 0,0-1 1,-1-1 0,1-3-2,-1-1 2,1-4 4,-2-2 4,3-4 5,2-2 1,2-4 10,3-5 0,5-5-1,3-7 0,5-3-6,6-6-3,3-7-4,7-4-4,4-6 0,4-4-4,10-7-2,1-2 0,9-8 0,3-3 1,8-5 0,2-1 3,3-3 2,1-2-1,-1 1 4,0 1-4,-3 3 0,-4 5-4,-1 5-13,-5 10-20,-4 8-42,-15 10-126,-6 8-86,-11 8-41,-13 8-13,-3 5 5</inkml:trace>
  <inkml:trace contextRef="#ctx0" brushRef="#br1" timeOffset="64117">138 1146 162,'6'6'221,"2"2"13,-2 1-68,2-2-55,0 2-32,1 0-15,0 2-4,0-1-8,3 1-3,0 0-3,-1 0-2,3 0-8,-1-1-2,2 1-7,0-2 3,0 0-3,0 0 0,0-2 0,0-1-2,2-1-2,-1-2-2,5-2-5,-1 1-4,1-2-3,2-2-4,1 1-2,1-2-2,1-2-1,1-1 0,0 0 0,1-1 0,-1-2 0,0 0 1,-1-5 0,1-1 2,-1-3 1,2-3 0,6-4 2,3-7 4,4-2-1,7-7 0,1-1 0,8-6-1,1-3-4,6-3-4,0-4 4,5 1-4,1-2-4,0 2-2,-2 3-9,-1 6-25,-7 5-64,-2 4-116,-9 6-61,-9 6-28,-9 4-8,-7 7 14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0:54.4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202 819 169,'4'0'328,"-1"2"24,0-2 16,-3-2-101,3 2-100,-3-1-63,0-2-35,-3 0-19,1-2-1,-1 1 9,0-4 16,1 1 20,-2-4 12,0 1 12,1-3-5,-2 0-8,1 0-19,-1-4-25,0-2-16,0-2-20,1-5-10,-3-2-7,1-4-6,0-2 0,1-1-2,-1-4 0,-1 0-1,1-2-6,-2-2 7,0 1-2,0-1-2,-1 1-1,1 3 3,-2 3 1,0 4 2,0 4 3,2 4 3,0 4 3,-1 5-1,2 3 3,3 3-6,-1 3 0,1 2-10,1 2-3,3 5-2,-4 5-3,4 7 1,4 6-3,-2 7 6,3 8 2,3 6 1,3 5 1,3 2 4,0 4 0,5 2 0,-3 1 0,6-2 0,-1 0 0,2-2 2,0-5 0,2-6 5,0-5 1,0-4-2,1-7 0,-4-3 1,2-8-2,-2-4-8,1-7-28,-2-6-51,1-7-79,0-3-181,-4-6-98,-3-5-42,-10-5 1,-5-2 37</inkml:trace>
  <inkml:trace contextRef="#ctx0" brushRef="#br0" timeOffset="1299">514 1365 159,'-2'-7'285,"1"-1"23,-1 2 19,0 0-110,1 1-65,-1 1-22,1 1-14,-1 0-3,0 0-1,1 2-1,-1-1-6,2 0-14,0 2-15,0 0-23,0 0-17,2 2-21,-1 1-11,3 3-8,-1 1-2,2 4 1,1 3 3,2 0 2,0 3 0,0 0 5,1 1-5,2 0-5,-3-2-9,2 1-26,-1-2-28,-3 0-40,2-3-44,-3 1-72,-2-3-104,-1 0-36,-5-4-3,1-4 21,-3-2 34</inkml:trace>
  <inkml:trace contextRef="#ctx0" brushRef="#br0" timeOffset="1575">506 1415 195,'-2'-11'312,"-1"2"18,3-1 8,2 1-118,1 0-95,3-2-53,2 2-24,6-1-18,-1-2-7,6 0-5,3-2-3,2 2-5,4-3-4,4 0-5,0-2 2,2 1-3,-5 1-3,1-1 3,-3 1 1,-5 0 1,-2 3 3,-5 3 7,-3 0 12,-4 3 13,-3 1 11,-2 4 5,-3-2 3,0 3-7,-3 0-11,0 4-16,-4 2-11,-2 6-5,-1 2-4,2 4-3,-2 4-2,3 1-1,1 4 2,6 1-3,1-1-1,6 3 2,4-1 2,3-1 5,5-1-3,3-3 0,2-3 5,4-3-2,-1-4-1,0-4-4,0-4-2,-2-3-12,-4-3-23,1-3-42,-8 0-109,-3-3-110,-6-1-54,-10 0-18,-4 2 10,-12 0 29</inkml:trace>
  <inkml:trace contextRef="#ctx0" brushRef="#br0" timeOffset="3354">1099 2229 151,'2'-9'287,"-4"-1"16,2-1 10,-2 1-115,1 1-73,-1 0-32,-1 1-9,0 1-1,-2 1 1,0 1-5,-1 0-5,1 3-18,-3-1-20,0 1-13,-4 2-11,2 2-8,-3 2-4,-1 4 0,-2 2 0,-1 4-1,-3 4 1,-1 3 1,-1 2 0,0 6-1,-2 1-1,3 2 4,1-1-1,4 2 4,4 2-1,5-2 3,4-2 1,8 2 1,3-2 0,4 1 1,4-3 3,1-2-1,3-5 4,0-1 2,4-4 0,-1-4-1,1-4 0,3-3-4,0-4-3,1-4-8,1-6 0,-1 0-4,-1-6-4,-2-2-3,-1-2-3,-3-3-1,-4-3-7,-4-4-4,-5-1-6,-3-3-5,-3-2-2,-6-1 2,-2-2 7,-4-3 5,-1 3 9,-5-1 10,2 3 9,-3 3 11,1 4 6,0 5 6,0 5 0,3 6-4,1 8-2,-1 6-9,0 8-8,1 5-6,4 6 0,2 3 0,2 3 2,4 1 0,7-1 0,2 0-8,7-1-28,3-1-48,3-2-141,2-2-95,-2-5-52,-6-2-18,-1-4 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3:32:33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1635 16 54,'5'5'225,"-3"-2"14,1-2-13,-2 2-73,3 0-54,-3 2-28,5-1-13,-3 2-1,1 3 7,0 2 3,1 2 4,0 2 2,3 3 4,-4 3 3,1 2 0,2 0-6,-1 3 1,2 0-8,-4 1-8,3 3-13,-1-2-12,-1-1-6,0 0-11,1-1-7,-1-5-5,-2-2-6,0-4-16,0-3-21,1-3-21,-4-3-40,1-3-75,-1-3-113,-1-6-49,-4-6-14,0-3 5,2-4 27</inkml:trace>
  <inkml:trace contextRef="#ctx0" brushRef="#br0" timeOffset="290">1770 6 48,'6'-3'267,"2"0"14,-2 3 8,5 1-67,5 4-104,2 2-60,0 1-29,4 4-11,1 1-4,1 2-3,-2 5-1,1 1 1,0 3-2,-3 1 1,-1 2-1,-5 2-1,0-2 1,-6 1-3,-5-1 2,-4 2 0,-6-2 1,-3 0-3,-6 0-2,-3-4-6,0 2-2,-3-6-7,1-2-4,5-3-7,1-1-9,2-6-28,5 1-56,0-5-88,3-2-46,5-1-20,5-7 2</inkml:trace>
  <inkml:trace contextRef="#ctx0" brushRef="#br0" timeOffset="565">2211 256 74,'4'-4'274,"1"1"15,-5 3 7,0 0-81,0 1-94,-3 3-57,0 3-29,-2 0-14,1 1-6,0 2-2,1 1 0,3-1-1,3 2-2,1-2 1,3 1-2,1-2-1,2-3 1,4 0 0,0-1 5,5-3-2,-3-2 3,3-2 6,0-3-3,-2-2 0,0-4 4,0 1 6,-3-2 9,-3 1 10,-2-1 10,-1 2 9,-2 2 5,-2 2 0,-1 0-8,-2 2-8,1 1-14,-2 3-12,0 0-11,2 1-5,-2 5 2,0 5 3,1 3 5,1 4 2,0 5 2,-1 3 1,1 2-5,2 4-3,-1 1-2,0 0-1,2 1-4,-2 2-5,1 0-4,1-1-1,-2-1-1,-2-1-2,4-3 0,-4-1 0,-1-7 0,-1-1-5,-4-4 1,1-5-1,-3-2-4,-4-2-3,-3-5-5,-2-3-2,-1-3-2,-3-5 3,2-2-1,4-4 4,1-4 3,5-1 1,1-2-1,7-3-5,3-3-2,6 0-4,0-2 1,5-1-7,1 0-10,3 0-14,0-1-14,4 1-11,-2 1-8,1 2 0,0 2 12,-1 1 14,-4 4 18,1 4 15,-2 1 18,-3 1 11,-4 2 12,0 3 11,-1 2 7,-6-1 4,4 4 1,-2 2-5,-3-1-5,0 3-8,1 0-7,-1 2-7,0 2-1,4 2-1,-3 3 0,2 1-1,4 4 3,-1 0-2,5-1-2,-1 2-1,-1 2 0,4-4-3,-4 1 0,4-4-2,-4 1 2,-1-4 0,0-3 3,1 0 0,0-6 2,-1-1 2,2-4-3,-2-4 1,0-4-2,0-1 4,2-1 1,-6 1 3,1 1 5,-2 3 3,1 1 3,-3 4-2,1 2-4,-1 2-2,1 3-7,0 3-1,-1 2-1,4 4-2,-4 1 0,4 3 1,1 1 0,1 0-1,4-1 3,-2 1 0,3-2-2,1-2 1,0 1-2,1-4 0,1-1 4,-2-1 1,2-4-1,0-1-1,0-3-1,0-3-1,2-3-6,-3-3-1,2-1-5,-3-2 1,-1-2 1,-2 1-2,-1-1 4,-1 2 3,-3 0 8,-2 3 5,-1 1 7,-1 4 5,-1 1 2,-1 2-1,1 2-6,0-1-5,-4 3-3,3 0-5,-4 5 0,-3 2-3,4 2-2,-1 0 1,-2 1-1,2 3-5,2-3 1,2 2 1,1 0-3,1-2-1,1 1-5,3-2 1,-2-3-3,2 0 2,0 0 1,1-4 8,1-2 3,0 0 5,3-5 3,-1 1 7,0-2 8,-1 1 2,-1-2 16,0 2 8,-3 1 11,-1 2-2,0-1-5,0 2-6,-1 1-13,1 1-13,0 2-13,2 0-11,3 3-17,-4 1-20,4 1-31,1 1-28,1-1-41,-2 1-81,0-3-92,0-2-40,-2-2 1,2-4 14,0 1 32</inkml:trace>
  <inkml:trace contextRef="#ctx0" brushRef="#br0" timeOffset="1754">3351 307 129,'3'-4'311,"-2"-1"24,3 4 7,-4-3-87,1 4-106,1 0-74,-1 4-36,1 2-23,0 0-7,-1 3-5,1 1-5,1 2-6,0 2-6,2-1-4,-1-1-2,0-1 1,-3-4 2,2-1 7,-1-3 9,0-3 4,-1-3 3,3-3 4,0-5 2,1-2 1,-2-2 6,2 0 9,-4 0 3,4 0 9,-2 2 4,2 2-2,-2 4-8,2 1-9,-4 3-5,4 1-11,-2 2-10,4 5 0,-2 1-5,1 1-4,1 5-5,2 2-9,-1-1-4,1 2-2,-1-1-2,-2-1 1,1-1 4,-1-4 6,-2-1 8,0-2 5,-1-4 3,-2-1 5,3-4 6,-3-2 1,2-3 5,2-3 1,-2 0 7,2-1 9,0 2 5,-1 0 1,0 4 2,-1-1-2,0 4-9,0 1-5,0 0-8,1 3-7,2 1-2,-2 4-2,1 0-3,2 5-4,-2-2-1,2 5 0,-1-3-2,-1 2-12,2-1-13,-2-1-19,-1 1-26,2-3-35,1 0-65,-2-3-92,-2-4-40,2-1-10,-1-3 14,5-4 27</inkml:trace>
  <inkml:trace contextRef="#ctx0" brushRef="#br0" timeOffset="2235">3743 349 221,'11'-10'305,"-5"2"30,2 1-11,-1-2-88,-1 4-71,0-1-43,-1 2-29,0 2-12,0 1-8,-1 2-4,5 4-10,-1 2-11,1 4-10,0 1-9,-1 2-17,0 2-16,-2 2-12,3 0-17,-2 0-23,1 0-28,-3 0-27,-1-2-40,-2-2-92,-2-4-72,-2-2-25,-4-4 8,0-4 19</inkml:trace>
  <inkml:trace contextRef="#ctx0" brushRef="#br0" timeOffset="2440">3775 334 174,'-5'-24'294,"3"0"18,2 2 6,2 1-120,3 1-88,2 4-49,1 1-30,4 2-31,1 5-35,4 2-74,1 1-105,4 2-51,-1 2-29,3 1-2,3 1 19</inkml:trace>
  <inkml:trace contextRef="#ctx0" brushRef="#br0" timeOffset="2588">4154 218 107,'-9'10'259,"-3"0"12,0 1 9,-2 2-115,2 4-78,0-1-39,2 0-19,6 2-8,0 2 0,6-2-1,3 3-2,1-3 0,6 2-10,0-4-18,1-2-20,2-4-51,6-2-104,1-5-54,2-3-26,6-2-1,1-2 8</inkml:trace>
  <inkml:trace contextRef="#ctx0" brushRef="#br0" timeOffset="5279">73 497 95,'-14'-2'280,"0"0"17,3 1 10,2-1-93,2 1-91,1 1-55,2 0-35,0 0-13,2 0-7,0 0 0,2 0-4,0 0 1,0 1 1,4-1-2,-1 2-1,3-1 1,3 1 3,4-1 1,6 0 3,3-1 1,8 0-1,5 0 1,8-2-1,3-1-1,7-3-3,6-1 3,3 2 0,1-3-1,2-1-4,0 2-3,-4-4-3,3 2-4,-8 0-3,1 0 0,-5 1-1,-6 1-2,-3 0 1,-7 1-6,-6 1-4,-6 1-3,-3 1-3,-6 1-3,-4-1-3,-2 3 6,-5-1 1,-2 1 6,-4-2 6,-6 2 2,-1-1 4,-7-1 2,-3-2 4,-5 1-1,-1-2 1,0 1 4,1-1 4,2 1 7,3-1 1,4 2 4,3-1 2,6 1 1,2 1-1,4 1 0,7 1-2,4 0-4,5 1-2,6 2-5,1 3-4,1 2-3,-3 3-9,-8 6-18,-11 7-35,-27 9-151,-32 9-79,-41 8-39,-57 11-16,-53 12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01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486 876 182,'6'-2'216,"-2"1"6,-3 1-80,1 0-62,-1 1-35,-1 1-18,0-1-3,0 2 3,0 1 8,0 1 4,0 3 1,0 2 0,4 2-4,-3 2-9,2 2-9,4-1-6,-1 2 1,5-4 2,0-2 9,6-2 9,1-5 6,4-1 7,7-8-2,5-3-3,9-6-7,6-5-9,8-5-4,5-4-8,1-1-6,0-3-5,0 1-3,-1-1-8,-2 4-31,-5 1-87,-5 1-98,-3 4-50,-7 1-27,-4 0-5</inkml:trace>
  <inkml:trace contextRef="#ctx0" brushRef="#br0" timeOffset="12118">832 568 60,'3'-4'216,"2"-2"13,-1 0-24,-3 0-59,2 1-41,-1 1-19,0-1-8,-1 1 1,-1-1 0,0 2-4,0 0-3,0-1-2,0 2-5,0 0-5,0 2-3,0 0-4,0 0-6,0 0-6,0 2-6,-1-2-3,-1 3-3,0 0 2,-1 2 3,2-1-3,-3 0 0,1 3 0,0 0-7,0 1-1,-2 1-4,2 0 0,2 1-4,-4 1-1,2-1-2,-2 2 0,0 0 0,-1-1 2,1 2 0,-3 1 2,3 1 2,-3 0-4,-1 0 1,1 1-4,2 1-2,-2-1-2,-3 2 0,3 2 2,-2-1-1,-1 2 2,3 0 4,-3 0 2,0 3 3,2 0 4,-3 0 6,-1 0 9,0 0 6,-1 0 6,1-1 3,-1-1-3,1-1 2,0 1-5,-1 1-5,1-2 1,-1 0-1,0 0 0,-2 0 0,4-1-2,-4 1-3,3-1-4,0 3-5,-1 0-7,1 1-3,1 1-2,-1 1 0,-1 1-3,1 1 2,-1 1-2,-2 2 0,-1-1-4,1 0-5,-3 2-2,3-1-2,-2 1-2,-2-1 2,1-3-3,2 3 1,0-5-2,0-1-7,0-3-19,2-1-30,0-4-44,1-4-59,6-1-61,2-6-78,-1-1-127,4-5-46,2-5 6,1-7 36,6-4 50</inkml:trace>
  <inkml:trace contextRef="#ctx0" brushRef="#br0" timeOffset="12952">832 372 174,'0'-5'213,"-4"2"2,2-2-71,-1 3-58,2-3-29,-3 1-14,0-1-1,0-1 4,1 0 10,0 2 12,0-1 7,0 1 2,1 1-5,1 1-9,1 1-10,-2 1-13,2 0-8,-1 3-3,-1 3-3,-3 1 0,2 4 3,-2-1-1,-1 4-7,-2-1-3,0 1 0,2 1-4,-4-2-7,-1 2-1,2-1-2,-1-2-1,-1 0-4,3-3 4,0-2 5,1-1 5,-1-3 2,1 0 6,2-3 2,0-3 2,1 0-2,-1-4-3,4-1 5,-1-2-2,2-1 0,3-1 2,-1-1 2,2-1 0,-1 4 1,2 0-3,0 2 0,0 0-4,1 4 5,4 1-1,1 3 4,3 1-1,5 2 0,3 3-3,3 2-4,1 2-4,2 1-7,-1 1-5,2 1-11,-6 1-18,-2 1-22,-4 0-35,-3 0-37,-1 0-48,-5-2-88,0-1-82,-7-2-31,-2-2 4,-7-3 24</inkml:trace>
  <inkml:trace contextRef="#ctx0" brushRef="#br0" timeOffset="13482">192 129 16,'-25'-20'282,"1"4"20,2 2 15,5 4-33,-2 2-131,4 4-65,1 5-25,2 5-12,0 5-2,2 5 4,-2 5 3,6 3 1,3 2-9,3 1-7,3-2-11,3-1-10,6-1-2,1-2-4,2-5-3,2-4 2,2-3 2,3-5 1,2-5 4,-5-3 2,3-7 5,-3-2 10,-1-5 14,-4-5 14,-5-2 8,-1-4 3,-6-2 0,-2-1-11,-5 2-14,-1 3-25,-4 2-34,-1 7-58,2 3-80,-3 7-174,3 4-89,1 2-44,8-1-2,10-1 37</inkml:trace>
  <inkml:trace contextRef="#ctx0" brushRef="#br0" timeOffset="20233">880 690 32,'3'-5'216,"-3"0"21,2 1-15,-2-2-33,-2-1-36,2-1-29,-1 2-23,-1-2-17,0 0-13,-1 0-6,0 1 0,1-2-3,-1 3-2,2-2-5,-1 2-4,0 0-7,2 0-12,-4 2-5,2 1-11,1-1-3,-2 2-6,-1 2-2,1-2 1,2 2-6,-3 0 1,-1 3-1,2 2 1,-3 2 1,2 2-1,-3 5-1,1 1 2,-1 1 0,-2 2-2,1 3 0,-2 2 0,0 0 2,-2 3-1,1 1 0,-3 2-1,0 1-2,-3 0 2,1 3-2,-3-1 2,0 3 0,1 0 3,-2 1 0,-2 1-2,1-1 1,-3 2 3,-1-1-4,0 1 2,-1-1-1,1-1 4,2 0-4,-3 0 4,1-1 0,3-1 2,-2 1-2,0-4-4,2 2 4,1-3-4,1 0-2,1-2 1,0 1-1,0-3 2,3-1-2,1 1-3,0-4-5,4-2-10,0-2-16,5-3-20,3-3-23,-1-3-31,8-3-56,-4-6-103,1-3-43,6-5-10,-1-4 8,8-6 23</inkml:trace>
  <inkml:trace contextRef="#ctx0" brushRef="#br0" timeOffset="20945">798 508 76,'0'-7'150,"3"1"-25,-3-2-26,0 2 0,0-2 7,-3 3 10,3 0 10,-2-1-2,1 3-11,-1-1-16,1 2-19,-1 1-20,0 1-19,2 0-14,-3 1-8,0 1-7,-2 1-5,3 1 1,-2-1-3,-1 2 3,2-2-4,2 0 0,-3-2 0,4 0 1,-3 1 3,3-2 3,0 0 6,-2 0 1,2-3 3,0-1 2,2-1-2,0-1 2,1-1-1,0-1 3,5 2 2,-2 0 2,2 0-1,5 3-3,3 2-3,4 2 2,2 4-11,8 1-28,2 7-98,7-1-124,3 3-66,-4-6-36,-5-7-12,-18-13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1:30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44 558 76,'-4'-4'275,"0"-1"26,0-1 19,0 0-71,1 0-79,0-1-41,-2 2-17,4-1-7,-5 3 3,2-1 0,3 2 7,-1-1 3,1 2-1,1 1-11,0 0-12,-2 0-17,0 0-21,2 1-18,2 2-13,0 1-4,1 6-4,2 0 1,2 5-2,3 2-2,-1 4 0,4 1-8,0 2 0,1-1-2,0 1 0,0-2 2,0-1-8,-1-3 5,3-2-2,0-3 5,4-4 0,4-3 3,4-6 9,6-6-1,5-6-2,8-8-2,8-4-6,5-10-3,7-7-1,5-4 0,2-8-2,7-2-4,2-3 2,6-2 0,-2 0-2,0 4-16,-5 2-44,-6 8-76,-7 8-151,-13 5-125,-14 6-68,-21 6-21,-16 2 27,-19 2 68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15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107 828 203,'0'-5'244,"-2"-1"11,0-4-53,-1-1-52,2-6-31,-3-1-18,1-2-16,-2-6-10,-1-4-9,2-3-5,-1-3-4,0-3-4,0-2 9,0 0 4,-1-3-4,3-3 0,0 3-2,1-1-1,-1 4-4,1 5 4,-1 5 20,3 5 17,-1 6 6,1 7-3,-4 3-7,4 7-13,-3 6-16,-3 6-18,3 7 0,-2 5 4,0 8 4,1 2 8,0 5 2,4 5-1,0 4-7,4 1-10,0 2-7,3 3-9,4-1-12,1-1-3,6-2-7,-1-1-1,5-2-3,2-4-3,2-4-3,2-3-13,2-1-24,0-9-45,-1-1-65,1-8-75,-2-1-105,0-9-129,-2-4-47,-4-6 4,-1-5 43,-1-2 65</inkml:trace>
  <inkml:trace contextRef="#ctx0" brushRef="#br0" timeOffset="454">790 236 42,'-7'-4'278,"1"0"19,3 1 7,3 3-56,1 1-102,7 2-65,5 3-25,3 3-3,6 1 7,3 4 5,3 0 6,7 2 6,2 1 1,4 1-3,4-2-7,2 1-7,1 1-8,2-3-6,-1 0-3,-3-2-3,-4 1-5,-4-4-2,-5 0-3,-6 1-3,-5-2 1,-6 2 6,-3-1 18,-5 2 13,-7 3 12,-1 3 16,-6 3 10,-5 2 0,-3 1-10,-4 0-5,-3 3-11,-2-2-19,-4 4-13,-3-2-10,-5 0-13,0 0-24,0 0-25,-2-2-34,4-2-37,3-2-50,7-5-48,4-2-45,6-4-76,4-7-104,5-4-38,4-5 8,4-8 32,5-4 49</inkml:trace>
  <inkml:trace contextRef="#ctx0" brushRef="#br0" timeOffset="857">1544 130 3,'3'-13'354,"-2"5"34,3 3 15,1 3 9,4 3-152,3 5-123,6 3-71,3 2-25,7 2 0,4 2 3,2 3 7,7 0 8,2 3 3,4 1-2,3 1-5,5 0-9,3 1-10,1-2-7,1 1-6,-3-1-7,-3-1-7,-4 0-5,-4 0-1,-3-1-2,-10-2 5,-5 0 2,-4 0 5,-6 0 8,-6 0 5,-6 3 8,-6 3 6,-6 1 9,-6 2-1,-4 2 5,-6-1 1,-5 2-4,-3 0-8,-5 2-7,-2-2-5,-3 0-10,-2-2-18,4 1-30,-1-2-40,3-3-52,6 0-56,2-6-58,6 0-50,4-6-103,5-2-45,2-5 6,5-5 28,6-8 46</inkml:trace>
  <inkml:trace contextRef="#ctx0" brushRef="#br0" timeOffset="1260">2306 171 285,'11'-15'328,"6"1"11,6 5 3,7 5-159,9 2-89,2 5-44,5 5-25,3 2-8,1 2-4,0 6 8,0 2 10,-2 5 6,1 2 5,-5 5 6,2 2 5,-7 7 3,-2 1 0,-6 4 9,-4 2 12,-6 3 13,-9 3 6,-8 0-1,-11 2-8,-9-1-21,-11 1-49,-6-1-89,-12-1-147,-6-3-146,-9-4-76,-8-7-39,-2-5 16,-3-8 56</inkml:trace>
  <inkml:trace contextRef="#ctx0" brushRef="#br0" timeOffset="2073">173 784 38,'2'-3'233,"-4"0"16,0-1 1,-1-4-71,0 2-62,-2-1-33,4-3-17,-4 0-4,2-2-7,-1-1-7,-2-2-5,3-3-6,2-2-3,-3-4 3,3-1 2,1-5-4,0-3 1,1-2-1,-1-2-4,2-1-11,-2-2-3,-2-1 2,1-1-1,-1 2 1,-1 2-1,0 2 9,0 1 3,-1 6-2,0 1 2,1 5-3,1 3-2,1 4-7,-3 2-7,3 4 1,-1 2 1,2 2-4,-1 2-4,1 1 0,-2 3-3,0 3-3,1 3 5,-1 4 3,0 8 6,-1 5 4,-1 5 11,2 7 6,-1 2 8,2 5 10,-1 5 2,2 2 9,2 4-3,-1 2 3,2 2-8,2 0-3,1 0-7,1 0-7,2-3-2,5-3-10,-3-3-1,7-3-11,-2-3-3,1-6-4,1-3-5,0-4-6,3-7-16,-2-2-36,1-7-60,7-4-75,0-4-170,3-7-85,2-2-32,-1-9 10,4-3 47</inkml:trace>
  <inkml:trace contextRef="#ctx0" brushRef="#br0" timeOffset="3086">2495 120 165,'-10'-8'269,"-2"2"25,4 2-26,2 1-68,0 0-56,1 1-37,4 1-28,-3 1-17,3 0-15,-1 1-8,2 2-5,3 3 0,1 2 1,0 1 1,7 3-3,2 1-2,6 3-5,6 2-5,4 4-3,8 2-1,5 1-2,2 2-6,7 2-1,2 2 0,4 0-5,2 1 0,1-2-3,-3 0 1,-2-1 1,-3-2 0,-6-3 2,-3 0-1,-8-3 5,-7 1 4,-4-2 8,-10 0 8,-4 0 19,-9 1 19,-2 2 11,-7 1 21,-7 0 17,-5 3 10,-5 1 5,-9 1-5,-4 2-2,-6 1-15,0-1-22,-5 1-19,1-2-44,1 0-64,4-2-89,4-1-81,5-3-91,4 0-157,3-3-57,5-3 6,4-4 48,8-4 63</inkml:trace>
  <inkml:trace contextRef="#ctx0" brushRef="#br0" timeOffset="4462">3907 481 21,'-6'-21'289,"2"3"29,0 5 19,1 1-28,1 1-120,1 5-71,-1 2-38,1 1-15,1 3 8,1 3 28,1 4 30,-1 5 21,3 3 18,-3 6-1,4 2-20,-2 0-35,5 6-32,-2 1-28,1-1-21,-1 1-27,3-2-33,-2-1-37,-2-3-40,3-1-42,-4-2-41,2-6-27,-1-2-30,-2-4-51,-3-5-60,0-4-11,-6-5 13,-3-4 27</inkml:trace>
  <inkml:trace contextRef="#ctx0" brushRef="#br0" timeOffset="4699">3846 529 169,'0'-22'298,"1"-1"15,2 5 9,5 2-114,4 1-97,3 1-50,6 2-26,0 2-8,5-1 2,3 2 2,2 0 10,3 0 1,-3 0 1,4 2-2,-2-1-10,1-1-1,-4 2-8,-3 1-8,-6 0 2,-2 1 6,-8 2 10,-2 0 15,-5 2 11,1 1 12,-10 3 9,-1 3 6,-4 4 5,-4 3 6,-2 6 3,1 1 4,-1 3-5,0 3-7,3 2-12,4 2-23,-1 2-12,4-3-12,4 2-6,2-3-2,7 1-5,4-6-3,3 2-2,6-4 0,1-3-6,6-5-3,2-1-3,1-5 0,-2-2-2,0-5-6,1-1-21,-2-4-50,-1-4-78,-5 0-122,0-4-153,-6-1-78,0-1-21,-1-1 26,-1-3 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2:43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376 243 40,'-5'0'231,"-3"-1"23,2 1-13,-2 0-54,4 0-49,-3 0-38,2 0-26,-1 1-16,3 0-11,-2 3-14,2-3-4,-2 2-4,0 2 1,-2 1-7,1 0-1,-1 3-2,1 1-4,-2 2 1,-1 2-6,0 2-1,-2 1 1,0 1 1,0 1-1,0 2 1,-1 0 4,0 2 4,0-1 1,1 2 4,-1 2-2,2 1 3,0 0-1,0 3-3,1 1-5,1 2 1,-1 2 2,1 1 1,0 0-3,0 0 0,3 0 3,2-2-5,0 1-4,0 1 1,1-2-2,-1 1-3,0 1-2,1-2 2,1 2 3,1-2 0,-2 0-1,2-3 4,0 1 3,0-2-2,2-2 0,-1 1 0,1-1-1,1 1-2,3 1-1,1-1-1,-1 2 2,2-1-2,3 1 1,0-1-5,0 2 2,3-2-4,1-2 2,0 2-2,0-1-2,0-1 2,1-1-1,2-1-2,-4-1 1,3-1-3,-1-1 2,1-1-2,2-1 2,-3-1 0,0-2 3,-2 0 0,3-3 4,-2-2-1,2 1 3,-1-2-1,3-2-2,0 1 1,2-2-2,1 0 0,0-2 2,0 1 1,2-2 0,-1 0 2,-2-2 1,3-1 0,-2 0 1,1-3 1,0 0 1,2-3-2,2-1-1,0-1 0,1-2-3,4-1-2,-1-1-1,1 0-2,1 0 3,2 0 2,-2 0-1,2 0 1,-3 2 0,1 1 1,-3-2-1,-1 2-4,-1-1 1,1-1-2,-3 1 1,1-4 2,2 2-1,-4-1 1,3-1-3,-1-1 1,-3 0 0,1-1-3,0-1 2,-3-2 0,1 1 0,-1-3 0,-2 0-3,2-3 2,-2-2-6,-2-1-1,3-3-2,-2-1 0,1-1-2,-2-1 1,3 2 4,-3 1 3,-2 0-1,2 0 3,-2 4 1,-1-1 1,0 2 0,-3-1 1,-1 1 3,-1 1 1,-2-2 1,1 1-1,-2-4-4,-3-1 2,3-3-1,-1 0 1,2-1-2,-3-1 2,3 4-1,-2 1 4,1 1-2,-2 5 1,0 0 2,0 3 4,-2 2 2,0-1 3,1 2 4,-2 0 2,2 2-2,-4-4 1,1 1-4,1-2-2,-2-3-4,0-3-6,0-3-1,-2-2-8,1-2 1,-1-1 1,-2 1 0,-1-2-1,0 1 3,-1 2 3,-3 2 4,2 1 1,-3 0 3,2 1 3,-4 1 3,-1-1-1,0 1-3,-4-2 2,-2 0-5,0 0 0,-1-2-5,-2 1 1,-1-2-2,0 0-4,-1 1 2,0 2 4,0 2 7,1 4 0,-6 1 0,-1 4 7,0 1-2,-1 3 2,-1 0-5,-1 1 1,-1 2 3,0 0-6,-4 2-1,2-1-3,-1 2-4,-3 0-2,0 1-3,-3 3 0,-2 0-1,-2 4-3,-1 0 4,-4 5 0,0 0 2,0 4 1,-2 1 3,-3 3 7,0 0-4,2 1 4,3 4-5,-4 2-13,1 3-31,3 7-60,0 9-86,-2 5-165,-4 13-80,-9 5-34,-7 8 2,-5 5 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57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19 101 256,'6'-8'374,"1"-1"33,-2 3 20,-4 0-120,2 3-108,-3 0-65,0 3-34,0 3-1,-1 5 9,-2 2 15,-1 5 10,0 3 1,-1 3-20,-2 3-27,1 2-25,3-1-34,2 2-21,-3-1-29,3-1-36,-1-2-48,2-4-50,0-2-32,0-4-29,0-4-16,0-3-11,0-4-10,2-7-17,-1-5-15,3-5-2,0-5 14,6-2 44,-2-7 76,0-1 98,1 0 102,2-1 85,-1 2 53,2 4 26,-1-1-4,1 7-24,-2 0-36,2 5-43,0 0-24,2 4-21,1 1-5,-1 1-7,0 4-1,5-1 2,-3 1 0,1 1-3,-1 1 4,1 2 2,-2 0 7,0 0 2,-3 2 7,-2 1 18,-1 0 23,-3 3 29,-1 3 23,-4 4 30,-1 5 20,-4 3 1,-1 5-16,-3 1-20,-3 1-29,3 2-32,1-1-25,3-2-17,4-3-11,1 0-13,6-3-4,1-3-12,4-2-22,3-2-56,5-4-130,4-4-143,-2-3-204,2-6-106,-1-3-43,-4-6 17,-1-3 104,-4-3 133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00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350 108 273,'-8'1'308,"-2"1"10,-1-1-32,2 2-112,-4 0-77,4 2-48,-3-1-23,2 3-10,-2 1-7,1 1-2,-1 2 3,1 2 2,-2 2 1,0 0 0,0 3 0,0 3-2,0 0-1,-1 5-4,1 1 3,0 1 1,-1 4 6,1 2 3,-1-1 4,1 3 9,1 2 7,2-2 3,-1 3 0,5 0 0,-3 1-1,2 1-3,2-1-7,4 1-6,-1 1-6,2-3-2,3 0-5,4 1-5,2-2-3,2 1 0,4-3-4,2 0-2,0-3 2,4 0 2,1-3 1,5-2 0,-2-1 3,4-3 0,2-1-4,5-1-2,2-1 1,0-1-2,4 1-1,0-2 0,-1-1-5,1-1 1,0-1-3,-2 1 0,1-2-2,0-2-1,0-1 2,2-3 1,1-1 1,0-4-1,4-2 2,-2-2 4,1-5 3,3 1 1,-2-4-1,1 1 0,-1-1 0,0-1 3,-5 2-3,1 1 2,-2-2 2,-4 2 0,-4 0 0,1 0-3,-2-1-1,-4-1 0,-1 1 0,1-4-1,-2 1-1,-1-4 4,3-2 3,-2-4 3,1-2 1,-1-4 3,1-1-2,-4-2-1,3 0-2,-2 0-3,-3 1 0,-1-1-5,-2 4 1,-2-3 0,-1 2 1,0-1-3,-2 0 0,0 0 2,-2-3 0,-3-1-2,2 0-1,-3-3 2,-2-1 1,-1-2 1,-2-4-1,-1 1 0,-4-6 0,-2 2 0,-4-3 1,-6 1 6,-2-3 2,-5 3 5,-7-1 8,-5 3 4,-9 0 2,-7 4-2,-6-1 0,-8 2-4,-4 3-8,-5 5-5,-9 4-13,-5 4-25,-4 5-40,-11 6-59,-6 3-135,-7 2-92,-5 3-39,4 2-5,3-1 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54.9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0 571 87,'5'-1'318,"-1"-1"22,-1 1 1,0-2-56,1 0-137,0-2-82,1 1-37,0-2-10,1-2 6,-1-1 11,0 0 3,-2 0 0,2-1-5,0-4-9,-1 2-10,2-3-6,-1-1-1,-2-2 0,1-3-1,-1 0 3,-3-3-2,1-2-1,-1-1 0,0-4-4,0-2 6,0-2 0,0 0 4,0-1 8,0 4 6,-1 3 15,-1 4 3,1 5 2,-3 5-4,3 4-5,-6 6-11,1 5-15,-2 4-4,0 7 1,0 7 11,-1 4 16,-1 7 14,4 4 9,0 3 10,1 4-2,4 1-6,1 2-15,1-1-9,5 3-11,5-3-7,1-1-9,5-1-7,2-4-15,3-3-27,3-3-37,2-4-43,3-5-47,0-3-79,-1-8-122,-3-2-45,1-5-4,-4-6 20,4-5 41</inkml:trace>
  <inkml:trace contextRef="#ctx0" brushRef="#br0" timeOffset="1929">1336 136 196,'-5'0'209,"5"1"-18,-1-1-27,1 2-30,0 0-20,-2-2-19,2 1-16,0-1-6,0 2-7,-2-2-7,2 0-9,0 0-4,0 0-9,2 0-6,0 1-7,-2-1-2,0 0-2,0 0-5,0 0 2,0 0 1,0 0 1,0 0 3,0 0 3,0 0 4,0 0-2,0 0 1,0 0-5,0 0-5,0 0-8,0 0-17,0 0-26,1 0-20,5 0-44,-1 2-126,5-4-74,2 1-26,4-2-3,8-1 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39.3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75 138 95,'-10'3'184,"0"1"-7,1 1-31,0-1-22,1 1-10,1-1-5,1-1-4,0 0-9,4 0-15,-1 0-18,0-1-11,3-1-6,-2 1-2,2-1 5,0 1 10,2-2 7,-2 0 6,3 0 1,-1 0-5,1 0-7,3 0-6,2 0-7,3 0-4,5 1-6,1-1-6,7 2-4,-1-1-6,4 1-4,1 0 0,0 2-4,4-1 0,-1 0 1,4 1 1,0-1-1,1 2-1,2-2-2,2 0 0,0 0-2,0-2 0,0 2-2,1-1 0,-3-1 0,-2 0-1,-3-1-2,2 0 1,-3 2-3,0-2 1,-1 0-3,2 0 1,-1 0 0,1-2-2,2 2 1,-1-1 1,-2 0-2,1-1 2,1 2-1,-3-3-1,1 3 5,-2 0-5,-2 0 0,1 0 0,-1 0 0,-1 2-3,-1-1 1,-1 1 2,0-1-1,0 0 1,0 3-3,-2-1 1,2 0 2,-1-2 0,-1 2 0,1 0-1,-1-2 2,0 1-1,-1 0 1,2-1-1,-5 1 2,3-1 1,-3 1-3,2-2 0,-1 1 0,-1-1 0,0 0-1,1 0-3,0 0 3,-1 0 2,1-1 3,-1 1-3,0 0 4,-1-2-2,0 1 1,1 1-4,-3 0 0,1-2 1,-2 1 0,2-1 1,-4 0 3,3 2 4,-2-1 0,-2 0 1,0-1 1,-3 1-1,2-1-3,-5 2-2,2-1-1,-3 1-2,0 0-2,1-2 0,-3 2-2,0 0-7,-3-1-12,2 1-21,-2 0-19,0 0-27,-2 0-25,2 0-18,-3 0-14,-3 1-14,0-1-16,-4 0-6,-1-1-10,-3-2-6,0-1 6,-4 0 25,2-2 38,-1-1 45,-2-2 60,5 0 60,-2-3 54,5 1 29,1 1 19,-2-4 2,4 2-9,0-1-22,2-1-18,0 1-7,1-1-8,0 2 5,2 0 5,0 0 10,-1 3 7,3 0 4,-1 2 8,-1 1 5,0 0-2,3 2-7,-1 2-15,-1 0-20,2 1-22,0 2-19,-2 2-14,2 2-9,0 4-1,-1 3 5,1 3 4,0 2-1,1 5 1,-1-1-6,2 3-2,1 0-6,0-2-3,-3 1 0,3-1-4,-3-1 1,0 0-6,2-3-13,-2 0-24,1-1-26,-1-4-30,0-1-37,-1-1-35,-1-4-25,2 1-40,-6-2-93,1-5-34,-3 1 4,0-4 19,4-2 28</inkml:trace>
  <inkml:trace contextRef="#ctx0" brushRef="#br0" timeOffset="1079">1849 82 81,'0'-15'276,"1"3"17,1 2 9,-1 2-85,3 2-89,-1 2-47,0 2-27,5 0-8,-2 2 0,2 4-2,3 0 2,2 4-3,1-1-10,3 4-4,2-1-8,0 2-4,2 0-3,-2 2-8,3-3 2,-2 0 0,-2 0-2,2-1-5,-4-4 3,-2 2 2,-4-4-1,1-1 3,-5-1 10,1-1 9,-4-1 10,0-1 8,0-1 10,-3 1 0,0 1-4,0-2-9,-1 2-11,-1 2-7,-1-1-12,-2 2-5,-1 3-4,-1 2 4,-2 1 2,-1 4 2,-1 1 7,-1 1 6,-1 3-1,-1 0-2,1 0-1,-2 0 5,0 0 2,1-2 4,-2-1 8,3 0 8,1-1 2,2-1-1,-1-2 2,2-2-3,4-2-2,0-2-2,2-1-1,0-1-5,1-1-7,1-1-5,1-1-32,-2 0-57,4-1-86,-7 1-157,4-3-126,-1 1-63,-3-1-13,2-1 36,-3 1 69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45.3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486 421 235,'2'-1'315,"-2"0"12,2 2 9,-1 4-135,2 4-91,2 3-42,0 4-12,-4 4 1,2 1 6,-3 1 2,2 2 1,0 2-5,-1-2-11,4 0-2,2-3 2,3-6 29,5-5 41,7-5 38,8-5 31,6-10 5,10-4-3,10-4-31,5-6-47,4-5-40,7-2-33,1-4-18,5-5-9,-1-2-9,4-4-10,1 0-34,4-2-82,-1 0-115,-5 1-196,-4 4-100,-7 1-48,-13 3 4,-4 2 66,-9 2 108</inkml:trace>
  <inkml:trace contextRef="#ctx0" brushRef="#br0" timeOffset="5340">40 750 44,'-6'-15'264,"2"0"23,-3 3 17,6 0-66,-4 5-81,1-1-37,1 2-24,2 2-3,-2 1 1,1-2 9,1 2 10,-1 0 4,2 3-6,-1-1-13,1 1-19,1 0-22,1 3-21,1 4-14,4 4-9,2 5-7,0 5 1,2 3-2,0 3 0,0 2-1,2 1-2,0-3 0,2 0 1,-2-6 12,4-2 17,1-5 21,2-4 20,5-6 12,2-4 13,8-5-6,2-8-13,6-3-17,5-5-16,8-7-10,5-4-9,7-4-7,7-6-6,7-1-4,3-1-6,4-1-4,1 0-14,-3 4-14,-2 9-41,-6 3-61,-11 8-69,-8 9-84,-12 6-144,-10 5-64,-16 4-3,-10 4 40,-8 2 56</inkml:trace>
  <inkml:trace contextRef="#ctx0" brushRef="#br0" timeOffset="5827">268 504 98,'-19'-12'298,"7"0"23,-1 3 13,2 0-76,3 6-113,1 3-60,4 8-32,-3 3-18,5 11-10,-1 5 1,2 7-3,0 5 0,0 6-4,3 0-3,3-3-3,1-3 13,2-6 18,5-6 33,6-6 36,3-9 33,7-5 22,12-9 8,6-7-7,12-8-27,12-7-34,10-4-30,8-7-28,8-4-25,3-4-20,3-1-60,2-2-95,1-3-203,-2 3-111,-5-2-59,-10-1-21,-10-1 31,-10-1 81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15T04:03:46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0 830 285,'6'4'345,"-2"1"25,0-3 12,-3 0-115,2 0-61,1-1-6,-4 1 22,1-2 26,-1-2 6,4-1-11,-4 0-28,1-3-48,2 0-56,3-3-47,-3 0-30,1-4-14,0-2-10,-2-5-6,1-2-4,-1-7-2,1-2-3,-1-4-9,-1-2-7,4-5-8,-2-1-6,2 0-5,0-2 3,-1 0 4,0 0 10,0 3 6,1 5 8,-2 5 9,-2 5 5,3 7 2,-4 4-3,0 4-4,0 5 0,0 2-7,0 6 3,-4 7-6,1 6 5,-3 8 11,2 8 7,0 6 10,0 6 3,0 8 11,1 2-5,1 7-3,2-1-3,2 2-6,3-2-1,1-2-5,7-5 2,0-3-2,3-4-3,2-4-1,4-4-5,4-4-8,-2-7-11,4-3-33,2-6-62,3-6-80,1-4-89,-4-6-137,0-4-115,-2-5-34,-3-6 26,1-7 63,-1-3 80</inkml:trace>
  <inkml:trace contextRef="#ctx0" brushRef="#br0" timeOffset="606">1214 186 258,'-4'-3'328,"3"2"12,4 2 4,7 3-137,5 6-104,9 0-57,3 5-20,8 0-8,4 3-5,1 2-2,3-1-4,2 2 3,3-1-1,2 0-1,-1-2-1,-3 2 1,3-2 0,-4 0 1,-1-1 2,-6-1 9,-5-1 6,-5 0 11,-2-2 10,-9 1 18,-1 0 20,-7 1 15,-4-1 18,-5 3 15,-5 2 8,-3 3-1,-4 2-9,-6 3-20,-4 0-20,-8 1-18,-3 2-13,-5-1-16,-4 1-11,-3-4-4,0 2-2,2-4-8,3-2-7,5-1-38,8-3-70,5-1-81,8-4-89,2-1-159,8-4-94,8-4-18,4-4 40,9-6 67</inkml:trace>
  <inkml:trace contextRef="#ctx0" brushRef="#br0" timeOffset="1014">2358 152 224,'0'-15'310,"-1"4"9,2 4 1,4 0-132,8 6-97,1 4-45,8 2-10,3 4 5,5 3 11,5 3 4,5 4 3,4 2 3,5 3-10,5 0-5,4 2-4,4-1-2,4-1 0,4-1-3,1-2-4,2 0-2,-5-6-3,-3-1-7,-5-1 2,-7-4 2,-5 0 8,-7-2 6,-9-1 3,-8 0 5,-4-2 6,-6 1 14,-8 3 13,-2 0 11,-11 6 3,-3 4 5,-8 3-7,-6 5-18,-3 5-23,-4 4-13,-7 2-10,-5 1-10,-1 2-7,-7-1-7,-3 0-2,1 0-3,-3-3-16,6-3-31,2-1-49,9-2-62,4-3-63,11-5-83,2-1-130,9-6-42,3-4 9,6-8 42,8-5 50</inkml:trace>
  <inkml:trace contextRef="#ctx0" brushRef="#br0" timeOffset="1436">3627 192 282,'17'-21'341,"-4"5"8,2 4 2,5 4-145,3 5-111,7 5-61,3 4-19,4 1-6,7 5 1,-1 3 3,5 2 3,3 2 6,3 2 6,0 0 0,1 2 6,-3-1 8,2-3 8,-4 1 9,0-2 15,-3-1 15,-4-1 1,-2-1-3,-7-1 4,-4-1 1,-7-1-12,-4 2-4,-6-1 5,-4 2 10,-9 3-1,-3 3-1,-10 3-3,-1 3-8,-7 3-11,-4 3-17,-3 2-17,-5 1-9,1-2-9,-1 1-8,-1-4-17,3 1-21,2-5-27,6-3-40,3-3-52,5-5-50,7-2-37,6-4-46,5-2-96,7-5-55,6-3 1,3-5 29,9-4 34</inkml:trace>
  <inkml:trace contextRef="#ctx0" brushRef="#br0" timeOffset="1788">4835 540 199,'34'-39'362,"-8"4"54,-4 6 33,-7 6-100,-3 7-108,-4 5-59,-5 7-47,-2 5-32,-2 6-8,-2 7 2,-2 4 2,-3 6 0,1 3-18,-2 4-18,1 1-23,0 3-21,2-4-40,-2 1-54,3-4-58,0-2-55,2-5-49,3-3-45,-1-5-40,1-2-43,0-8-9,0-3 17,1-8 32,2-2 77</inkml:trace>
  <inkml:trace contextRef="#ctx0" brushRef="#br0" timeOffset="1961">4895 673 100,'7'-25'196,"1"-5"45,4 0-9,5 0-36,-1 0-38,6 0-42,3 2-31,2 1-9,0 3-4,0 3 0,1 1 2,1 5 6,-4 3-4,0 2-6,-3 5-8,-2 2-2,-3 6-1,-3 3 11,-2 6 10,-3 5 17,-6 3 16,-3 8 5,-3 0 0,-2 7-2,1 1-5,1 1-17,5 4-12,3-2-4,4-1 1,5 2-1,9-5-2,4-1 2,7-4 0,6-5-3,2-2-14,1-5-10,5-6-12,-4-5-10,2-6-8,-5-2-6,1-5-10,-5-1-68,-7-5-163,-12-2-225,-14-1-120,-15-3-66,-21-4-24,-16-5 43,-25-5 151</inkml:trace>
  <inkml:trace contextRef="#ctx0" brushRef="#br0" timeOffset="7468">147 1040 41,'1'0'253,"2"0"22,-1 0 13,0-2-76,0-1-77,2 0-43,-3-1-17,2-2-8,2 0-2,-2-3 3,2 0-2,2-2-6,-1-3-7,-2 0-7,1-4-10,-2-3-7,1-5-6,-1-2-4,-1-7-9,1-4-4,3-6-4,-3-3-5,3-4 0,2-2 0,2-3 3,2-2 7,-2 2 4,1-1 5,-2 4 4,-4 3 3,2 3 4,-6 4-2,-1 7-2,0 4-2,-1 6-5,-3 4-2,0 7-10,0 2-4,-1 5-2,1 3-2,-5 6 4,-1 5-3,-1 5 4,-5 5 1,2 8 6,-2 4 3,3 7 5,-1 7 5,5 4 2,-1 4 2,2 4-4,5 4-5,3 3-3,5 1-5,3 0-3,4-2-2,7-2 1,5-4 5,6-7 2,6-4 5,1-3-1,-1-7-3,2-5-21,-3-7-43,4-3-62,-2-3-162,-4-6-91,-1-3-46,-6-5-4,0-3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14816C-7C10-459B-B4A9-6EDE245E86AC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BF623D-0AA2-4984-813D-E74DB8D35F7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585E9-D0BA-48A5-B7B1-783183404858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468AD-0BB0-4678-A215-739BCF69A7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59385-69D4-4538-A2F4-E5D45E4D2C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86CA02-5476-47AC-904E-13F23BC4ED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347CC-3B18-4E07-AB91-3E13FF0F96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A916-7B7E-4121-A402-759669ED59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29464-24A5-4B7F-BDC5-959921E23A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8843A-D233-465C-B032-C52F2AE720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080AD5-8A35-4CDA-B94B-F5D9C2D6BB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F74861-F398-4E3E-8402-9D64084EF79A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1" y="6488668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9DCA2-5A42-4499-A564-1CF05F5FA0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39FD7-62E2-4D18-80E5-32D658A180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123F1-0F65-4EAB-B3FB-D17DFB467B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5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" y="6488671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25B939-8990-46AA-BD00-08ED1A65F61B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1910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46214" y="3886200"/>
            <a:ext cx="29717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Picture 6" descr="VIT_Chennai_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812" y="7"/>
            <a:ext cx="1370011" cy="62273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7D6DE-A8C9-478A-8FD1-808AA3A4D862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8DCBD-4A46-4071-B934-2822FBD992FA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1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5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5A17DE-1570-4774-B1AD-62A69E8AD85A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07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21250-FC7A-495E-A11E-D4918731106D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7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57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7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3" y="58746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6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BE6E3-B4D9-4142-BCF3-33E19726A9AE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A5EF27-106E-435D-B2D7-AF7C8F4CEC88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en-US">
                <a:sym typeface="Calibri" pitchFamily="34" charset="0"/>
              </a:rPr>
              <a:t>第二级</a:t>
            </a:r>
          </a:p>
          <a:p>
            <a:pPr lvl="2"/>
            <a:r>
              <a:rPr lang="en-US">
                <a:sym typeface="Calibri" pitchFamily="34" charset="0"/>
              </a:rPr>
              <a:t>第三级</a:t>
            </a:r>
          </a:p>
          <a:p>
            <a:pPr lvl="3"/>
            <a:r>
              <a:rPr lang="en-US">
                <a:sym typeface="Calibri" pitchFamily="34" charset="0"/>
              </a:rPr>
              <a:t>第四级</a:t>
            </a:r>
          </a:p>
          <a:p>
            <a:pPr lvl="4"/>
            <a:r>
              <a:rPr lang="en-US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C47F325-795A-4337-9081-3F44E6942699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56363"/>
            <a:ext cx="385979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/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29449E7-742C-4BC4-8D99-F952BE6536F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9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6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6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0" y="6156333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2021/6/6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customXml" Target="../ink/ink112.xml"/><Relationship Id="rId26" Type="http://schemas.openxmlformats.org/officeDocument/2006/relationships/customXml" Target="../ink/ink116.xml"/><Relationship Id="rId39" Type="http://schemas.openxmlformats.org/officeDocument/2006/relationships/image" Target="../media/image161.png"/><Relationship Id="rId21" Type="http://schemas.openxmlformats.org/officeDocument/2006/relationships/image" Target="../media/image152.png"/><Relationship Id="rId34" Type="http://schemas.openxmlformats.org/officeDocument/2006/relationships/customXml" Target="../ink/ink120.xml"/><Relationship Id="rId42" Type="http://schemas.openxmlformats.org/officeDocument/2006/relationships/customXml" Target="../ink/ink124.xml"/><Relationship Id="rId47" Type="http://schemas.openxmlformats.org/officeDocument/2006/relationships/image" Target="../media/image165.png"/><Relationship Id="rId50" Type="http://schemas.openxmlformats.org/officeDocument/2006/relationships/customXml" Target="../ink/ink128.xml"/><Relationship Id="rId55" Type="http://schemas.openxmlformats.org/officeDocument/2006/relationships/image" Target="../media/image169.png"/><Relationship Id="rId7" Type="http://schemas.openxmlformats.org/officeDocument/2006/relationships/image" Target="../media/image144.png"/><Relationship Id="rId2" Type="http://schemas.openxmlformats.org/officeDocument/2006/relationships/image" Target="../media/image63.png"/><Relationship Id="rId16" Type="http://schemas.openxmlformats.org/officeDocument/2006/relationships/customXml" Target="../ink/ink111.xml"/><Relationship Id="rId29" Type="http://schemas.openxmlformats.org/officeDocument/2006/relationships/image" Target="../media/image156.png"/><Relationship Id="rId11" Type="http://schemas.openxmlformats.org/officeDocument/2006/relationships/image" Target="../media/image147.png"/><Relationship Id="rId24" Type="http://schemas.openxmlformats.org/officeDocument/2006/relationships/customXml" Target="../ink/ink115.xml"/><Relationship Id="rId32" Type="http://schemas.openxmlformats.org/officeDocument/2006/relationships/customXml" Target="../ink/ink119.xml"/><Relationship Id="rId37" Type="http://schemas.openxmlformats.org/officeDocument/2006/relationships/image" Target="../media/image160.png"/><Relationship Id="rId40" Type="http://schemas.openxmlformats.org/officeDocument/2006/relationships/customXml" Target="../ink/ink123.xml"/><Relationship Id="rId45" Type="http://schemas.openxmlformats.org/officeDocument/2006/relationships/image" Target="../media/image164.png"/><Relationship Id="rId53" Type="http://schemas.openxmlformats.org/officeDocument/2006/relationships/image" Target="../media/image168.png"/><Relationship Id="rId58" Type="http://schemas.openxmlformats.org/officeDocument/2006/relationships/customXml" Target="../ink/ink132.xml"/><Relationship Id="rId5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155.png"/><Relationship Id="rId30" Type="http://schemas.openxmlformats.org/officeDocument/2006/relationships/customXml" Target="../ink/ink118.xml"/><Relationship Id="rId35" Type="http://schemas.openxmlformats.org/officeDocument/2006/relationships/image" Target="../media/image159.png"/><Relationship Id="rId43" Type="http://schemas.openxmlformats.org/officeDocument/2006/relationships/image" Target="../media/image163.png"/><Relationship Id="rId48" Type="http://schemas.openxmlformats.org/officeDocument/2006/relationships/customXml" Target="../ink/ink127.xml"/><Relationship Id="rId56" Type="http://schemas.openxmlformats.org/officeDocument/2006/relationships/customXml" Target="../ink/ink131.xml"/><Relationship Id="rId8" Type="http://schemas.openxmlformats.org/officeDocument/2006/relationships/image" Target="../media/image145.png"/><Relationship Id="rId51" Type="http://schemas.openxmlformats.org/officeDocument/2006/relationships/image" Target="../media/image167.png"/><Relationship Id="rId3" Type="http://schemas.openxmlformats.org/officeDocument/2006/relationships/image" Target="../media/image95.png"/><Relationship Id="rId12" Type="http://schemas.openxmlformats.org/officeDocument/2006/relationships/customXml" Target="../ink/ink109.xml"/><Relationship Id="rId17" Type="http://schemas.openxmlformats.org/officeDocument/2006/relationships/image" Target="../media/image150.png"/><Relationship Id="rId25" Type="http://schemas.openxmlformats.org/officeDocument/2006/relationships/image" Target="../media/image154.png"/><Relationship Id="rId33" Type="http://schemas.openxmlformats.org/officeDocument/2006/relationships/image" Target="../media/image158.png"/><Relationship Id="rId38" Type="http://schemas.openxmlformats.org/officeDocument/2006/relationships/customXml" Target="../ink/ink122.xml"/><Relationship Id="rId46" Type="http://schemas.openxmlformats.org/officeDocument/2006/relationships/customXml" Target="../ink/ink126.xml"/><Relationship Id="rId59" Type="http://schemas.openxmlformats.org/officeDocument/2006/relationships/image" Target="../media/image171.png"/><Relationship Id="rId20" Type="http://schemas.openxmlformats.org/officeDocument/2006/relationships/customXml" Target="../ink/ink113.xml"/><Relationship Id="rId41" Type="http://schemas.openxmlformats.org/officeDocument/2006/relationships/image" Target="../media/image162.png"/><Relationship Id="rId54" Type="http://schemas.openxmlformats.org/officeDocument/2006/relationships/customXml" Target="../ink/ink13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3.png"/><Relationship Id="rId15" Type="http://schemas.openxmlformats.org/officeDocument/2006/relationships/image" Target="../media/image149.png"/><Relationship Id="rId23" Type="http://schemas.openxmlformats.org/officeDocument/2006/relationships/image" Target="../media/image153.png"/><Relationship Id="rId28" Type="http://schemas.openxmlformats.org/officeDocument/2006/relationships/customXml" Target="../ink/ink117.xml"/><Relationship Id="rId36" Type="http://schemas.openxmlformats.org/officeDocument/2006/relationships/customXml" Target="../ink/ink121.xml"/><Relationship Id="rId49" Type="http://schemas.openxmlformats.org/officeDocument/2006/relationships/image" Target="../media/image166.png"/><Relationship Id="rId57" Type="http://schemas.openxmlformats.org/officeDocument/2006/relationships/image" Target="../media/image170.png"/><Relationship Id="rId10" Type="http://schemas.openxmlformats.org/officeDocument/2006/relationships/customXml" Target="../ink/ink108.xml"/><Relationship Id="rId31" Type="http://schemas.openxmlformats.org/officeDocument/2006/relationships/image" Target="../media/image157.png"/><Relationship Id="rId44" Type="http://schemas.openxmlformats.org/officeDocument/2006/relationships/customXml" Target="../ink/ink125.xml"/><Relationship Id="rId52" Type="http://schemas.openxmlformats.org/officeDocument/2006/relationships/customXml" Target="../ink/ink12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image" Target="../media/image182.png"/><Relationship Id="rId26" Type="http://schemas.openxmlformats.org/officeDocument/2006/relationships/image" Target="../media/image186.png"/><Relationship Id="rId3" Type="http://schemas.openxmlformats.org/officeDocument/2006/relationships/image" Target="../media/image172.png"/><Relationship Id="rId21" Type="http://schemas.openxmlformats.org/officeDocument/2006/relationships/customXml" Target="../ink/ink139.xml"/><Relationship Id="rId34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79.png"/><Relationship Id="rId17" Type="http://schemas.openxmlformats.org/officeDocument/2006/relationships/customXml" Target="../ink/ink137.xml"/><Relationship Id="rId25" Type="http://schemas.openxmlformats.org/officeDocument/2006/relationships/customXml" Target="../ink/ink141.xml"/><Relationship Id="rId33" Type="http://schemas.openxmlformats.org/officeDocument/2006/relationships/customXml" Target="../ink/ink145.xml"/><Relationship Id="rId2" Type="http://schemas.openxmlformats.org/officeDocument/2006/relationships/image" Target="../media/image63.png"/><Relationship Id="rId16" Type="http://schemas.openxmlformats.org/officeDocument/2006/relationships/image" Target="../media/image181.png"/><Relationship Id="rId20" Type="http://schemas.openxmlformats.org/officeDocument/2006/relationships/image" Target="../media/image183.png"/><Relationship Id="rId29" Type="http://schemas.openxmlformats.org/officeDocument/2006/relationships/customXml" Target="../ink/ink14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5.png"/><Relationship Id="rId11" Type="http://schemas.openxmlformats.org/officeDocument/2006/relationships/customXml" Target="../ink/ink134.xml"/><Relationship Id="rId24" Type="http://schemas.openxmlformats.org/officeDocument/2006/relationships/image" Target="../media/image185.png"/><Relationship Id="rId32" Type="http://schemas.openxmlformats.org/officeDocument/2006/relationships/image" Target="../media/image189.png"/><Relationship Id="rId5" Type="http://schemas.openxmlformats.org/officeDocument/2006/relationships/image" Target="../media/image174.png"/><Relationship Id="rId15" Type="http://schemas.openxmlformats.org/officeDocument/2006/relationships/customXml" Target="../ink/ink136.xml"/><Relationship Id="rId23" Type="http://schemas.openxmlformats.org/officeDocument/2006/relationships/customXml" Target="../ink/ink140.xml"/><Relationship Id="rId28" Type="http://schemas.openxmlformats.org/officeDocument/2006/relationships/image" Target="../media/image187.png"/><Relationship Id="rId36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customXml" Target="../ink/ink138.xml"/><Relationship Id="rId31" Type="http://schemas.openxmlformats.org/officeDocument/2006/relationships/customXml" Target="../ink/ink144.xml"/><Relationship Id="rId4" Type="http://schemas.openxmlformats.org/officeDocument/2006/relationships/image" Target="../media/image173.png"/><Relationship Id="rId9" Type="http://schemas.openxmlformats.org/officeDocument/2006/relationships/customXml" Target="../ink/ink133.xml"/><Relationship Id="rId14" Type="http://schemas.openxmlformats.org/officeDocument/2006/relationships/image" Target="../media/image180.png"/><Relationship Id="rId22" Type="http://schemas.openxmlformats.org/officeDocument/2006/relationships/image" Target="../media/image184.png"/><Relationship Id="rId27" Type="http://schemas.openxmlformats.org/officeDocument/2006/relationships/customXml" Target="../ink/ink142.xml"/><Relationship Id="rId30" Type="http://schemas.openxmlformats.org/officeDocument/2006/relationships/image" Target="../media/image188.png"/><Relationship Id="rId35" Type="http://schemas.openxmlformats.org/officeDocument/2006/relationships/customXml" Target="../ink/ink146.xml"/><Relationship Id="rId8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199.png"/><Relationship Id="rId18" Type="http://schemas.openxmlformats.org/officeDocument/2006/relationships/customXml" Target="../ink/ink152.xml"/><Relationship Id="rId3" Type="http://schemas.openxmlformats.org/officeDocument/2006/relationships/image" Target="../media/image192.png"/><Relationship Id="rId21" Type="http://schemas.openxmlformats.org/officeDocument/2006/relationships/image" Target="../media/image203.png"/><Relationship Id="rId7" Type="http://schemas.openxmlformats.org/officeDocument/2006/relationships/image" Target="../media/image196.png"/><Relationship Id="rId12" Type="http://schemas.openxmlformats.org/officeDocument/2006/relationships/customXml" Target="../ink/ink149.xml"/><Relationship Id="rId17" Type="http://schemas.openxmlformats.org/officeDocument/2006/relationships/image" Target="../media/image201.png"/><Relationship Id="rId2" Type="http://schemas.openxmlformats.org/officeDocument/2006/relationships/image" Target="../media/image63.png"/><Relationship Id="rId16" Type="http://schemas.openxmlformats.org/officeDocument/2006/relationships/customXml" Target="../ink/ink151.xml"/><Relationship Id="rId20" Type="http://schemas.openxmlformats.org/officeDocument/2006/relationships/customXml" Target="../ink/ink1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5.png"/><Relationship Id="rId11" Type="http://schemas.openxmlformats.org/officeDocument/2006/relationships/image" Target="../media/image198.png"/><Relationship Id="rId5" Type="http://schemas.openxmlformats.org/officeDocument/2006/relationships/image" Target="../media/image194.png"/><Relationship Id="rId15" Type="http://schemas.openxmlformats.org/officeDocument/2006/relationships/image" Target="../media/image200.png"/><Relationship Id="rId10" Type="http://schemas.openxmlformats.org/officeDocument/2006/relationships/customXml" Target="../ink/ink148.xml"/><Relationship Id="rId19" Type="http://schemas.openxmlformats.org/officeDocument/2006/relationships/image" Target="../media/image202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customXml" Target="../ink/ink15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5.xml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customXml" Target="../ink/ink168.xml"/><Relationship Id="rId21" Type="http://schemas.openxmlformats.org/officeDocument/2006/relationships/customXml" Target="../ink/ink159.xml"/><Relationship Id="rId34" Type="http://schemas.openxmlformats.org/officeDocument/2006/relationships/image" Target="../media/image223.png"/><Relationship Id="rId42" Type="http://schemas.openxmlformats.org/officeDocument/2006/relationships/image" Target="../media/image227.png"/><Relationship Id="rId47" Type="http://schemas.openxmlformats.org/officeDocument/2006/relationships/customXml" Target="../ink/ink172.xml"/><Relationship Id="rId50" Type="http://schemas.openxmlformats.org/officeDocument/2006/relationships/image" Target="../media/image231.png"/><Relationship Id="rId7" Type="http://schemas.openxmlformats.org/officeDocument/2006/relationships/image" Target="../media/image63.png"/><Relationship Id="rId2" Type="http://schemas.openxmlformats.org/officeDocument/2006/relationships/image" Target="../media/image204.png"/><Relationship Id="rId16" Type="http://schemas.openxmlformats.org/officeDocument/2006/relationships/image" Target="../media/image214.png"/><Relationship Id="rId29" Type="http://schemas.openxmlformats.org/officeDocument/2006/relationships/customXml" Target="../ink/ink163.xml"/><Relationship Id="rId11" Type="http://schemas.openxmlformats.org/officeDocument/2006/relationships/customXml" Target="../ink/ink154.xml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customXml" Target="../ink/ink167.xml"/><Relationship Id="rId40" Type="http://schemas.openxmlformats.org/officeDocument/2006/relationships/image" Target="../media/image226.png"/><Relationship Id="rId45" Type="http://schemas.openxmlformats.org/officeDocument/2006/relationships/customXml" Target="../ink/ink171.xml"/><Relationship Id="rId5" Type="http://schemas.openxmlformats.org/officeDocument/2006/relationships/image" Target="../media/image207.png"/><Relationship Id="rId15" Type="http://schemas.openxmlformats.org/officeDocument/2006/relationships/customXml" Target="../ink/ink156.xml"/><Relationship Id="rId23" Type="http://schemas.openxmlformats.org/officeDocument/2006/relationships/customXml" Target="../ink/ink160.xml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customXml" Target="../ink/ink173.xml"/><Relationship Id="rId10" Type="http://schemas.openxmlformats.org/officeDocument/2006/relationships/image" Target="../media/image211.png"/><Relationship Id="rId19" Type="http://schemas.openxmlformats.org/officeDocument/2006/relationships/customXml" Target="../ink/ink158.xml"/><Relationship Id="rId31" Type="http://schemas.openxmlformats.org/officeDocument/2006/relationships/customXml" Target="../ink/ink164.xml"/><Relationship Id="rId44" Type="http://schemas.openxmlformats.org/officeDocument/2006/relationships/image" Target="../media/image228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customXml" Target="../ink/ink162.xml"/><Relationship Id="rId30" Type="http://schemas.openxmlformats.org/officeDocument/2006/relationships/image" Target="../media/image221.png"/><Relationship Id="rId35" Type="http://schemas.openxmlformats.org/officeDocument/2006/relationships/customXml" Target="../ink/ink166.xml"/><Relationship Id="rId43" Type="http://schemas.openxmlformats.org/officeDocument/2006/relationships/customXml" Target="../ink/ink170.xml"/><Relationship Id="rId48" Type="http://schemas.openxmlformats.org/officeDocument/2006/relationships/image" Target="../media/image230.png"/><Relationship Id="rId8" Type="http://schemas.openxmlformats.org/officeDocument/2006/relationships/image" Target="../media/image209.png"/><Relationship Id="rId3" Type="http://schemas.openxmlformats.org/officeDocument/2006/relationships/image" Target="../media/image205.png"/><Relationship Id="rId12" Type="http://schemas.openxmlformats.org/officeDocument/2006/relationships/image" Target="../media/image212.png"/><Relationship Id="rId17" Type="http://schemas.openxmlformats.org/officeDocument/2006/relationships/customXml" Target="../ink/ink157.xml"/><Relationship Id="rId25" Type="http://schemas.openxmlformats.org/officeDocument/2006/relationships/customXml" Target="../ink/ink161.xml"/><Relationship Id="rId33" Type="http://schemas.openxmlformats.org/officeDocument/2006/relationships/customXml" Target="../ink/ink165.xml"/><Relationship Id="rId38" Type="http://schemas.openxmlformats.org/officeDocument/2006/relationships/image" Target="../media/image225.png"/><Relationship Id="rId46" Type="http://schemas.openxmlformats.org/officeDocument/2006/relationships/image" Target="../media/image229.png"/><Relationship Id="rId20" Type="http://schemas.openxmlformats.org/officeDocument/2006/relationships/image" Target="../media/image216.png"/><Relationship Id="rId41" Type="http://schemas.openxmlformats.org/officeDocument/2006/relationships/customXml" Target="../ink/ink16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customXml" Target="../ink/ink176.xml"/><Relationship Id="rId18" Type="http://schemas.openxmlformats.org/officeDocument/2006/relationships/image" Target="../media/image242.png"/><Relationship Id="rId26" Type="http://schemas.openxmlformats.org/officeDocument/2006/relationships/image" Target="../media/image246.png"/><Relationship Id="rId3" Type="http://schemas.openxmlformats.org/officeDocument/2006/relationships/image" Target="../media/image232.png"/><Relationship Id="rId21" Type="http://schemas.openxmlformats.org/officeDocument/2006/relationships/customXml" Target="../ink/ink180.xml"/><Relationship Id="rId7" Type="http://schemas.openxmlformats.org/officeDocument/2006/relationships/image" Target="../media/image236.png"/><Relationship Id="rId12" Type="http://schemas.openxmlformats.org/officeDocument/2006/relationships/image" Target="../media/image239.png"/><Relationship Id="rId17" Type="http://schemas.openxmlformats.org/officeDocument/2006/relationships/customXml" Target="../ink/ink178.xml"/><Relationship Id="rId25" Type="http://schemas.openxmlformats.org/officeDocument/2006/relationships/customXml" Target="../ink/ink182.xml"/><Relationship Id="rId2" Type="http://schemas.openxmlformats.org/officeDocument/2006/relationships/image" Target="../media/image63.png"/><Relationship Id="rId16" Type="http://schemas.openxmlformats.org/officeDocument/2006/relationships/image" Target="../media/image241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5.png"/><Relationship Id="rId11" Type="http://schemas.openxmlformats.org/officeDocument/2006/relationships/customXml" Target="../ink/ink175.xml"/><Relationship Id="rId24" Type="http://schemas.openxmlformats.org/officeDocument/2006/relationships/image" Target="../media/image245.png"/><Relationship Id="rId5" Type="http://schemas.openxmlformats.org/officeDocument/2006/relationships/image" Target="../media/image234.png"/><Relationship Id="rId15" Type="http://schemas.openxmlformats.org/officeDocument/2006/relationships/customXml" Target="../ink/ink177.xml"/><Relationship Id="rId23" Type="http://schemas.openxmlformats.org/officeDocument/2006/relationships/customXml" Target="../ink/ink181.xml"/><Relationship Id="rId10" Type="http://schemas.openxmlformats.org/officeDocument/2006/relationships/image" Target="../media/image238.png"/><Relationship Id="rId19" Type="http://schemas.openxmlformats.org/officeDocument/2006/relationships/customXml" Target="../ink/ink179.xml"/><Relationship Id="rId4" Type="http://schemas.openxmlformats.org/officeDocument/2006/relationships/image" Target="../media/image233.png"/><Relationship Id="rId9" Type="http://schemas.openxmlformats.org/officeDocument/2006/relationships/customXml" Target="../ink/ink174.xml"/><Relationship Id="rId14" Type="http://schemas.openxmlformats.org/officeDocument/2006/relationships/image" Target="../media/image240.png"/><Relationship Id="rId22" Type="http://schemas.openxmlformats.org/officeDocument/2006/relationships/image" Target="../media/image24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5.xml"/><Relationship Id="rId21" Type="http://schemas.openxmlformats.org/officeDocument/2006/relationships/image" Target="../media/image256.png"/><Relationship Id="rId42" Type="http://schemas.openxmlformats.org/officeDocument/2006/relationships/customXml" Target="../ink/ink203.xml"/><Relationship Id="rId47" Type="http://schemas.openxmlformats.org/officeDocument/2006/relationships/image" Target="../media/image269.png"/><Relationship Id="rId63" Type="http://schemas.openxmlformats.org/officeDocument/2006/relationships/image" Target="../media/image277.png"/><Relationship Id="rId68" Type="http://schemas.openxmlformats.org/officeDocument/2006/relationships/customXml" Target="../ink/ink216.xml"/><Relationship Id="rId16" Type="http://schemas.openxmlformats.org/officeDocument/2006/relationships/customXml" Target="../ink/ink190.xml"/><Relationship Id="rId11" Type="http://schemas.openxmlformats.org/officeDocument/2006/relationships/image" Target="../media/image251.png"/><Relationship Id="rId24" Type="http://schemas.openxmlformats.org/officeDocument/2006/relationships/customXml" Target="../ink/ink194.xml"/><Relationship Id="rId32" Type="http://schemas.openxmlformats.org/officeDocument/2006/relationships/customXml" Target="../ink/ink198.xml"/><Relationship Id="rId37" Type="http://schemas.openxmlformats.org/officeDocument/2006/relationships/image" Target="../media/image264.png"/><Relationship Id="rId40" Type="http://schemas.openxmlformats.org/officeDocument/2006/relationships/customXml" Target="../ink/ink202.xml"/><Relationship Id="rId45" Type="http://schemas.openxmlformats.org/officeDocument/2006/relationships/image" Target="../media/image268.png"/><Relationship Id="rId53" Type="http://schemas.openxmlformats.org/officeDocument/2006/relationships/image" Target="../media/image272.png"/><Relationship Id="rId58" Type="http://schemas.openxmlformats.org/officeDocument/2006/relationships/customXml" Target="../ink/ink211.xml"/><Relationship Id="rId66" Type="http://schemas.openxmlformats.org/officeDocument/2006/relationships/customXml" Target="../ink/ink215.xml"/><Relationship Id="rId74" Type="http://schemas.openxmlformats.org/officeDocument/2006/relationships/customXml" Target="../ink/ink219.xml"/><Relationship Id="rId5" Type="http://schemas.openxmlformats.org/officeDocument/2006/relationships/image" Target="../media/image248.png"/><Relationship Id="rId61" Type="http://schemas.openxmlformats.org/officeDocument/2006/relationships/image" Target="../media/image276.png"/><Relationship Id="rId19" Type="http://schemas.openxmlformats.org/officeDocument/2006/relationships/image" Target="../media/image255.png"/><Relationship Id="rId14" Type="http://schemas.openxmlformats.org/officeDocument/2006/relationships/customXml" Target="../ink/ink189.xml"/><Relationship Id="rId22" Type="http://schemas.openxmlformats.org/officeDocument/2006/relationships/customXml" Target="../ink/ink193.xml"/><Relationship Id="rId27" Type="http://schemas.openxmlformats.org/officeDocument/2006/relationships/image" Target="../media/image259.png"/><Relationship Id="rId30" Type="http://schemas.openxmlformats.org/officeDocument/2006/relationships/customXml" Target="../ink/ink197.xml"/><Relationship Id="rId35" Type="http://schemas.openxmlformats.org/officeDocument/2006/relationships/image" Target="../media/image263.png"/><Relationship Id="rId43" Type="http://schemas.openxmlformats.org/officeDocument/2006/relationships/image" Target="../media/image267.png"/><Relationship Id="rId48" Type="http://schemas.openxmlformats.org/officeDocument/2006/relationships/customXml" Target="../ink/ink206.xml"/><Relationship Id="rId56" Type="http://schemas.openxmlformats.org/officeDocument/2006/relationships/customXml" Target="../ink/ink210.xml"/><Relationship Id="rId64" Type="http://schemas.openxmlformats.org/officeDocument/2006/relationships/customXml" Target="../ink/ink214.xml"/><Relationship Id="rId69" Type="http://schemas.openxmlformats.org/officeDocument/2006/relationships/image" Target="../media/image280.png"/><Relationship Id="rId77" Type="http://schemas.openxmlformats.org/officeDocument/2006/relationships/image" Target="../media/image284.png"/><Relationship Id="rId8" Type="http://schemas.openxmlformats.org/officeDocument/2006/relationships/customXml" Target="../ink/ink186.xml"/><Relationship Id="rId51" Type="http://schemas.openxmlformats.org/officeDocument/2006/relationships/image" Target="../media/image271.png"/><Relationship Id="rId72" Type="http://schemas.openxmlformats.org/officeDocument/2006/relationships/customXml" Target="../ink/ink218.xml"/><Relationship Id="rId3" Type="http://schemas.openxmlformats.org/officeDocument/2006/relationships/image" Target="../media/image247.png"/><Relationship Id="rId12" Type="http://schemas.openxmlformats.org/officeDocument/2006/relationships/customXml" Target="../ink/ink188.xml"/><Relationship Id="rId17" Type="http://schemas.openxmlformats.org/officeDocument/2006/relationships/image" Target="../media/image254.png"/><Relationship Id="rId25" Type="http://schemas.openxmlformats.org/officeDocument/2006/relationships/image" Target="../media/image258.png"/><Relationship Id="rId33" Type="http://schemas.openxmlformats.org/officeDocument/2006/relationships/image" Target="../media/image262.png"/><Relationship Id="rId38" Type="http://schemas.openxmlformats.org/officeDocument/2006/relationships/customXml" Target="../ink/ink201.xml"/><Relationship Id="rId46" Type="http://schemas.openxmlformats.org/officeDocument/2006/relationships/customXml" Target="../ink/ink205.xml"/><Relationship Id="rId59" Type="http://schemas.openxmlformats.org/officeDocument/2006/relationships/image" Target="../media/image275.png"/><Relationship Id="rId67" Type="http://schemas.openxmlformats.org/officeDocument/2006/relationships/image" Target="../media/image279.png"/><Relationship Id="rId20" Type="http://schemas.openxmlformats.org/officeDocument/2006/relationships/customXml" Target="../ink/ink192.xml"/><Relationship Id="rId41" Type="http://schemas.openxmlformats.org/officeDocument/2006/relationships/image" Target="../media/image266.png"/><Relationship Id="rId54" Type="http://schemas.openxmlformats.org/officeDocument/2006/relationships/customXml" Target="../ink/ink209.xml"/><Relationship Id="rId62" Type="http://schemas.openxmlformats.org/officeDocument/2006/relationships/customXml" Target="../ink/ink213.xml"/><Relationship Id="rId70" Type="http://schemas.openxmlformats.org/officeDocument/2006/relationships/customXml" Target="../ink/ink217.xml"/><Relationship Id="rId75" Type="http://schemas.openxmlformats.org/officeDocument/2006/relationships/image" Target="../media/image283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85.xml"/><Relationship Id="rId15" Type="http://schemas.openxmlformats.org/officeDocument/2006/relationships/image" Target="../media/image253.png"/><Relationship Id="rId23" Type="http://schemas.openxmlformats.org/officeDocument/2006/relationships/image" Target="../media/image257.png"/><Relationship Id="rId28" Type="http://schemas.openxmlformats.org/officeDocument/2006/relationships/customXml" Target="../ink/ink196.xml"/><Relationship Id="rId36" Type="http://schemas.openxmlformats.org/officeDocument/2006/relationships/customXml" Target="../ink/ink200.xml"/><Relationship Id="rId49" Type="http://schemas.openxmlformats.org/officeDocument/2006/relationships/image" Target="../media/image270.png"/><Relationship Id="rId57" Type="http://schemas.openxmlformats.org/officeDocument/2006/relationships/image" Target="../media/image274.png"/><Relationship Id="rId10" Type="http://schemas.openxmlformats.org/officeDocument/2006/relationships/customXml" Target="../ink/ink187.xml"/><Relationship Id="rId31" Type="http://schemas.openxmlformats.org/officeDocument/2006/relationships/image" Target="../media/image261.png"/><Relationship Id="rId44" Type="http://schemas.openxmlformats.org/officeDocument/2006/relationships/customXml" Target="../ink/ink204.xml"/><Relationship Id="rId52" Type="http://schemas.openxmlformats.org/officeDocument/2006/relationships/customXml" Target="../ink/ink208.xml"/><Relationship Id="rId60" Type="http://schemas.openxmlformats.org/officeDocument/2006/relationships/customXml" Target="../ink/ink212.xml"/><Relationship Id="rId65" Type="http://schemas.openxmlformats.org/officeDocument/2006/relationships/image" Target="../media/image278.png"/><Relationship Id="rId73" Type="http://schemas.openxmlformats.org/officeDocument/2006/relationships/image" Target="../media/image282.png"/><Relationship Id="rId4" Type="http://schemas.openxmlformats.org/officeDocument/2006/relationships/customXml" Target="../ink/ink184.xml"/><Relationship Id="rId9" Type="http://schemas.openxmlformats.org/officeDocument/2006/relationships/image" Target="../media/image250.png"/><Relationship Id="rId13" Type="http://schemas.openxmlformats.org/officeDocument/2006/relationships/image" Target="../media/image252.png"/><Relationship Id="rId18" Type="http://schemas.openxmlformats.org/officeDocument/2006/relationships/customXml" Target="../ink/ink191.xml"/><Relationship Id="rId39" Type="http://schemas.openxmlformats.org/officeDocument/2006/relationships/image" Target="../media/image265.png"/><Relationship Id="rId34" Type="http://schemas.openxmlformats.org/officeDocument/2006/relationships/customXml" Target="../ink/ink199.xml"/><Relationship Id="rId50" Type="http://schemas.openxmlformats.org/officeDocument/2006/relationships/customXml" Target="../ink/ink207.xml"/><Relationship Id="rId55" Type="http://schemas.openxmlformats.org/officeDocument/2006/relationships/image" Target="../media/image273.png"/><Relationship Id="rId76" Type="http://schemas.openxmlformats.org/officeDocument/2006/relationships/customXml" Target="../ink/ink220.xml"/><Relationship Id="rId7" Type="http://schemas.openxmlformats.org/officeDocument/2006/relationships/image" Target="../media/image249.png"/><Relationship Id="rId71" Type="http://schemas.openxmlformats.org/officeDocument/2006/relationships/image" Target="../media/image281.png"/><Relationship Id="rId2" Type="http://schemas.openxmlformats.org/officeDocument/2006/relationships/customXml" Target="../ink/ink183.xml"/><Relationship Id="rId29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.png"/><Relationship Id="rId21" Type="http://schemas.openxmlformats.org/officeDocument/2006/relationships/image" Target="../media/image294.png"/><Relationship Id="rId42" Type="http://schemas.openxmlformats.org/officeDocument/2006/relationships/customXml" Target="../ink/ink241.xml"/><Relationship Id="rId63" Type="http://schemas.openxmlformats.org/officeDocument/2006/relationships/image" Target="../media/image315.png"/><Relationship Id="rId84" Type="http://schemas.openxmlformats.org/officeDocument/2006/relationships/customXml" Target="../ink/ink262.xml"/><Relationship Id="rId16" Type="http://schemas.openxmlformats.org/officeDocument/2006/relationships/customXml" Target="../ink/ink228.xml"/><Relationship Id="rId107" Type="http://schemas.openxmlformats.org/officeDocument/2006/relationships/image" Target="../media/image337.png"/><Relationship Id="rId11" Type="http://schemas.openxmlformats.org/officeDocument/2006/relationships/image" Target="../media/image289.png"/><Relationship Id="rId32" Type="http://schemas.openxmlformats.org/officeDocument/2006/relationships/customXml" Target="../ink/ink236.xml"/><Relationship Id="rId37" Type="http://schemas.openxmlformats.org/officeDocument/2006/relationships/image" Target="../media/image302.png"/><Relationship Id="rId53" Type="http://schemas.openxmlformats.org/officeDocument/2006/relationships/image" Target="../media/image310.png"/><Relationship Id="rId58" Type="http://schemas.openxmlformats.org/officeDocument/2006/relationships/customXml" Target="../ink/ink249.xml"/><Relationship Id="rId74" Type="http://schemas.openxmlformats.org/officeDocument/2006/relationships/customXml" Target="../ink/ink257.xml"/><Relationship Id="rId79" Type="http://schemas.openxmlformats.org/officeDocument/2006/relationships/image" Target="../media/image323.png"/><Relationship Id="rId102" Type="http://schemas.openxmlformats.org/officeDocument/2006/relationships/customXml" Target="../ink/ink271.xml"/><Relationship Id="rId123" Type="http://schemas.openxmlformats.org/officeDocument/2006/relationships/image" Target="../media/image345.png"/><Relationship Id="rId128" Type="http://schemas.openxmlformats.org/officeDocument/2006/relationships/customXml" Target="../ink/ink284.xml"/><Relationship Id="rId5" Type="http://schemas.openxmlformats.org/officeDocument/2006/relationships/image" Target="../media/image286.png"/><Relationship Id="rId90" Type="http://schemas.openxmlformats.org/officeDocument/2006/relationships/customXml" Target="../ink/ink265.xml"/><Relationship Id="rId95" Type="http://schemas.openxmlformats.org/officeDocument/2006/relationships/image" Target="../media/image331.png"/><Relationship Id="rId22" Type="http://schemas.openxmlformats.org/officeDocument/2006/relationships/customXml" Target="../ink/ink231.xml"/><Relationship Id="rId27" Type="http://schemas.openxmlformats.org/officeDocument/2006/relationships/image" Target="../media/image297.png"/><Relationship Id="rId43" Type="http://schemas.openxmlformats.org/officeDocument/2006/relationships/image" Target="../media/image305.png"/><Relationship Id="rId48" Type="http://schemas.openxmlformats.org/officeDocument/2006/relationships/customXml" Target="../ink/ink244.xml"/><Relationship Id="rId64" Type="http://schemas.openxmlformats.org/officeDocument/2006/relationships/customXml" Target="../ink/ink252.xml"/><Relationship Id="rId69" Type="http://schemas.openxmlformats.org/officeDocument/2006/relationships/image" Target="../media/image318.png"/><Relationship Id="rId113" Type="http://schemas.openxmlformats.org/officeDocument/2006/relationships/image" Target="../media/image340.png"/><Relationship Id="rId118" Type="http://schemas.openxmlformats.org/officeDocument/2006/relationships/customXml" Target="../ink/ink279.xml"/><Relationship Id="rId134" Type="http://schemas.openxmlformats.org/officeDocument/2006/relationships/customXml" Target="../ink/ink287.xml"/><Relationship Id="rId80" Type="http://schemas.openxmlformats.org/officeDocument/2006/relationships/customXml" Target="../ink/ink260.xml"/><Relationship Id="rId85" Type="http://schemas.openxmlformats.org/officeDocument/2006/relationships/image" Target="../media/image326.png"/><Relationship Id="rId12" Type="http://schemas.openxmlformats.org/officeDocument/2006/relationships/customXml" Target="../ink/ink226.xml"/><Relationship Id="rId17" Type="http://schemas.openxmlformats.org/officeDocument/2006/relationships/image" Target="../media/image292.png"/><Relationship Id="rId33" Type="http://schemas.openxmlformats.org/officeDocument/2006/relationships/image" Target="../media/image300.png"/><Relationship Id="rId38" Type="http://schemas.openxmlformats.org/officeDocument/2006/relationships/customXml" Target="../ink/ink239.xml"/><Relationship Id="rId59" Type="http://schemas.openxmlformats.org/officeDocument/2006/relationships/image" Target="../media/image313.png"/><Relationship Id="rId103" Type="http://schemas.openxmlformats.org/officeDocument/2006/relationships/image" Target="../media/image335.png"/><Relationship Id="rId108" Type="http://schemas.openxmlformats.org/officeDocument/2006/relationships/customXml" Target="../ink/ink274.xml"/><Relationship Id="rId124" Type="http://schemas.openxmlformats.org/officeDocument/2006/relationships/customXml" Target="../ink/ink282.xml"/><Relationship Id="rId129" Type="http://schemas.openxmlformats.org/officeDocument/2006/relationships/image" Target="../media/image348.png"/><Relationship Id="rId54" Type="http://schemas.openxmlformats.org/officeDocument/2006/relationships/customXml" Target="../ink/ink247.xml"/><Relationship Id="rId70" Type="http://schemas.openxmlformats.org/officeDocument/2006/relationships/customXml" Target="../ink/ink255.xml"/><Relationship Id="rId75" Type="http://schemas.openxmlformats.org/officeDocument/2006/relationships/image" Target="../media/image321.png"/><Relationship Id="rId91" Type="http://schemas.openxmlformats.org/officeDocument/2006/relationships/image" Target="../media/image329.png"/><Relationship Id="rId96" Type="http://schemas.openxmlformats.org/officeDocument/2006/relationships/customXml" Target="../ink/ink268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223.xml"/><Relationship Id="rId23" Type="http://schemas.openxmlformats.org/officeDocument/2006/relationships/image" Target="../media/image295.png"/><Relationship Id="rId28" Type="http://schemas.openxmlformats.org/officeDocument/2006/relationships/customXml" Target="../ink/ink234.xml"/><Relationship Id="rId49" Type="http://schemas.openxmlformats.org/officeDocument/2006/relationships/image" Target="../media/image308.png"/><Relationship Id="rId114" Type="http://schemas.openxmlformats.org/officeDocument/2006/relationships/customXml" Target="../ink/ink277.xml"/><Relationship Id="rId119" Type="http://schemas.openxmlformats.org/officeDocument/2006/relationships/image" Target="../media/image343.png"/><Relationship Id="rId44" Type="http://schemas.openxmlformats.org/officeDocument/2006/relationships/customXml" Target="../ink/ink242.xml"/><Relationship Id="rId60" Type="http://schemas.openxmlformats.org/officeDocument/2006/relationships/customXml" Target="../ink/ink250.xml"/><Relationship Id="rId65" Type="http://schemas.openxmlformats.org/officeDocument/2006/relationships/image" Target="../media/image316.png"/><Relationship Id="rId81" Type="http://schemas.openxmlformats.org/officeDocument/2006/relationships/image" Target="../media/image324.png"/><Relationship Id="rId86" Type="http://schemas.openxmlformats.org/officeDocument/2006/relationships/customXml" Target="../ink/ink263.xml"/><Relationship Id="rId130" Type="http://schemas.openxmlformats.org/officeDocument/2006/relationships/customXml" Target="../ink/ink285.xml"/><Relationship Id="rId135" Type="http://schemas.openxmlformats.org/officeDocument/2006/relationships/image" Target="../media/image351.png"/><Relationship Id="rId13" Type="http://schemas.openxmlformats.org/officeDocument/2006/relationships/image" Target="../media/image290.png"/><Relationship Id="rId18" Type="http://schemas.openxmlformats.org/officeDocument/2006/relationships/customXml" Target="../ink/ink229.xml"/><Relationship Id="rId39" Type="http://schemas.openxmlformats.org/officeDocument/2006/relationships/image" Target="../media/image303.png"/><Relationship Id="rId109" Type="http://schemas.openxmlformats.org/officeDocument/2006/relationships/image" Target="../media/image338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311.png"/><Relationship Id="rId76" Type="http://schemas.openxmlformats.org/officeDocument/2006/relationships/customXml" Target="../ink/ink258.xml"/><Relationship Id="rId97" Type="http://schemas.openxmlformats.org/officeDocument/2006/relationships/image" Target="../media/image332.png"/><Relationship Id="rId104" Type="http://schemas.openxmlformats.org/officeDocument/2006/relationships/customXml" Target="../ink/ink272.xml"/><Relationship Id="rId120" Type="http://schemas.openxmlformats.org/officeDocument/2006/relationships/customXml" Target="../ink/ink280.xml"/><Relationship Id="rId125" Type="http://schemas.openxmlformats.org/officeDocument/2006/relationships/image" Target="../media/image346.png"/><Relationship Id="rId7" Type="http://schemas.openxmlformats.org/officeDocument/2006/relationships/image" Target="../media/image287.png"/><Relationship Id="rId71" Type="http://schemas.openxmlformats.org/officeDocument/2006/relationships/image" Target="../media/image319.png"/><Relationship Id="rId92" Type="http://schemas.openxmlformats.org/officeDocument/2006/relationships/customXml" Target="../ink/ink266.xml"/><Relationship Id="rId2" Type="http://schemas.openxmlformats.org/officeDocument/2006/relationships/customXml" Target="../ink/ink221.xml"/><Relationship Id="rId29" Type="http://schemas.openxmlformats.org/officeDocument/2006/relationships/image" Target="../media/image298.png"/><Relationship Id="rId24" Type="http://schemas.openxmlformats.org/officeDocument/2006/relationships/customXml" Target="../ink/ink232.xml"/><Relationship Id="rId40" Type="http://schemas.openxmlformats.org/officeDocument/2006/relationships/customXml" Target="../ink/ink240.xml"/><Relationship Id="rId45" Type="http://schemas.openxmlformats.org/officeDocument/2006/relationships/image" Target="../media/image306.png"/><Relationship Id="rId66" Type="http://schemas.openxmlformats.org/officeDocument/2006/relationships/customXml" Target="../ink/ink253.xml"/><Relationship Id="rId87" Type="http://schemas.openxmlformats.org/officeDocument/2006/relationships/image" Target="../media/image327.png"/><Relationship Id="rId110" Type="http://schemas.openxmlformats.org/officeDocument/2006/relationships/customXml" Target="../ink/ink275.xml"/><Relationship Id="rId115" Type="http://schemas.openxmlformats.org/officeDocument/2006/relationships/image" Target="../media/image341.png"/><Relationship Id="rId131" Type="http://schemas.openxmlformats.org/officeDocument/2006/relationships/image" Target="../media/image349.png"/><Relationship Id="rId61" Type="http://schemas.openxmlformats.org/officeDocument/2006/relationships/image" Target="../media/image314.png"/><Relationship Id="rId82" Type="http://schemas.openxmlformats.org/officeDocument/2006/relationships/customXml" Target="../ink/ink261.xml"/><Relationship Id="rId19" Type="http://schemas.openxmlformats.org/officeDocument/2006/relationships/image" Target="../media/image293.png"/><Relationship Id="rId14" Type="http://schemas.openxmlformats.org/officeDocument/2006/relationships/customXml" Target="../ink/ink227.xml"/><Relationship Id="rId30" Type="http://schemas.openxmlformats.org/officeDocument/2006/relationships/customXml" Target="../ink/ink235.xml"/><Relationship Id="rId35" Type="http://schemas.openxmlformats.org/officeDocument/2006/relationships/image" Target="../media/image301.png"/><Relationship Id="rId56" Type="http://schemas.openxmlformats.org/officeDocument/2006/relationships/customXml" Target="../ink/ink248.xml"/><Relationship Id="rId77" Type="http://schemas.openxmlformats.org/officeDocument/2006/relationships/image" Target="../media/image322.png"/><Relationship Id="rId100" Type="http://schemas.openxmlformats.org/officeDocument/2006/relationships/customXml" Target="../ink/ink270.xml"/><Relationship Id="rId105" Type="http://schemas.openxmlformats.org/officeDocument/2006/relationships/image" Target="../media/image336.png"/><Relationship Id="rId126" Type="http://schemas.openxmlformats.org/officeDocument/2006/relationships/customXml" Target="../ink/ink283.xml"/><Relationship Id="rId8" Type="http://schemas.openxmlformats.org/officeDocument/2006/relationships/customXml" Target="../ink/ink224.xml"/><Relationship Id="rId51" Type="http://schemas.openxmlformats.org/officeDocument/2006/relationships/image" Target="../media/image309.png"/><Relationship Id="rId72" Type="http://schemas.openxmlformats.org/officeDocument/2006/relationships/customXml" Target="../ink/ink256.xml"/><Relationship Id="rId93" Type="http://schemas.openxmlformats.org/officeDocument/2006/relationships/image" Target="../media/image330.png"/><Relationship Id="rId98" Type="http://schemas.openxmlformats.org/officeDocument/2006/relationships/customXml" Target="../ink/ink269.xml"/><Relationship Id="rId121" Type="http://schemas.openxmlformats.org/officeDocument/2006/relationships/image" Target="../media/image344.png"/><Relationship Id="rId3" Type="http://schemas.openxmlformats.org/officeDocument/2006/relationships/image" Target="../media/image285.png"/><Relationship Id="rId25" Type="http://schemas.openxmlformats.org/officeDocument/2006/relationships/image" Target="../media/image296.png"/><Relationship Id="rId46" Type="http://schemas.openxmlformats.org/officeDocument/2006/relationships/customXml" Target="../ink/ink243.xml"/><Relationship Id="rId67" Type="http://schemas.openxmlformats.org/officeDocument/2006/relationships/image" Target="../media/image317.png"/><Relationship Id="rId116" Type="http://schemas.openxmlformats.org/officeDocument/2006/relationships/customXml" Target="../ink/ink278.xml"/><Relationship Id="rId20" Type="http://schemas.openxmlformats.org/officeDocument/2006/relationships/customXml" Target="../ink/ink230.xml"/><Relationship Id="rId41" Type="http://schemas.openxmlformats.org/officeDocument/2006/relationships/image" Target="../media/image304.png"/><Relationship Id="rId62" Type="http://schemas.openxmlformats.org/officeDocument/2006/relationships/customXml" Target="../ink/ink251.xml"/><Relationship Id="rId83" Type="http://schemas.openxmlformats.org/officeDocument/2006/relationships/image" Target="../media/image325.png"/><Relationship Id="rId88" Type="http://schemas.openxmlformats.org/officeDocument/2006/relationships/customXml" Target="../ink/ink264.xml"/><Relationship Id="rId111" Type="http://schemas.openxmlformats.org/officeDocument/2006/relationships/image" Target="../media/image339.png"/><Relationship Id="rId132" Type="http://schemas.openxmlformats.org/officeDocument/2006/relationships/customXml" Target="../ink/ink286.xml"/><Relationship Id="rId15" Type="http://schemas.openxmlformats.org/officeDocument/2006/relationships/image" Target="../media/image291.png"/><Relationship Id="rId36" Type="http://schemas.openxmlformats.org/officeDocument/2006/relationships/customXml" Target="../ink/ink238.xml"/><Relationship Id="rId57" Type="http://schemas.openxmlformats.org/officeDocument/2006/relationships/image" Target="../media/image312.png"/><Relationship Id="rId106" Type="http://schemas.openxmlformats.org/officeDocument/2006/relationships/customXml" Target="../ink/ink273.xml"/><Relationship Id="rId127" Type="http://schemas.openxmlformats.org/officeDocument/2006/relationships/image" Target="../media/image347.png"/><Relationship Id="rId10" Type="http://schemas.openxmlformats.org/officeDocument/2006/relationships/customXml" Target="../ink/ink225.xml"/><Relationship Id="rId31" Type="http://schemas.openxmlformats.org/officeDocument/2006/relationships/image" Target="../media/image299.png"/><Relationship Id="rId52" Type="http://schemas.openxmlformats.org/officeDocument/2006/relationships/customXml" Target="../ink/ink246.xml"/><Relationship Id="rId73" Type="http://schemas.openxmlformats.org/officeDocument/2006/relationships/image" Target="../media/image320.png"/><Relationship Id="rId78" Type="http://schemas.openxmlformats.org/officeDocument/2006/relationships/customXml" Target="../ink/ink259.xml"/><Relationship Id="rId94" Type="http://schemas.openxmlformats.org/officeDocument/2006/relationships/customXml" Target="../ink/ink267.xml"/><Relationship Id="rId99" Type="http://schemas.openxmlformats.org/officeDocument/2006/relationships/image" Target="../media/image333.png"/><Relationship Id="rId101" Type="http://schemas.openxmlformats.org/officeDocument/2006/relationships/image" Target="../media/image334.png"/><Relationship Id="rId122" Type="http://schemas.openxmlformats.org/officeDocument/2006/relationships/customXml" Target="../ink/ink281.xml"/><Relationship Id="rId4" Type="http://schemas.openxmlformats.org/officeDocument/2006/relationships/customXml" Target="../ink/ink222.xml"/><Relationship Id="rId9" Type="http://schemas.openxmlformats.org/officeDocument/2006/relationships/image" Target="../media/image288.png"/><Relationship Id="rId26" Type="http://schemas.openxmlformats.org/officeDocument/2006/relationships/customXml" Target="../ink/ink233.xml"/><Relationship Id="rId47" Type="http://schemas.openxmlformats.org/officeDocument/2006/relationships/image" Target="../media/image307.png"/><Relationship Id="rId68" Type="http://schemas.openxmlformats.org/officeDocument/2006/relationships/customXml" Target="../ink/ink254.xml"/><Relationship Id="rId89" Type="http://schemas.openxmlformats.org/officeDocument/2006/relationships/image" Target="../media/image328.png"/><Relationship Id="rId112" Type="http://schemas.openxmlformats.org/officeDocument/2006/relationships/customXml" Target="../ink/ink276.xml"/><Relationship Id="rId133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customXml" Target="../ink/ink296.xml"/><Relationship Id="rId26" Type="http://schemas.openxmlformats.org/officeDocument/2006/relationships/customXml" Target="../ink/ink300.xml"/><Relationship Id="rId39" Type="http://schemas.openxmlformats.org/officeDocument/2006/relationships/image" Target="../media/image370.png"/><Relationship Id="rId21" Type="http://schemas.openxmlformats.org/officeDocument/2006/relationships/image" Target="../media/image361.png"/><Relationship Id="rId34" Type="http://schemas.openxmlformats.org/officeDocument/2006/relationships/customXml" Target="../ink/ink304.xml"/><Relationship Id="rId7" Type="http://schemas.openxmlformats.org/officeDocument/2006/relationships/image" Target="../media/image354.png"/><Relationship Id="rId12" Type="http://schemas.openxmlformats.org/officeDocument/2006/relationships/customXml" Target="../ink/ink293.xml"/><Relationship Id="rId17" Type="http://schemas.openxmlformats.org/officeDocument/2006/relationships/image" Target="../media/image359.png"/><Relationship Id="rId25" Type="http://schemas.openxmlformats.org/officeDocument/2006/relationships/image" Target="../media/image363.png"/><Relationship Id="rId33" Type="http://schemas.openxmlformats.org/officeDocument/2006/relationships/image" Target="../media/image367.png"/><Relationship Id="rId38" Type="http://schemas.openxmlformats.org/officeDocument/2006/relationships/customXml" Target="../ink/ink306.xml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29" Type="http://schemas.openxmlformats.org/officeDocument/2006/relationships/image" Target="../media/image365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290.xml"/><Relationship Id="rId11" Type="http://schemas.openxmlformats.org/officeDocument/2006/relationships/image" Target="../media/image356.png"/><Relationship Id="rId24" Type="http://schemas.openxmlformats.org/officeDocument/2006/relationships/customXml" Target="../ink/ink299.xml"/><Relationship Id="rId32" Type="http://schemas.openxmlformats.org/officeDocument/2006/relationships/customXml" Target="../ink/ink303.xml"/><Relationship Id="rId37" Type="http://schemas.openxmlformats.org/officeDocument/2006/relationships/image" Target="../media/image369.png"/><Relationship Id="rId5" Type="http://schemas.openxmlformats.org/officeDocument/2006/relationships/image" Target="../media/image353.png"/><Relationship Id="rId15" Type="http://schemas.openxmlformats.org/officeDocument/2006/relationships/image" Target="../media/image358.png"/><Relationship Id="rId23" Type="http://schemas.openxmlformats.org/officeDocument/2006/relationships/image" Target="../media/image362.png"/><Relationship Id="rId28" Type="http://schemas.openxmlformats.org/officeDocument/2006/relationships/customXml" Target="../ink/ink301.xml"/><Relationship Id="rId36" Type="http://schemas.openxmlformats.org/officeDocument/2006/relationships/customXml" Target="../ink/ink305.xml"/><Relationship Id="rId10" Type="http://schemas.openxmlformats.org/officeDocument/2006/relationships/customXml" Target="../ink/ink292.xml"/><Relationship Id="rId19" Type="http://schemas.openxmlformats.org/officeDocument/2006/relationships/image" Target="../media/image360.png"/><Relationship Id="rId31" Type="http://schemas.openxmlformats.org/officeDocument/2006/relationships/image" Target="../media/image366.png"/><Relationship Id="rId4" Type="http://schemas.openxmlformats.org/officeDocument/2006/relationships/customXml" Target="../ink/ink289.xml"/><Relationship Id="rId9" Type="http://schemas.openxmlformats.org/officeDocument/2006/relationships/image" Target="../media/image355.png"/><Relationship Id="rId14" Type="http://schemas.openxmlformats.org/officeDocument/2006/relationships/customXml" Target="../ink/ink294.xml"/><Relationship Id="rId22" Type="http://schemas.openxmlformats.org/officeDocument/2006/relationships/customXml" Target="../ink/ink298.xml"/><Relationship Id="rId27" Type="http://schemas.openxmlformats.org/officeDocument/2006/relationships/image" Target="../media/image364.png"/><Relationship Id="rId30" Type="http://schemas.openxmlformats.org/officeDocument/2006/relationships/customXml" Target="../ink/ink302.xml"/><Relationship Id="rId35" Type="http://schemas.openxmlformats.org/officeDocument/2006/relationships/image" Target="../media/image368.png"/><Relationship Id="rId8" Type="http://schemas.openxmlformats.org/officeDocument/2006/relationships/customXml" Target="../ink/ink291.xml"/><Relationship Id="rId3" Type="http://schemas.openxmlformats.org/officeDocument/2006/relationships/image" Target="../media/image3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9.xml"/><Relationship Id="rId21" Type="http://schemas.openxmlformats.org/officeDocument/2006/relationships/image" Target="../media/image380.png"/><Relationship Id="rId42" Type="http://schemas.openxmlformats.org/officeDocument/2006/relationships/customXml" Target="../ink/ink327.xml"/><Relationship Id="rId47" Type="http://schemas.openxmlformats.org/officeDocument/2006/relationships/image" Target="../media/image393.png"/><Relationship Id="rId63" Type="http://schemas.openxmlformats.org/officeDocument/2006/relationships/image" Target="../media/image401.png"/><Relationship Id="rId68" Type="http://schemas.openxmlformats.org/officeDocument/2006/relationships/customXml" Target="../ink/ink340.xml"/><Relationship Id="rId84" Type="http://schemas.openxmlformats.org/officeDocument/2006/relationships/customXml" Target="../ink/ink348.xml"/><Relationship Id="rId89" Type="http://schemas.openxmlformats.org/officeDocument/2006/relationships/image" Target="../media/image414.png"/><Relationship Id="rId16" Type="http://schemas.openxmlformats.org/officeDocument/2006/relationships/customXml" Target="../ink/ink314.xml"/><Relationship Id="rId107" Type="http://schemas.openxmlformats.org/officeDocument/2006/relationships/image" Target="../media/image423.png"/><Relationship Id="rId11" Type="http://schemas.openxmlformats.org/officeDocument/2006/relationships/image" Target="../media/image375.png"/><Relationship Id="rId32" Type="http://schemas.openxmlformats.org/officeDocument/2006/relationships/customXml" Target="../ink/ink322.xml"/><Relationship Id="rId37" Type="http://schemas.openxmlformats.org/officeDocument/2006/relationships/image" Target="../media/image388.png"/><Relationship Id="rId53" Type="http://schemas.openxmlformats.org/officeDocument/2006/relationships/image" Target="../media/image396.png"/><Relationship Id="rId58" Type="http://schemas.openxmlformats.org/officeDocument/2006/relationships/customXml" Target="../ink/ink335.xml"/><Relationship Id="rId74" Type="http://schemas.openxmlformats.org/officeDocument/2006/relationships/customXml" Target="../ink/ink343.xml"/><Relationship Id="rId79" Type="http://schemas.openxmlformats.org/officeDocument/2006/relationships/image" Target="../media/image409.png"/><Relationship Id="rId102" Type="http://schemas.openxmlformats.org/officeDocument/2006/relationships/customXml" Target="../ink/ink357.xml"/><Relationship Id="rId5" Type="http://schemas.openxmlformats.org/officeDocument/2006/relationships/image" Target="../media/image372.png"/><Relationship Id="rId90" Type="http://schemas.openxmlformats.org/officeDocument/2006/relationships/customXml" Target="../ink/ink351.xml"/><Relationship Id="rId95" Type="http://schemas.openxmlformats.org/officeDocument/2006/relationships/image" Target="../media/image417.png"/><Relationship Id="rId22" Type="http://schemas.openxmlformats.org/officeDocument/2006/relationships/customXml" Target="../ink/ink317.xml"/><Relationship Id="rId27" Type="http://schemas.openxmlformats.org/officeDocument/2006/relationships/image" Target="../media/image383.png"/><Relationship Id="rId43" Type="http://schemas.openxmlformats.org/officeDocument/2006/relationships/image" Target="../media/image391.png"/><Relationship Id="rId48" Type="http://schemas.openxmlformats.org/officeDocument/2006/relationships/customXml" Target="../ink/ink330.xml"/><Relationship Id="rId64" Type="http://schemas.openxmlformats.org/officeDocument/2006/relationships/customXml" Target="../ink/ink338.xml"/><Relationship Id="rId69" Type="http://schemas.openxmlformats.org/officeDocument/2006/relationships/image" Target="../media/image404.png"/><Relationship Id="rId80" Type="http://schemas.openxmlformats.org/officeDocument/2006/relationships/customXml" Target="../ink/ink346.xml"/><Relationship Id="rId85" Type="http://schemas.openxmlformats.org/officeDocument/2006/relationships/image" Target="../media/image412.png"/><Relationship Id="rId12" Type="http://schemas.openxmlformats.org/officeDocument/2006/relationships/customXml" Target="../ink/ink312.xml"/><Relationship Id="rId17" Type="http://schemas.openxmlformats.org/officeDocument/2006/relationships/image" Target="../media/image378.png"/><Relationship Id="rId33" Type="http://schemas.openxmlformats.org/officeDocument/2006/relationships/image" Target="../media/image386.png"/><Relationship Id="rId38" Type="http://schemas.openxmlformats.org/officeDocument/2006/relationships/customXml" Target="../ink/ink325.xml"/><Relationship Id="rId59" Type="http://schemas.openxmlformats.org/officeDocument/2006/relationships/image" Target="../media/image399.png"/><Relationship Id="rId103" Type="http://schemas.openxmlformats.org/officeDocument/2006/relationships/image" Target="../media/image421.png"/><Relationship Id="rId20" Type="http://schemas.openxmlformats.org/officeDocument/2006/relationships/customXml" Target="../ink/ink316.xml"/><Relationship Id="rId41" Type="http://schemas.openxmlformats.org/officeDocument/2006/relationships/image" Target="../media/image390.png"/><Relationship Id="rId54" Type="http://schemas.openxmlformats.org/officeDocument/2006/relationships/customXml" Target="../ink/ink333.xml"/><Relationship Id="rId62" Type="http://schemas.openxmlformats.org/officeDocument/2006/relationships/customXml" Target="../ink/ink337.xml"/><Relationship Id="rId70" Type="http://schemas.openxmlformats.org/officeDocument/2006/relationships/customXml" Target="../ink/ink341.xml"/><Relationship Id="rId75" Type="http://schemas.openxmlformats.org/officeDocument/2006/relationships/image" Target="../media/image407.png"/><Relationship Id="rId83" Type="http://schemas.openxmlformats.org/officeDocument/2006/relationships/image" Target="../media/image411.png"/><Relationship Id="rId88" Type="http://schemas.openxmlformats.org/officeDocument/2006/relationships/customXml" Target="../ink/ink350.xml"/><Relationship Id="rId91" Type="http://schemas.openxmlformats.org/officeDocument/2006/relationships/image" Target="../media/image415.png"/><Relationship Id="rId96" Type="http://schemas.openxmlformats.org/officeDocument/2006/relationships/customXml" Target="../ink/ink354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09.xml"/><Relationship Id="rId15" Type="http://schemas.openxmlformats.org/officeDocument/2006/relationships/image" Target="../media/image377.png"/><Relationship Id="rId23" Type="http://schemas.openxmlformats.org/officeDocument/2006/relationships/image" Target="../media/image381.png"/><Relationship Id="rId28" Type="http://schemas.openxmlformats.org/officeDocument/2006/relationships/customXml" Target="../ink/ink320.xml"/><Relationship Id="rId36" Type="http://schemas.openxmlformats.org/officeDocument/2006/relationships/customXml" Target="../ink/ink324.xml"/><Relationship Id="rId49" Type="http://schemas.openxmlformats.org/officeDocument/2006/relationships/image" Target="../media/image394.png"/><Relationship Id="rId57" Type="http://schemas.openxmlformats.org/officeDocument/2006/relationships/image" Target="../media/image398.png"/><Relationship Id="rId106" Type="http://schemas.openxmlformats.org/officeDocument/2006/relationships/customXml" Target="../ink/ink359.xml"/><Relationship Id="rId10" Type="http://schemas.openxmlformats.org/officeDocument/2006/relationships/customXml" Target="../ink/ink311.xml"/><Relationship Id="rId31" Type="http://schemas.openxmlformats.org/officeDocument/2006/relationships/image" Target="../media/image385.png"/><Relationship Id="rId44" Type="http://schemas.openxmlformats.org/officeDocument/2006/relationships/customXml" Target="../ink/ink328.xml"/><Relationship Id="rId52" Type="http://schemas.openxmlformats.org/officeDocument/2006/relationships/customXml" Target="../ink/ink332.xml"/><Relationship Id="rId60" Type="http://schemas.openxmlformats.org/officeDocument/2006/relationships/customXml" Target="../ink/ink336.xml"/><Relationship Id="rId65" Type="http://schemas.openxmlformats.org/officeDocument/2006/relationships/image" Target="../media/image402.png"/><Relationship Id="rId73" Type="http://schemas.openxmlformats.org/officeDocument/2006/relationships/image" Target="../media/image406.png"/><Relationship Id="rId78" Type="http://schemas.openxmlformats.org/officeDocument/2006/relationships/customXml" Target="../ink/ink345.xml"/><Relationship Id="rId81" Type="http://schemas.openxmlformats.org/officeDocument/2006/relationships/image" Target="../media/image410.png"/><Relationship Id="rId86" Type="http://schemas.openxmlformats.org/officeDocument/2006/relationships/customXml" Target="../ink/ink349.xml"/><Relationship Id="rId94" Type="http://schemas.openxmlformats.org/officeDocument/2006/relationships/customXml" Target="../ink/ink353.xml"/><Relationship Id="rId99" Type="http://schemas.openxmlformats.org/officeDocument/2006/relationships/image" Target="../media/image419.png"/><Relationship Id="rId101" Type="http://schemas.openxmlformats.org/officeDocument/2006/relationships/image" Target="../media/image420.png"/><Relationship Id="rId4" Type="http://schemas.openxmlformats.org/officeDocument/2006/relationships/customXml" Target="../ink/ink308.xml"/><Relationship Id="rId9" Type="http://schemas.openxmlformats.org/officeDocument/2006/relationships/image" Target="../media/image374.png"/><Relationship Id="rId13" Type="http://schemas.openxmlformats.org/officeDocument/2006/relationships/image" Target="../media/image376.png"/><Relationship Id="rId18" Type="http://schemas.openxmlformats.org/officeDocument/2006/relationships/customXml" Target="../ink/ink315.xml"/><Relationship Id="rId39" Type="http://schemas.openxmlformats.org/officeDocument/2006/relationships/image" Target="../media/image389.png"/><Relationship Id="rId34" Type="http://schemas.openxmlformats.org/officeDocument/2006/relationships/customXml" Target="../ink/ink323.xml"/><Relationship Id="rId50" Type="http://schemas.openxmlformats.org/officeDocument/2006/relationships/customXml" Target="../ink/ink331.xml"/><Relationship Id="rId55" Type="http://schemas.openxmlformats.org/officeDocument/2006/relationships/image" Target="../media/image397.png"/><Relationship Id="rId76" Type="http://schemas.openxmlformats.org/officeDocument/2006/relationships/customXml" Target="../ink/ink344.xml"/><Relationship Id="rId97" Type="http://schemas.openxmlformats.org/officeDocument/2006/relationships/image" Target="../media/image418.png"/><Relationship Id="rId104" Type="http://schemas.openxmlformats.org/officeDocument/2006/relationships/customXml" Target="../ink/ink358.xml"/><Relationship Id="rId7" Type="http://schemas.openxmlformats.org/officeDocument/2006/relationships/image" Target="../media/image373.png"/><Relationship Id="rId71" Type="http://schemas.openxmlformats.org/officeDocument/2006/relationships/image" Target="../media/image405.png"/><Relationship Id="rId92" Type="http://schemas.openxmlformats.org/officeDocument/2006/relationships/customXml" Target="../ink/ink352.xml"/><Relationship Id="rId2" Type="http://schemas.openxmlformats.org/officeDocument/2006/relationships/customXml" Target="../ink/ink307.xml"/><Relationship Id="rId29" Type="http://schemas.openxmlformats.org/officeDocument/2006/relationships/image" Target="../media/image384.png"/><Relationship Id="rId24" Type="http://schemas.openxmlformats.org/officeDocument/2006/relationships/customXml" Target="../ink/ink318.xml"/><Relationship Id="rId40" Type="http://schemas.openxmlformats.org/officeDocument/2006/relationships/customXml" Target="../ink/ink326.xml"/><Relationship Id="rId45" Type="http://schemas.openxmlformats.org/officeDocument/2006/relationships/image" Target="../media/image392.png"/><Relationship Id="rId66" Type="http://schemas.openxmlformats.org/officeDocument/2006/relationships/customXml" Target="../ink/ink339.xml"/><Relationship Id="rId87" Type="http://schemas.openxmlformats.org/officeDocument/2006/relationships/image" Target="../media/image413.png"/><Relationship Id="rId61" Type="http://schemas.openxmlformats.org/officeDocument/2006/relationships/image" Target="../media/image400.png"/><Relationship Id="rId82" Type="http://schemas.openxmlformats.org/officeDocument/2006/relationships/customXml" Target="../ink/ink347.xml"/><Relationship Id="rId19" Type="http://schemas.openxmlformats.org/officeDocument/2006/relationships/image" Target="../media/image379.png"/><Relationship Id="rId14" Type="http://schemas.openxmlformats.org/officeDocument/2006/relationships/customXml" Target="../ink/ink313.xml"/><Relationship Id="rId30" Type="http://schemas.openxmlformats.org/officeDocument/2006/relationships/customXml" Target="../ink/ink321.xml"/><Relationship Id="rId35" Type="http://schemas.openxmlformats.org/officeDocument/2006/relationships/image" Target="../media/image387.png"/><Relationship Id="rId56" Type="http://schemas.openxmlformats.org/officeDocument/2006/relationships/customXml" Target="../ink/ink334.xml"/><Relationship Id="rId77" Type="http://schemas.openxmlformats.org/officeDocument/2006/relationships/image" Target="../media/image408.png"/><Relationship Id="rId100" Type="http://schemas.openxmlformats.org/officeDocument/2006/relationships/customXml" Target="../ink/ink356.xml"/><Relationship Id="rId105" Type="http://schemas.openxmlformats.org/officeDocument/2006/relationships/image" Target="../media/image422.png"/><Relationship Id="rId8" Type="http://schemas.openxmlformats.org/officeDocument/2006/relationships/customXml" Target="../ink/ink310.xml"/><Relationship Id="rId51" Type="http://schemas.openxmlformats.org/officeDocument/2006/relationships/image" Target="../media/image395.png"/><Relationship Id="rId72" Type="http://schemas.openxmlformats.org/officeDocument/2006/relationships/customXml" Target="../ink/ink342.xml"/><Relationship Id="rId93" Type="http://schemas.openxmlformats.org/officeDocument/2006/relationships/image" Target="../media/image416.png"/><Relationship Id="rId98" Type="http://schemas.openxmlformats.org/officeDocument/2006/relationships/customXml" Target="../ink/ink355.xml"/><Relationship Id="rId3" Type="http://schemas.openxmlformats.org/officeDocument/2006/relationships/image" Target="../media/image371.png"/><Relationship Id="rId25" Type="http://schemas.openxmlformats.org/officeDocument/2006/relationships/image" Target="../media/image382.png"/><Relationship Id="rId46" Type="http://schemas.openxmlformats.org/officeDocument/2006/relationships/customXml" Target="../ink/ink329.xml"/><Relationship Id="rId67" Type="http://schemas.openxmlformats.org/officeDocument/2006/relationships/image" Target="../media/image4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2.xml"/><Relationship Id="rId21" Type="http://schemas.openxmlformats.org/officeDocument/2006/relationships/image" Target="../media/image433.png"/><Relationship Id="rId42" Type="http://schemas.openxmlformats.org/officeDocument/2006/relationships/customXml" Target="../ink/ink380.xml"/><Relationship Id="rId47" Type="http://schemas.openxmlformats.org/officeDocument/2006/relationships/image" Target="../media/image446.png"/><Relationship Id="rId63" Type="http://schemas.openxmlformats.org/officeDocument/2006/relationships/image" Target="../media/image454.png"/><Relationship Id="rId68" Type="http://schemas.openxmlformats.org/officeDocument/2006/relationships/customXml" Target="../ink/ink393.xml"/><Relationship Id="rId16" Type="http://schemas.openxmlformats.org/officeDocument/2006/relationships/customXml" Target="../ink/ink367.xml"/><Relationship Id="rId11" Type="http://schemas.openxmlformats.org/officeDocument/2006/relationships/image" Target="../media/image428.png"/><Relationship Id="rId32" Type="http://schemas.openxmlformats.org/officeDocument/2006/relationships/customXml" Target="../ink/ink375.xml"/><Relationship Id="rId37" Type="http://schemas.openxmlformats.org/officeDocument/2006/relationships/image" Target="../media/image441.png"/><Relationship Id="rId53" Type="http://schemas.openxmlformats.org/officeDocument/2006/relationships/image" Target="../media/image449.png"/><Relationship Id="rId58" Type="http://schemas.openxmlformats.org/officeDocument/2006/relationships/customXml" Target="../ink/ink388.xml"/><Relationship Id="rId74" Type="http://schemas.openxmlformats.org/officeDocument/2006/relationships/customXml" Target="../ink/ink396.xml"/><Relationship Id="rId79" Type="http://schemas.openxmlformats.org/officeDocument/2006/relationships/image" Target="../media/image462.png"/><Relationship Id="rId5" Type="http://schemas.openxmlformats.org/officeDocument/2006/relationships/image" Target="../media/image425.png"/><Relationship Id="rId61" Type="http://schemas.openxmlformats.org/officeDocument/2006/relationships/image" Target="../media/image453.png"/><Relationship Id="rId82" Type="http://schemas.openxmlformats.org/officeDocument/2006/relationships/customXml" Target="../ink/ink400.xml"/><Relationship Id="rId19" Type="http://schemas.openxmlformats.org/officeDocument/2006/relationships/image" Target="../media/image432.png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Relationship Id="rId27" Type="http://schemas.openxmlformats.org/officeDocument/2006/relationships/image" Target="../media/image436.png"/><Relationship Id="rId30" Type="http://schemas.openxmlformats.org/officeDocument/2006/relationships/customXml" Target="../ink/ink374.xml"/><Relationship Id="rId35" Type="http://schemas.openxmlformats.org/officeDocument/2006/relationships/image" Target="../media/image440.png"/><Relationship Id="rId43" Type="http://schemas.openxmlformats.org/officeDocument/2006/relationships/image" Target="../media/image444.png"/><Relationship Id="rId48" Type="http://schemas.openxmlformats.org/officeDocument/2006/relationships/customXml" Target="../ink/ink383.xml"/><Relationship Id="rId56" Type="http://schemas.openxmlformats.org/officeDocument/2006/relationships/customXml" Target="../ink/ink387.xml"/><Relationship Id="rId64" Type="http://schemas.openxmlformats.org/officeDocument/2006/relationships/customXml" Target="../ink/ink391.xml"/><Relationship Id="rId69" Type="http://schemas.openxmlformats.org/officeDocument/2006/relationships/image" Target="../media/image457.png"/><Relationship Id="rId77" Type="http://schemas.openxmlformats.org/officeDocument/2006/relationships/image" Target="../media/image461.png"/><Relationship Id="rId8" Type="http://schemas.openxmlformats.org/officeDocument/2006/relationships/customXml" Target="../ink/ink363.xml"/><Relationship Id="rId51" Type="http://schemas.openxmlformats.org/officeDocument/2006/relationships/image" Target="../media/image448.png"/><Relationship Id="rId72" Type="http://schemas.openxmlformats.org/officeDocument/2006/relationships/customXml" Target="../ink/ink395.xml"/><Relationship Id="rId80" Type="http://schemas.openxmlformats.org/officeDocument/2006/relationships/customXml" Target="../ink/ink399.xml"/><Relationship Id="rId3" Type="http://schemas.openxmlformats.org/officeDocument/2006/relationships/image" Target="../media/image424.png"/><Relationship Id="rId12" Type="http://schemas.openxmlformats.org/officeDocument/2006/relationships/customXml" Target="../ink/ink365.xml"/><Relationship Id="rId17" Type="http://schemas.openxmlformats.org/officeDocument/2006/relationships/image" Target="../media/image431.png"/><Relationship Id="rId25" Type="http://schemas.openxmlformats.org/officeDocument/2006/relationships/image" Target="../media/image435.png"/><Relationship Id="rId33" Type="http://schemas.openxmlformats.org/officeDocument/2006/relationships/image" Target="../media/image439.png"/><Relationship Id="rId38" Type="http://schemas.openxmlformats.org/officeDocument/2006/relationships/customXml" Target="../ink/ink378.xml"/><Relationship Id="rId46" Type="http://schemas.openxmlformats.org/officeDocument/2006/relationships/customXml" Target="../ink/ink382.xml"/><Relationship Id="rId59" Type="http://schemas.openxmlformats.org/officeDocument/2006/relationships/image" Target="../media/image452.png"/><Relationship Id="rId67" Type="http://schemas.openxmlformats.org/officeDocument/2006/relationships/image" Target="../media/image456.png"/><Relationship Id="rId20" Type="http://schemas.openxmlformats.org/officeDocument/2006/relationships/customXml" Target="../ink/ink369.xml"/><Relationship Id="rId41" Type="http://schemas.openxmlformats.org/officeDocument/2006/relationships/image" Target="../media/image443.png"/><Relationship Id="rId54" Type="http://schemas.openxmlformats.org/officeDocument/2006/relationships/customXml" Target="../ink/ink386.xml"/><Relationship Id="rId62" Type="http://schemas.openxmlformats.org/officeDocument/2006/relationships/customXml" Target="../ink/ink390.xml"/><Relationship Id="rId70" Type="http://schemas.openxmlformats.org/officeDocument/2006/relationships/customXml" Target="../ink/ink394.xml"/><Relationship Id="rId75" Type="http://schemas.openxmlformats.org/officeDocument/2006/relationships/image" Target="../media/image460.png"/><Relationship Id="rId83" Type="http://schemas.openxmlformats.org/officeDocument/2006/relationships/image" Target="../media/image464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62.xml"/><Relationship Id="rId15" Type="http://schemas.openxmlformats.org/officeDocument/2006/relationships/image" Target="../media/image430.png"/><Relationship Id="rId23" Type="http://schemas.openxmlformats.org/officeDocument/2006/relationships/image" Target="../media/image434.png"/><Relationship Id="rId28" Type="http://schemas.openxmlformats.org/officeDocument/2006/relationships/customXml" Target="../ink/ink373.xml"/><Relationship Id="rId36" Type="http://schemas.openxmlformats.org/officeDocument/2006/relationships/customXml" Target="../ink/ink377.xml"/><Relationship Id="rId49" Type="http://schemas.openxmlformats.org/officeDocument/2006/relationships/image" Target="../media/image447.png"/><Relationship Id="rId57" Type="http://schemas.openxmlformats.org/officeDocument/2006/relationships/image" Target="../media/image451.png"/><Relationship Id="rId10" Type="http://schemas.openxmlformats.org/officeDocument/2006/relationships/customXml" Target="../ink/ink364.xml"/><Relationship Id="rId31" Type="http://schemas.openxmlformats.org/officeDocument/2006/relationships/image" Target="../media/image438.png"/><Relationship Id="rId44" Type="http://schemas.openxmlformats.org/officeDocument/2006/relationships/customXml" Target="../ink/ink381.xml"/><Relationship Id="rId52" Type="http://schemas.openxmlformats.org/officeDocument/2006/relationships/customXml" Target="../ink/ink385.xml"/><Relationship Id="rId60" Type="http://schemas.openxmlformats.org/officeDocument/2006/relationships/customXml" Target="../ink/ink389.xml"/><Relationship Id="rId65" Type="http://schemas.openxmlformats.org/officeDocument/2006/relationships/image" Target="../media/image455.png"/><Relationship Id="rId73" Type="http://schemas.openxmlformats.org/officeDocument/2006/relationships/image" Target="../media/image459.png"/><Relationship Id="rId78" Type="http://schemas.openxmlformats.org/officeDocument/2006/relationships/customXml" Target="../ink/ink398.xml"/><Relationship Id="rId81" Type="http://schemas.openxmlformats.org/officeDocument/2006/relationships/image" Target="../media/image463.png"/><Relationship Id="rId4" Type="http://schemas.openxmlformats.org/officeDocument/2006/relationships/customXml" Target="../ink/ink361.xml"/><Relationship Id="rId9" Type="http://schemas.openxmlformats.org/officeDocument/2006/relationships/image" Target="../media/image427.png"/><Relationship Id="rId13" Type="http://schemas.openxmlformats.org/officeDocument/2006/relationships/image" Target="../media/image429.png"/><Relationship Id="rId18" Type="http://schemas.openxmlformats.org/officeDocument/2006/relationships/customXml" Target="../ink/ink368.xml"/><Relationship Id="rId39" Type="http://schemas.openxmlformats.org/officeDocument/2006/relationships/image" Target="../media/image442.png"/><Relationship Id="rId34" Type="http://schemas.openxmlformats.org/officeDocument/2006/relationships/customXml" Target="../ink/ink376.xml"/><Relationship Id="rId50" Type="http://schemas.openxmlformats.org/officeDocument/2006/relationships/customXml" Target="../ink/ink384.xml"/><Relationship Id="rId55" Type="http://schemas.openxmlformats.org/officeDocument/2006/relationships/image" Target="../media/image450.png"/><Relationship Id="rId76" Type="http://schemas.openxmlformats.org/officeDocument/2006/relationships/customXml" Target="../ink/ink397.xml"/><Relationship Id="rId7" Type="http://schemas.openxmlformats.org/officeDocument/2006/relationships/image" Target="../media/image426.png"/><Relationship Id="rId71" Type="http://schemas.openxmlformats.org/officeDocument/2006/relationships/image" Target="../media/image458.png"/><Relationship Id="rId2" Type="http://schemas.openxmlformats.org/officeDocument/2006/relationships/customXml" Target="../ink/ink360.xml"/><Relationship Id="rId29" Type="http://schemas.openxmlformats.org/officeDocument/2006/relationships/image" Target="../media/image437.png"/><Relationship Id="rId24" Type="http://schemas.openxmlformats.org/officeDocument/2006/relationships/customXml" Target="../ink/ink371.xml"/><Relationship Id="rId40" Type="http://schemas.openxmlformats.org/officeDocument/2006/relationships/customXml" Target="../ink/ink379.xml"/><Relationship Id="rId45" Type="http://schemas.openxmlformats.org/officeDocument/2006/relationships/image" Target="../media/image445.png"/><Relationship Id="rId66" Type="http://schemas.openxmlformats.org/officeDocument/2006/relationships/customXml" Target="../ink/ink39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3.xml"/><Relationship Id="rId21" Type="http://schemas.openxmlformats.org/officeDocument/2006/relationships/image" Target="../media/image474.png"/><Relationship Id="rId42" Type="http://schemas.openxmlformats.org/officeDocument/2006/relationships/customXml" Target="../ink/ink421.xml"/><Relationship Id="rId47" Type="http://schemas.openxmlformats.org/officeDocument/2006/relationships/image" Target="../media/image487.png"/><Relationship Id="rId63" Type="http://schemas.openxmlformats.org/officeDocument/2006/relationships/image" Target="../media/image495.png"/><Relationship Id="rId68" Type="http://schemas.openxmlformats.org/officeDocument/2006/relationships/customXml" Target="../ink/ink434.xml"/><Relationship Id="rId84" Type="http://schemas.openxmlformats.org/officeDocument/2006/relationships/customXml" Target="../ink/ink442.xml"/><Relationship Id="rId89" Type="http://schemas.openxmlformats.org/officeDocument/2006/relationships/image" Target="../media/image508.png"/><Relationship Id="rId16" Type="http://schemas.openxmlformats.org/officeDocument/2006/relationships/customXml" Target="../ink/ink408.xml"/><Relationship Id="rId11" Type="http://schemas.openxmlformats.org/officeDocument/2006/relationships/image" Target="../media/image469.png"/><Relationship Id="rId32" Type="http://schemas.openxmlformats.org/officeDocument/2006/relationships/customXml" Target="../ink/ink416.xml"/><Relationship Id="rId37" Type="http://schemas.openxmlformats.org/officeDocument/2006/relationships/image" Target="../media/image482.png"/><Relationship Id="rId53" Type="http://schemas.openxmlformats.org/officeDocument/2006/relationships/image" Target="../media/image490.png"/><Relationship Id="rId58" Type="http://schemas.openxmlformats.org/officeDocument/2006/relationships/customXml" Target="../ink/ink429.xml"/><Relationship Id="rId74" Type="http://schemas.openxmlformats.org/officeDocument/2006/relationships/customXml" Target="../ink/ink437.xml"/><Relationship Id="rId79" Type="http://schemas.openxmlformats.org/officeDocument/2006/relationships/image" Target="../media/image503.png"/><Relationship Id="rId102" Type="http://schemas.openxmlformats.org/officeDocument/2006/relationships/customXml" Target="../ink/ink451.xml"/><Relationship Id="rId5" Type="http://schemas.openxmlformats.org/officeDocument/2006/relationships/image" Target="../media/image466.png"/><Relationship Id="rId90" Type="http://schemas.openxmlformats.org/officeDocument/2006/relationships/customXml" Target="../ink/ink445.xml"/><Relationship Id="rId95" Type="http://schemas.openxmlformats.org/officeDocument/2006/relationships/image" Target="../media/image511.png"/><Relationship Id="rId22" Type="http://schemas.openxmlformats.org/officeDocument/2006/relationships/customXml" Target="../ink/ink411.xml"/><Relationship Id="rId27" Type="http://schemas.openxmlformats.org/officeDocument/2006/relationships/image" Target="../media/image477.png"/><Relationship Id="rId43" Type="http://schemas.openxmlformats.org/officeDocument/2006/relationships/image" Target="../media/image485.png"/><Relationship Id="rId48" Type="http://schemas.openxmlformats.org/officeDocument/2006/relationships/customXml" Target="../ink/ink424.xml"/><Relationship Id="rId64" Type="http://schemas.openxmlformats.org/officeDocument/2006/relationships/customXml" Target="../ink/ink432.xml"/><Relationship Id="rId69" Type="http://schemas.openxmlformats.org/officeDocument/2006/relationships/image" Target="../media/image498.png"/><Relationship Id="rId80" Type="http://schemas.openxmlformats.org/officeDocument/2006/relationships/customXml" Target="../ink/ink440.xml"/><Relationship Id="rId85" Type="http://schemas.openxmlformats.org/officeDocument/2006/relationships/image" Target="../media/image506.png"/><Relationship Id="rId12" Type="http://schemas.openxmlformats.org/officeDocument/2006/relationships/customXml" Target="../ink/ink406.xml"/><Relationship Id="rId17" Type="http://schemas.openxmlformats.org/officeDocument/2006/relationships/image" Target="../media/image472.png"/><Relationship Id="rId33" Type="http://schemas.openxmlformats.org/officeDocument/2006/relationships/image" Target="../media/image480.png"/><Relationship Id="rId38" Type="http://schemas.openxmlformats.org/officeDocument/2006/relationships/customXml" Target="../ink/ink419.xml"/><Relationship Id="rId59" Type="http://schemas.openxmlformats.org/officeDocument/2006/relationships/image" Target="../media/image493.png"/><Relationship Id="rId103" Type="http://schemas.openxmlformats.org/officeDocument/2006/relationships/image" Target="../media/image515.png"/><Relationship Id="rId20" Type="http://schemas.openxmlformats.org/officeDocument/2006/relationships/customXml" Target="../ink/ink410.xml"/><Relationship Id="rId41" Type="http://schemas.openxmlformats.org/officeDocument/2006/relationships/image" Target="../media/image484.png"/><Relationship Id="rId54" Type="http://schemas.openxmlformats.org/officeDocument/2006/relationships/customXml" Target="../ink/ink427.xml"/><Relationship Id="rId62" Type="http://schemas.openxmlformats.org/officeDocument/2006/relationships/customXml" Target="../ink/ink431.xml"/><Relationship Id="rId70" Type="http://schemas.openxmlformats.org/officeDocument/2006/relationships/customXml" Target="../ink/ink435.xml"/><Relationship Id="rId75" Type="http://schemas.openxmlformats.org/officeDocument/2006/relationships/image" Target="../media/image501.png"/><Relationship Id="rId83" Type="http://schemas.openxmlformats.org/officeDocument/2006/relationships/image" Target="../media/image505.png"/><Relationship Id="rId88" Type="http://schemas.openxmlformats.org/officeDocument/2006/relationships/customXml" Target="../ink/ink444.xml"/><Relationship Id="rId91" Type="http://schemas.openxmlformats.org/officeDocument/2006/relationships/image" Target="../media/image509.png"/><Relationship Id="rId96" Type="http://schemas.openxmlformats.org/officeDocument/2006/relationships/customXml" Target="../ink/ink448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403.xml"/><Relationship Id="rId15" Type="http://schemas.openxmlformats.org/officeDocument/2006/relationships/image" Target="../media/image471.png"/><Relationship Id="rId23" Type="http://schemas.openxmlformats.org/officeDocument/2006/relationships/image" Target="../media/image475.png"/><Relationship Id="rId28" Type="http://schemas.openxmlformats.org/officeDocument/2006/relationships/customXml" Target="../ink/ink414.xml"/><Relationship Id="rId36" Type="http://schemas.openxmlformats.org/officeDocument/2006/relationships/customXml" Target="../ink/ink418.xml"/><Relationship Id="rId49" Type="http://schemas.openxmlformats.org/officeDocument/2006/relationships/image" Target="../media/image488.png"/><Relationship Id="rId57" Type="http://schemas.openxmlformats.org/officeDocument/2006/relationships/image" Target="../media/image492.png"/><Relationship Id="rId10" Type="http://schemas.openxmlformats.org/officeDocument/2006/relationships/customXml" Target="../ink/ink405.xml"/><Relationship Id="rId31" Type="http://schemas.openxmlformats.org/officeDocument/2006/relationships/image" Target="../media/image479.png"/><Relationship Id="rId44" Type="http://schemas.openxmlformats.org/officeDocument/2006/relationships/customXml" Target="../ink/ink422.xml"/><Relationship Id="rId52" Type="http://schemas.openxmlformats.org/officeDocument/2006/relationships/customXml" Target="../ink/ink426.xml"/><Relationship Id="rId60" Type="http://schemas.openxmlformats.org/officeDocument/2006/relationships/customXml" Target="../ink/ink430.xml"/><Relationship Id="rId65" Type="http://schemas.openxmlformats.org/officeDocument/2006/relationships/image" Target="../media/image496.png"/><Relationship Id="rId73" Type="http://schemas.openxmlformats.org/officeDocument/2006/relationships/image" Target="../media/image500.png"/><Relationship Id="rId78" Type="http://schemas.openxmlformats.org/officeDocument/2006/relationships/customXml" Target="../ink/ink439.xml"/><Relationship Id="rId81" Type="http://schemas.openxmlformats.org/officeDocument/2006/relationships/image" Target="../media/image504.png"/><Relationship Id="rId86" Type="http://schemas.openxmlformats.org/officeDocument/2006/relationships/customXml" Target="../ink/ink443.xml"/><Relationship Id="rId94" Type="http://schemas.openxmlformats.org/officeDocument/2006/relationships/customXml" Target="../ink/ink447.xml"/><Relationship Id="rId99" Type="http://schemas.openxmlformats.org/officeDocument/2006/relationships/image" Target="../media/image513.png"/><Relationship Id="rId101" Type="http://schemas.openxmlformats.org/officeDocument/2006/relationships/image" Target="../media/image514.png"/><Relationship Id="rId4" Type="http://schemas.openxmlformats.org/officeDocument/2006/relationships/customXml" Target="../ink/ink402.xml"/><Relationship Id="rId9" Type="http://schemas.openxmlformats.org/officeDocument/2006/relationships/image" Target="../media/image468.png"/><Relationship Id="rId13" Type="http://schemas.openxmlformats.org/officeDocument/2006/relationships/image" Target="../media/image470.png"/><Relationship Id="rId18" Type="http://schemas.openxmlformats.org/officeDocument/2006/relationships/customXml" Target="../ink/ink409.xml"/><Relationship Id="rId39" Type="http://schemas.openxmlformats.org/officeDocument/2006/relationships/image" Target="../media/image483.png"/><Relationship Id="rId34" Type="http://schemas.openxmlformats.org/officeDocument/2006/relationships/customXml" Target="../ink/ink417.xml"/><Relationship Id="rId50" Type="http://schemas.openxmlformats.org/officeDocument/2006/relationships/customXml" Target="../ink/ink425.xml"/><Relationship Id="rId55" Type="http://schemas.openxmlformats.org/officeDocument/2006/relationships/image" Target="../media/image491.png"/><Relationship Id="rId76" Type="http://schemas.openxmlformats.org/officeDocument/2006/relationships/customXml" Target="../ink/ink438.xml"/><Relationship Id="rId97" Type="http://schemas.openxmlformats.org/officeDocument/2006/relationships/image" Target="../media/image512.png"/><Relationship Id="rId104" Type="http://schemas.openxmlformats.org/officeDocument/2006/relationships/customXml" Target="../ink/ink452.xml"/><Relationship Id="rId7" Type="http://schemas.openxmlformats.org/officeDocument/2006/relationships/image" Target="../media/image467.png"/><Relationship Id="rId71" Type="http://schemas.openxmlformats.org/officeDocument/2006/relationships/image" Target="../media/image499.png"/><Relationship Id="rId92" Type="http://schemas.openxmlformats.org/officeDocument/2006/relationships/customXml" Target="../ink/ink446.xml"/><Relationship Id="rId2" Type="http://schemas.openxmlformats.org/officeDocument/2006/relationships/customXml" Target="../ink/ink401.xml"/><Relationship Id="rId29" Type="http://schemas.openxmlformats.org/officeDocument/2006/relationships/image" Target="../media/image478.png"/><Relationship Id="rId24" Type="http://schemas.openxmlformats.org/officeDocument/2006/relationships/customXml" Target="../ink/ink412.xml"/><Relationship Id="rId40" Type="http://schemas.openxmlformats.org/officeDocument/2006/relationships/customXml" Target="../ink/ink420.xml"/><Relationship Id="rId45" Type="http://schemas.openxmlformats.org/officeDocument/2006/relationships/image" Target="../media/image486.png"/><Relationship Id="rId66" Type="http://schemas.openxmlformats.org/officeDocument/2006/relationships/customXml" Target="../ink/ink433.xml"/><Relationship Id="rId87" Type="http://schemas.openxmlformats.org/officeDocument/2006/relationships/image" Target="../media/image507.png"/><Relationship Id="rId61" Type="http://schemas.openxmlformats.org/officeDocument/2006/relationships/image" Target="../media/image494.png"/><Relationship Id="rId82" Type="http://schemas.openxmlformats.org/officeDocument/2006/relationships/customXml" Target="../ink/ink441.xml"/><Relationship Id="rId19" Type="http://schemas.openxmlformats.org/officeDocument/2006/relationships/image" Target="../media/image473.png"/><Relationship Id="rId14" Type="http://schemas.openxmlformats.org/officeDocument/2006/relationships/customXml" Target="../ink/ink407.xml"/><Relationship Id="rId30" Type="http://schemas.openxmlformats.org/officeDocument/2006/relationships/customXml" Target="../ink/ink415.xml"/><Relationship Id="rId35" Type="http://schemas.openxmlformats.org/officeDocument/2006/relationships/image" Target="../media/image481.png"/><Relationship Id="rId56" Type="http://schemas.openxmlformats.org/officeDocument/2006/relationships/customXml" Target="../ink/ink428.xml"/><Relationship Id="rId77" Type="http://schemas.openxmlformats.org/officeDocument/2006/relationships/image" Target="../media/image502.png"/><Relationship Id="rId100" Type="http://schemas.openxmlformats.org/officeDocument/2006/relationships/customXml" Target="../ink/ink450.xml"/><Relationship Id="rId105" Type="http://schemas.openxmlformats.org/officeDocument/2006/relationships/image" Target="../media/image516.png"/><Relationship Id="rId8" Type="http://schemas.openxmlformats.org/officeDocument/2006/relationships/customXml" Target="../ink/ink404.xml"/><Relationship Id="rId51" Type="http://schemas.openxmlformats.org/officeDocument/2006/relationships/image" Target="../media/image489.png"/><Relationship Id="rId72" Type="http://schemas.openxmlformats.org/officeDocument/2006/relationships/customXml" Target="../ink/ink436.xml"/><Relationship Id="rId93" Type="http://schemas.openxmlformats.org/officeDocument/2006/relationships/image" Target="../media/image510.png"/><Relationship Id="rId98" Type="http://schemas.openxmlformats.org/officeDocument/2006/relationships/customXml" Target="../ink/ink449.xml"/><Relationship Id="rId3" Type="http://schemas.openxmlformats.org/officeDocument/2006/relationships/image" Target="../media/image465.png"/><Relationship Id="rId25" Type="http://schemas.openxmlformats.org/officeDocument/2006/relationships/image" Target="../media/image476.png"/><Relationship Id="rId46" Type="http://schemas.openxmlformats.org/officeDocument/2006/relationships/customXml" Target="../ink/ink423.xml"/><Relationship Id="rId67" Type="http://schemas.openxmlformats.org/officeDocument/2006/relationships/image" Target="../media/image497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5.xml"/><Relationship Id="rId21" Type="http://schemas.openxmlformats.org/officeDocument/2006/relationships/image" Target="../media/image526.png"/><Relationship Id="rId42" Type="http://schemas.openxmlformats.org/officeDocument/2006/relationships/customXml" Target="../ink/ink473.xml"/><Relationship Id="rId47" Type="http://schemas.openxmlformats.org/officeDocument/2006/relationships/image" Target="../media/image539.png"/><Relationship Id="rId63" Type="http://schemas.openxmlformats.org/officeDocument/2006/relationships/image" Target="../media/image547.png"/><Relationship Id="rId68" Type="http://schemas.openxmlformats.org/officeDocument/2006/relationships/customXml" Target="../ink/ink486.xml"/><Relationship Id="rId84" Type="http://schemas.openxmlformats.org/officeDocument/2006/relationships/customXml" Target="../ink/ink494.xml"/><Relationship Id="rId89" Type="http://schemas.openxmlformats.org/officeDocument/2006/relationships/image" Target="../media/image560.png"/><Relationship Id="rId112" Type="http://schemas.openxmlformats.org/officeDocument/2006/relationships/customXml" Target="../ink/ink508.xml"/><Relationship Id="rId16" Type="http://schemas.openxmlformats.org/officeDocument/2006/relationships/customXml" Target="../ink/ink460.xml"/><Relationship Id="rId107" Type="http://schemas.openxmlformats.org/officeDocument/2006/relationships/image" Target="../media/image569.png"/><Relationship Id="rId11" Type="http://schemas.openxmlformats.org/officeDocument/2006/relationships/image" Target="../media/image521.png"/><Relationship Id="rId32" Type="http://schemas.openxmlformats.org/officeDocument/2006/relationships/customXml" Target="../ink/ink468.xml"/><Relationship Id="rId37" Type="http://schemas.openxmlformats.org/officeDocument/2006/relationships/image" Target="../media/image534.png"/><Relationship Id="rId53" Type="http://schemas.openxmlformats.org/officeDocument/2006/relationships/image" Target="../media/image542.png"/><Relationship Id="rId58" Type="http://schemas.openxmlformats.org/officeDocument/2006/relationships/customXml" Target="../ink/ink481.xml"/><Relationship Id="rId74" Type="http://schemas.openxmlformats.org/officeDocument/2006/relationships/customXml" Target="../ink/ink489.xml"/><Relationship Id="rId79" Type="http://schemas.openxmlformats.org/officeDocument/2006/relationships/image" Target="../media/image555.png"/><Relationship Id="rId102" Type="http://schemas.openxmlformats.org/officeDocument/2006/relationships/customXml" Target="../ink/ink503.xml"/><Relationship Id="rId5" Type="http://schemas.openxmlformats.org/officeDocument/2006/relationships/image" Target="../media/image518.png"/><Relationship Id="rId90" Type="http://schemas.openxmlformats.org/officeDocument/2006/relationships/customXml" Target="../ink/ink497.xml"/><Relationship Id="rId95" Type="http://schemas.openxmlformats.org/officeDocument/2006/relationships/image" Target="../media/image563.png"/><Relationship Id="rId22" Type="http://schemas.openxmlformats.org/officeDocument/2006/relationships/customXml" Target="../ink/ink463.xml"/><Relationship Id="rId27" Type="http://schemas.openxmlformats.org/officeDocument/2006/relationships/image" Target="../media/image529.png"/><Relationship Id="rId43" Type="http://schemas.openxmlformats.org/officeDocument/2006/relationships/image" Target="../media/image537.png"/><Relationship Id="rId48" Type="http://schemas.openxmlformats.org/officeDocument/2006/relationships/customXml" Target="../ink/ink476.xml"/><Relationship Id="rId64" Type="http://schemas.openxmlformats.org/officeDocument/2006/relationships/customXml" Target="../ink/ink484.xml"/><Relationship Id="rId69" Type="http://schemas.openxmlformats.org/officeDocument/2006/relationships/image" Target="../media/image550.png"/><Relationship Id="rId113" Type="http://schemas.openxmlformats.org/officeDocument/2006/relationships/image" Target="../media/image572.png"/><Relationship Id="rId80" Type="http://schemas.openxmlformats.org/officeDocument/2006/relationships/customXml" Target="../ink/ink492.xml"/><Relationship Id="rId85" Type="http://schemas.openxmlformats.org/officeDocument/2006/relationships/image" Target="../media/image558.png"/><Relationship Id="rId12" Type="http://schemas.openxmlformats.org/officeDocument/2006/relationships/customXml" Target="../ink/ink458.xml"/><Relationship Id="rId17" Type="http://schemas.openxmlformats.org/officeDocument/2006/relationships/image" Target="../media/image524.png"/><Relationship Id="rId33" Type="http://schemas.openxmlformats.org/officeDocument/2006/relationships/image" Target="../media/image532.png"/><Relationship Id="rId38" Type="http://schemas.openxmlformats.org/officeDocument/2006/relationships/customXml" Target="../ink/ink471.xml"/><Relationship Id="rId59" Type="http://schemas.openxmlformats.org/officeDocument/2006/relationships/image" Target="../media/image545.png"/><Relationship Id="rId103" Type="http://schemas.openxmlformats.org/officeDocument/2006/relationships/image" Target="../media/image567.png"/><Relationship Id="rId108" Type="http://schemas.openxmlformats.org/officeDocument/2006/relationships/customXml" Target="../ink/ink506.xml"/><Relationship Id="rId54" Type="http://schemas.openxmlformats.org/officeDocument/2006/relationships/customXml" Target="../ink/ink479.xml"/><Relationship Id="rId70" Type="http://schemas.openxmlformats.org/officeDocument/2006/relationships/customXml" Target="../ink/ink487.xml"/><Relationship Id="rId75" Type="http://schemas.openxmlformats.org/officeDocument/2006/relationships/image" Target="../media/image553.png"/><Relationship Id="rId91" Type="http://schemas.openxmlformats.org/officeDocument/2006/relationships/image" Target="../media/image561.png"/><Relationship Id="rId96" Type="http://schemas.openxmlformats.org/officeDocument/2006/relationships/customXml" Target="../ink/ink500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455.xml"/><Relationship Id="rId15" Type="http://schemas.openxmlformats.org/officeDocument/2006/relationships/image" Target="../media/image523.png"/><Relationship Id="rId23" Type="http://schemas.openxmlformats.org/officeDocument/2006/relationships/image" Target="../media/image527.png"/><Relationship Id="rId28" Type="http://schemas.openxmlformats.org/officeDocument/2006/relationships/customXml" Target="../ink/ink466.xml"/><Relationship Id="rId36" Type="http://schemas.openxmlformats.org/officeDocument/2006/relationships/customXml" Target="../ink/ink470.xml"/><Relationship Id="rId49" Type="http://schemas.openxmlformats.org/officeDocument/2006/relationships/image" Target="../media/image540.png"/><Relationship Id="rId57" Type="http://schemas.openxmlformats.org/officeDocument/2006/relationships/image" Target="../media/image544.png"/><Relationship Id="rId106" Type="http://schemas.openxmlformats.org/officeDocument/2006/relationships/customXml" Target="../ink/ink505.xml"/><Relationship Id="rId114" Type="http://schemas.openxmlformats.org/officeDocument/2006/relationships/customXml" Target="../ink/ink509.xml"/><Relationship Id="rId10" Type="http://schemas.openxmlformats.org/officeDocument/2006/relationships/customXml" Target="../ink/ink457.xml"/><Relationship Id="rId31" Type="http://schemas.openxmlformats.org/officeDocument/2006/relationships/image" Target="../media/image531.png"/><Relationship Id="rId44" Type="http://schemas.openxmlformats.org/officeDocument/2006/relationships/customXml" Target="../ink/ink474.xml"/><Relationship Id="rId52" Type="http://schemas.openxmlformats.org/officeDocument/2006/relationships/customXml" Target="../ink/ink478.xml"/><Relationship Id="rId60" Type="http://schemas.openxmlformats.org/officeDocument/2006/relationships/customXml" Target="../ink/ink482.xml"/><Relationship Id="rId65" Type="http://schemas.openxmlformats.org/officeDocument/2006/relationships/image" Target="../media/image548.png"/><Relationship Id="rId73" Type="http://schemas.openxmlformats.org/officeDocument/2006/relationships/image" Target="../media/image552.png"/><Relationship Id="rId78" Type="http://schemas.openxmlformats.org/officeDocument/2006/relationships/customXml" Target="../ink/ink491.xml"/><Relationship Id="rId81" Type="http://schemas.openxmlformats.org/officeDocument/2006/relationships/image" Target="../media/image556.png"/><Relationship Id="rId86" Type="http://schemas.openxmlformats.org/officeDocument/2006/relationships/customXml" Target="../ink/ink495.xml"/><Relationship Id="rId94" Type="http://schemas.openxmlformats.org/officeDocument/2006/relationships/customXml" Target="../ink/ink499.xml"/><Relationship Id="rId99" Type="http://schemas.openxmlformats.org/officeDocument/2006/relationships/image" Target="../media/image565.png"/><Relationship Id="rId101" Type="http://schemas.openxmlformats.org/officeDocument/2006/relationships/image" Target="../media/image566.png"/><Relationship Id="rId4" Type="http://schemas.openxmlformats.org/officeDocument/2006/relationships/customXml" Target="../ink/ink454.xml"/><Relationship Id="rId9" Type="http://schemas.openxmlformats.org/officeDocument/2006/relationships/image" Target="../media/image520.png"/><Relationship Id="rId13" Type="http://schemas.openxmlformats.org/officeDocument/2006/relationships/image" Target="../media/image522.png"/><Relationship Id="rId18" Type="http://schemas.openxmlformats.org/officeDocument/2006/relationships/customXml" Target="../ink/ink461.xml"/><Relationship Id="rId39" Type="http://schemas.openxmlformats.org/officeDocument/2006/relationships/image" Target="../media/image535.png"/><Relationship Id="rId109" Type="http://schemas.openxmlformats.org/officeDocument/2006/relationships/image" Target="../media/image570.png"/><Relationship Id="rId34" Type="http://schemas.openxmlformats.org/officeDocument/2006/relationships/customXml" Target="../ink/ink469.xml"/><Relationship Id="rId50" Type="http://schemas.openxmlformats.org/officeDocument/2006/relationships/customXml" Target="../ink/ink477.xml"/><Relationship Id="rId55" Type="http://schemas.openxmlformats.org/officeDocument/2006/relationships/image" Target="../media/image543.png"/><Relationship Id="rId76" Type="http://schemas.openxmlformats.org/officeDocument/2006/relationships/customXml" Target="../ink/ink490.xml"/><Relationship Id="rId97" Type="http://schemas.openxmlformats.org/officeDocument/2006/relationships/image" Target="../media/image564.png"/><Relationship Id="rId104" Type="http://schemas.openxmlformats.org/officeDocument/2006/relationships/customXml" Target="../ink/ink504.xml"/><Relationship Id="rId7" Type="http://schemas.openxmlformats.org/officeDocument/2006/relationships/image" Target="../media/image519.png"/><Relationship Id="rId71" Type="http://schemas.openxmlformats.org/officeDocument/2006/relationships/image" Target="../media/image551.png"/><Relationship Id="rId92" Type="http://schemas.openxmlformats.org/officeDocument/2006/relationships/customXml" Target="../ink/ink498.xml"/><Relationship Id="rId2" Type="http://schemas.openxmlformats.org/officeDocument/2006/relationships/customXml" Target="../ink/ink453.xml"/><Relationship Id="rId29" Type="http://schemas.openxmlformats.org/officeDocument/2006/relationships/image" Target="../media/image530.png"/><Relationship Id="rId24" Type="http://schemas.openxmlformats.org/officeDocument/2006/relationships/customXml" Target="../ink/ink464.xml"/><Relationship Id="rId40" Type="http://schemas.openxmlformats.org/officeDocument/2006/relationships/customXml" Target="../ink/ink472.xml"/><Relationship Id="rId45" Type="http://schemas.openxmlformats.org/officeDocument/2006/relationships/image" Target="../media/image538.png"/><Relationship Id="rId66" Type="http://schemas.openxmlformats.org/officeDocument/2006/relationships/customXml" Target="../ink/ink485.xml"/><Relationship Id="rId87" Type="http://schemas.openxmlformats.org/officeDocument/2006/relationships/image" Target="../media/image559.png"/><Relationship Id="rId110" Type="http://schemas.openxmlformats.org/officeDocument/2006/relationships/customXml" Target="../ink/ink507.xml"/><Relationship Id="rId115" Type="http://schemas.openxmlformats.org/officeDocument/2006/relationships/image" Target="../media/image573.png"/><Relationship Id="rId61" Type="http://schemas.openxmlformats.org/officeDocument/2006/relationships/image" Target="../media/image546.png"/><Relationship Id="rId82" Type="http://schemas.openxmlformats.org/officeDocument/2006/relationships/customXml" Target="../ink/ink493.xml"/><Relationship Id="rId19" Type="http://schemas.openxmlformats.org/officeDocument/2006/relationships/image" Target="../media/image525.png"/><Relationship Id="rId14" Type="http://schemas.openxmlformats.org/officeDocument/2006/relationships/customXml" Target="../ink/ink459.xml"/><Relationship Id="rId30" Type="http://schemas.openxmlformats.org/officeDocument/2006/relationships/customXml" Target="../ink/ink467.xml"/><Relationship Id="rId35" Type="http://schemas.openxmlformats.org/officeDocument/2006/relationships/image" Target="../media/image533.png"/><Relationship Id="rId56" Type="http://schemas.openxmlformats.org/officeDocument/2006/relationships/customXml" Target="../ink/ink480.xml"/><Relationship Id="rId77" Type="http://schemas.openxmlformats.org/officeDocument/2006/relationships/image" Target="../media/image554.png"/><Relationship Id="rId100" Type="http://schemas.openxmlformats.org/officeDocument/2006/relationships/customXml" Target="../ink/ink502.xml"/><Relationship Id="rId105" Type="http://schemas.openxmlformats.org/officeDocument/2006/relationships/image" Target="../media/image568.png"/><Relationship Id="rId8" Type="http://schemas.openxmlformats.org/officeDocument/2006/relationships/customXml" Target="../ink/ink456.xml"/><Relationship Id="rId51" Type="http://schemas.openxmlformats.org/officeDocument/2006/relationships/image" Target="../media/image541.png"/><Relationship Id="rId72" Type="http://schemas.openxmlformats.org/officeDocument/2006/relationships/customXml" Target="../ink/ink488.xml"/><Relationship Id="rId93" Type="http://schemas.openxmlformats.org/officeDocument/2006/relationships/image" Target="../media/image562.png"/><Relationship Id="rId98" Type="http://schemas.openxmlformats.org/officeDocument/2006/relationships/customXml" Target="../ink/ink501.xml"/><Relationship Id="rId3" Type="http://schemas.openxmlformats.org/officeDocument/2006/relationships/image" Target="../media/image517.png"/><Relationship Id="rId25" Type="http://schemas.openxmlformats.org/officeDocument/2006/relationships/image" Target="../media/image528.png"/><Relationship Id="rId46" Type="http://schemas.openxmlformats.org/officeDocument/2006/relationships/customXml" Target="../ink/ink475.xml"/><Relationship Id="rId67" Type="http://schemas.openxmlformats.org/officeDocument/2006/relationships/image" Target="../media/image549.png"/><Relationship Id="rId20" Type="http://schemas.openxmlformats.org/officeDocument/2006/relationships/customXml" Target="../ink/ink462.xml"/><Relationship Id="rId41" Type="http://schemas.openxmlformats.org/officeDocument/2006/relationships/image" Target="../media/image536.png"/><Relationship Id="rId62" Type="http://schemas.openxmlformats.org/officeDocument/2006/relationships/customXml" Target="../ink/ink483.xml"/><Relationship Id="rId83" Type="http://schemas.openxmlformats.org/officeDocument/2006/relationships/image" Target="../media/image557.png"/><Relationship Id="rId88" Type="http://schemas.openxmlformats.org/officeDocument/2006/relationships/customXml" Target="../ink/ink496.xml"/><Relationship Id="rId111" Type="http://schemas.openxmlformats.org/officeDocument/2006/relationships/image" Target="../media/image5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3.xml"/><Relationship Id="rId13" Type="http://schemas.openxmlformats.org/officeDocument/2006/relationships/image" Target="../media/image579.png"/><Relationship Id="rId18" Type="http://schemas.openxmlformats.org/officeDocument/2006/relationships/customXml" Target="../ink/ink518.xml"/><Relationship Id="rId3" Type="http://schemas.openxmlformats.org/officeDocument/2006/relationships/image" Target="../media/image574.png"/><Relationship Id="rId21" Type="http://schemas.openxmlformats.org/officeDocument/2006/relationships/image" Target="../media/image583.png"/><Relationship Id="rId7" Type="http://schemas.openxmlformats.org/officeDocument/2006/relationships/image" Target="../media/image576.png"/><Relationship Id="rId12" Type="http://schemas.openxmlformats.org/officeDocument/2006/relationships/customXml" Target="../ink/ink515.xml"/><Relationship Id="rId17" Type="http://schemas.openxmlformats.org/officeDocument/2006/relationships/image" Target="../media/image581.png"/><Relationship Id="rId25" Type="http://schemas.openxmlformats.org/officeDocument/2006/relationships/image" Target="../media/image585.png"/><Relationship Id="rId2" Type="http://schemas.openxmlformats.org/officeDocument/2006/relationships/customXml" Target="../ink/ink510.xml"/><Relationship Id="rId16" Type="http://schemas.openxmlformats.org/officeDocument/2006/relationships/customXml" Target="../ink/ink517.xml"/><Relationship Id="rId20" Type="http://schemas.openxmlformats.org/officeDocument/2006/relationships/customXml" Target="../ink/ink519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512.xml"/><Relationship Id="rId11" Type="http://schemas.openxmlformats.org/officeDocument/2006/relationships/image" Target="../media/image578.png"/><Relationship Id="rId24" Type="http://schemas.openxmlformats.org/officeDocument/2006/relationships/customXml" Target="../ink/ink521.xml"/><Relationship Id="rId5" Type="http://schemas.openxmlformats.org/officeDocument/2006/relationships/image" Target="../media/image575.png"/><Relationship Id="rId15" Type="http://schemas.openxmlformats.org/officeDocument/2006/relationships/image" Target="../media/image580.png"/><Relationship Id="rId23" Type="http://schemas.openxmlformats.org/officeDocument/2006/relationships/image" Target="../media/image584.png"/><Relationship Id="rId10" Type="http://schemas.openxmlformats.org/officeDocument/2006/relationships/customXml" Target="../ink/ink514.xml"/><Relationship Id="rId19" Type="http://schemas.openxmlformats.org/officeDocument/2006/relationships/image" Target="../media/image582.png"/><Relationship Id="rId4" Type="http://schemas.openxmlformats.org/officeDocument/2006/relationships/customXml" Target="../ink/ink511.xml"/><Relationship Id="rId9" Type="http://schemas.openxmlformats.org/officeDocument/2006/relationships/image" Target="../media/image577.png"/><Relationship Id="rId14" Type="http://schemas.openxmlformats.org/officeDocument/2006/relationships/customXml" Target="../ink/ink516.xml"/><Relationship Id="rId22" Type="http://schemas.openxmlformats.org/officeDocument/2006/relationships/customXml" Target="../ink/ink520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8.png"/><Relationship Id="rId21" Type="http://schemas.openxmlformats.org/officeDocument/2006/relationships/customXml" Target="../ink/ink531.xml"/><Relationship Id="rId34" Type="http://schemas.openxmlformats.org/officeDocument/2006/relationships/image" Target="../media/image602.png"/><Relationship Id="rId42" Type="http://schemas.openxmlformats.org/officeDocument/2006/relationships/image" Target="../media/image606.png"/><Relationship Id="rId47" Type="http://schemas.openxmlformats.org/officeDocument/2006/relationships/customXml" Target="../ink/ink544.xml"/><Relationship Id="rId50" Type="http://schemas.openxmlformats.org/officeDocument/2006/relationships/image" Target="../media/image610.png"/><Relationship Id="rId55" Type="http://schemas.openxmlformats.org/officeDocument/2006/relationships/customXml" Target="../ink/ink548.xml"/><Relationship Id="rId63" Type="http://schemas.openxmlformats.org/officeDocument/2006/relationships/customXml" Target="../ink/ink552.xml"/><Relationship Id="rId68" Type="http://schemas.openxmlformats.org/officeDocument/2006/relationships/image" Target="../media/image619.png"/><Relationship Id="rId7" Type="http://schemas.openxmlformats.org/officeDocument/2006/relationships/customXml" Target="../ink/ink524.xml"/><Relationship Id="rId2" Type="http://schemas.openxmlformats.org/officeDocument/2006/relationships/image" Target="../media/image586.png"/><Relationship Id="rId16" Type="http://schemas.openxmlformats.org/officeDocument/2006/relationships/image" Target="../media/image593.png"/><Relationship Id="rId29" Type="http://schemas.openxmlformats.org/officeDocument/2006/relationships/customXml" Target="../ink/ink535.xml"/><Relationship Id="rId11" Type="http://schemas.openxmlformats.org/officeDocument/2006/relationships/customXml" Target="../ink/ink526.xml"/><Relationship Id="rId24" Type="http://schemas.openxmlformats.org/officeDocument/2006/relationships/image" Target="../media/image597.png"/><Relationship Id="rId32" Type="http://schemas.openxmlformats.org/officeDocument/2006/relationships/image" Target="../media/image601.png"/><Relationship Id="rId37" Type="http://schemas.openxmlformats.org/officeDocument/2006/relationships/customXml" Target="../ink/ink539.xml"/><Relationship Id="rId40" Type="http://schemas.openxmlformats.org/officeDocument/2006/relationships/image" Target="../media/image605.png"/><Relationship Id="rId45" Type="http://schemas.openxmlformats.org/officeDocument/2006/relationships/customXml" Target="../ink/ink543.xml"/><Relationship Id="rId53" Type="http://schemas.openxmlformats.org/officeDocument/2006/relationships/customXml" Target="../ink/ink547.xml"/><Relationship Id="rId58" Type="http://schemas.openxmlformats.org/officeDocument/2006/relationships/image" Target="../media/image614.png"/><Relationship Id="rId66" Type="http://schemas.openxmlformats.org/officeDocument/2006/relationships/image" Target="../media/image618.png"/><Relationship Id="rId5" Type="http://schemas.openxmlformats.org/officeDocument/2006/relationships/customXml" Target="../ink/ink523.xml"/><Relationship Id="rId61" Type="http://schemas.openxmlformats.org/officeDocument/2006/relationships/customXml" Target="../ink/ink551.xml"/><Relationship Id="rId19" Type="http://schemas.openxmlformats.org/officeDocument/2006/relationships/customXml" Target="../ink/ink530.xml"/><Relationship Id="rId14" Type="http://schemas.openxmlformats.org/officeDocument/2006/relationships/image" Target="../media/image592.png"/><Relationship Id="rId22" Type="http://schemas.openxmlformats.org/officeDocument/2006/relationships/image" Target="../media/image596.png"/><Relationship Id="rId27" Type="http://schemas.openxmlformats.org/officeDocument/2006/relationships/customXml" Target="../ink/ink534.xml"/><Relationship Id="rId30" Type="http://schemas.openxmlformats.org/officeDocument/2006/relationships/image" Target="../media/image600.png"/><Relationship Id="rId35" Type="http://schemas.openxmlformats.org/officeDocument/2006/relationships/customXml" Target="../ink/ink538.xml"/><Relationship Id="rId43" Type="http://schemas.openxmlformats.org/officeDocument/2006/relationships/customXml" Target="../ink/ink542.xml"/><Relationship Id="rId48" Type="http://schemas.openxmlformats.org/officeDocument/2006/relationships/image" Target="../media/image609.png"/><Relationship Id="rId56" Type="http://schemas.openxmlformats.org/officeDocument/2006/relationships/image" Target="../media/image613.png"/><Relationship Id="rId64" Type="http://schemas.openxmlformats.org/officeDocument/2006/relationships/image" Target="../media/image617.png"/><Relationship Id="rId8" Type="http://schemas.openxmlformats.org/officeDocument/2006/relationships/image" Target="../media/image589.png"/><Relationship Id="rId51" Type="http://schemas.openxmlformats.org/officeDocument/2006/relationships/customXml" Target="../ink/ink546.xml"/><Relationship Id="rId3" Type="http://schemas.openxmlformats.org/officeDocument/2006/relationships/customXml" Target="../ink/ink522.xml"/><Relationship Id="rId12" Type="http://schemas.openxmlformats.org/officeDocument/2006/relationships/image" Target="../media/image591.png"/><Relationship Id="rId17" Type="http://schemas.openxmlformats.org/officeDocument/2006/relationships/customXml" Target="../ink/ink529.xml"/><Relationship Id="rId25" Type="http://schemas.openxmlformats.org/officeDocument/2006/relationships/customXml" Target="../ink/ink533.xml"/><Relationship Id="rId33" Type="http://schemas.openxmlformats.org/officeDocument/2006/relationships/customXml" Target="../ink/ink537.xml"/><Relationship Id="rId38" Type="http://schemas.openxmlformats.org/officeDocument/2006/relationships/image" Target="../media/image604.png"/><Relationship Id="rId46" Type="http://schemas.openxmlformats.org/officeDocument/2006/relationships/image" Target="../media/image608.png"/><Relationship Id="rId59" Type="http://schemas.openxmlformats.org/officeDocument/2006/relationships/customXml" Target="../ink/ink550.xml"/><Relationship Id="rId67" Type="http://schemas.openxmlformats.org/officeDocument/2006/relationships/customXml" Target="../ink/ink554.xml"/><Relationship Id="rId20" Type="http://schemas.openxmlformats.org/officeDocument/2006/relationships/image" Target="../media/image595.png"/><Relationship Id="rId41" Type="http://schemas.openxmlformats.org/officeDocument/2006/relationships/customXml" Target="../ink/ink541.xml"/><Relationship Id="rId54" Type="http://schemas.openxmlformats.org/officeDocument/2006/relationships/image" Target="../media/image612.png"/><Relationship Id="rId62" Type="http://schemas.openxmlformats.org/officeDocument/2006/relationships/image" Target="../media/image61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8.png"/><Relationship Id="rId15" Type="http://schemas.openxmlformats.org/officeDocument/2006/relationships/customXml" Target="../ink/ink528.xml"/><Relationship Id="rId23" Type="http://schemas.openxmlformats.org/officeDocument/2006/relationships/customXml" Target="../ink/ink532.xml"/><Relationship Id="rId28" Type="http://schemas.openxmlformats.org/officeDocument/2006/relationships/image" Target="../media/image599.png"/><Relationship Id="rId36" Type="http://schemas.openxmlformats.org/officeDocument/2006/relationships/image" Target="../media/image603.png"/><Relationship Id="rId49" Type="http://schemas.openxmlformats.org/officeDocument/2006/relationships/customXml" Target="../ink/ink545.xml"/><Relationship Id="rId57" Type="http://schemas.openxmlformats.org/officeDocument/2006/relationships/customXml" Target="../ink/ink549.xml"/><Relationship Id="rId10" Type="http://schemas.openxmlformats.org/officeDocument/2006/relationships/image" Target="../media/image590.png"/><Relationship Id="rId31" Type="http://schemas.openxmlformats.org/officeDocument/2006/relationships/customXml" Target="../ink/ink536.xml"/><Relationship Id="rId44" Type="http://schemas.openxmlformats.org/officeDocument/2006/relationships/image" Target="../media/image607.png"/><Relationship Id="rId52" Type="http://schemas.openxmlformats.org/officeDocument/2006/relationships/image" Target="../media/image611.png"/><Relationship Id="rId60" Type="http://schemas.openxmlformats.org/officeDocument/2006/relationships/image" Target="../media/image615.png"/><Relationship Id="rId65" Type="http://schemas.openxmlformats.org/officeDocument/2006/relationships/customXml" Target="../ink/ink553.xml"/><Relationship Id="rId4" Type="http://schemas.openxmlformats.org/officeDocument/2006/relationships/image" Target="../media/image587.png"/><Relationship Id="rId9" Type="http://schemas.openxmlformats.org/officeDocument/2006/relationships/customXml" Target="../ink/ink525.xml"/><Relationship Id="rId13" Type="http://schemas.openxmlformats.org/officeDocument/2006/relationships/customXml" Target="../ink/ink527.xml"/><Relationship Id="rId18" Type="http://schemas.openxmlformats.org/officeDocument/2006/relationships/image" Target="../media/image594.png"/><Relationship Id="rId39" Type="http://schemas.openxmlformats.org/officeDocument/2006/relationships/customXml" Target="../ink/ink5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7.png"/><Relationship Id="rId18" Type="http://schemas.openxmlformats.org/officeDocument/2006/relationships/customXml" Target="../ink/ink561.xml"/><Relationship Id="rId26" Type="http://schemas.openxmlformats.org/officeDocument/2006/relationships/customXml" Target="../ink/ink565.xml"/><Relationship Id="rId39" Type="http://schemas.openxmlformats.org/officeDocument/2006/relationships/image" Target="../media/image640.png"/><Relationship Id="rId21" Type="http://schemas.openxmlformats.org/officeDocument/2006/relationships/image" Target="../media/image631.png"/><Relationship Id="rId34" Type="http://schemas.openxmlformats.org/officeDocument/2006/relationships/customXml" Target="../ink/ink569.xml"/><Relationship Id="rId42" Type="http://schemas.openxmlformats.org/officeDocument/2006/relationships/customXml" Target="../ink/ink573.xml"/><Relationship Id="rId47" Type="http://schemas.openxmlformats.org/officeDocument/2006/relationships/image" Target="../media/image644.png"/><Relationship Id="rId50" Type="http://schemas.openxmlformats.org/officeDocument/2006/relationships/customXml" Target="../ink/ink577.xml"/><Relationship Id="rId55" Type="http://schemas.openxmlformats.org/officeDocument/2006/relationships/image" Target="../media/image648.png"/><Relationship Id="rId63" Type="http://schemas.openxmlformats.org/officeDocument/2006/relationships/image" Target="../media/image652.png"/><Relationship Id="rId7" Type="http://schemas.openxmlformats.org/officeDocument/2006/relationships/image" Target="../media/image624.png"/><Relationship Id="rId2" Type="http://schemas.openxmlformats.org/officeDocument/2006/relationships/image" Target="../media/image620.png"/><Relationship Id="rId16" Type="http://schemas.openxmlformats.org/officeDocument/2006/relationships/customXml" Target="../ink/ink560.xml"/><Relationship Id="rId29" Type="http://schemas.openxmlformats.org/officeDocument/2006/relationships/image" Target="../media/image635.png"/><Relationship Id="rId11" Type="http://schemas.openxmlformats.org/officeDocument/2006/relationships/image" Target="../media/image626.png"/><Relationship Id="rId24" Type="http://schemas.openxmlformats.org/officeDocument/2006/relationships/customXml" Target="../ink/ink564.xml"/><Relationship Id="rId32" Type="http://schemas.openxmlformats.org/officeDocument/2006/relationships/customXml" Target="../ink/ink568.xml"/><Relationship Id="rId37" Type="http://schemas.openxmlformats.org/officeDocument/2006/relationships/image" Target="../media/image639.png"/><Relationship Id="rId40" Type="http://schemas.openxmlformats.org/officeDocument/2006/relationships/customXml" Target="../ink/ink572.xml"/><Relationship Id="rId45" Type="http://schemas.openxmlformats.org/officeDocument/2006/relationships/image" Target="../media/image643.png"/><Relationship Id="rId53" Type="http://schemas.openxmlformats.org/officeDocument/2006/relationships/image" Target="../media/image647.png"/><Relationship Id="rId58" Type="http://schemas.openxmlformats.org/officeDocument/2006/relationships/customXml" Target="../ink/ink581.xml"/><Relationship Id="rId5" Type="http://schemas.openxmlformats.org/officeDocument/2006/relationships/image" Target="../media/image623.png"/><Relationship Id="rId61" Type="http://schemas.openxmlformats.org/officeDocument/2006/relationships/image" Target="../media/image651.png"/><Relationship Id="rId19" Type="http://schemas.openxmlformats.org/officeDocument/2006/relationships/image" Target="../media/image630.png"/><Relationship Id="rId14" Type="http://schemas.openxmlformats.org/officeDocument/2006/relationships/customXml" Target="../ink/ink559.xml"/><Relationship Id="rId22" Type="http://schemas.openxmlformats.org/officeDocument/2006/relationships/customXml" Target="../ink/ink563.xml"/><Relationship Id="rId27" Type="http://schemas.openxmlformats.org/officeDocument/2006/relationships/image" Target="../media/image634.png"/><Relationship Id="rId30" Type="http://schemas.openxmlformats.org/officeDocument/2006/relationships/customXml" Target="../ink/ink567.xml"/><Relationship Id="rId35" Type="http://schemas.openxmlformats.org/officeDocument/2006/relationships/image" Target="../media/image638.png"/><Relationship Id="rId43" Type="http://schemas.openxmlformats.org/officeDocument/2006/relationships/image" Target="../media/image642.png"/><Relationship Id="rId48" Type="http://schemas.openxmlformats.org/officeDocument/2006/relationships/customXml" Target="../ink/ink576.xml"/><Relationship Id="rId56" Type="http://schemas.openxmlformats.org/officeDocument/2006/relationships/customXml" Target="../ink/ink580.xml"/><Relationship Id="rId8" Type="http://schemas.openxmlformats.org/officeDocument/2006/relationships/customXml" Target="../ink/ink556.xml"/><Relationship Id="rId51" Type="http://schemas.openxmlformats.org/officeDocument/2006/relationships/image" Target="../media/image646.png"/><Relationship Id="rId3" Type="http://schemas.openxmlformats.org/officeDocument/2006/relationships/image" Target="../media/image621.png"/><Relationship Id="rId12" Type="http://schemas.openxmlformats.org/officeDocument/2006/relationships/customXml" Target="../ink/ink558.xml"/><Relationship Id="rId17" Type="http://schemas.openxmlformats.org/officeDocument/2006/relationships/image" Target="../media/image629.png"/><Relationship Id="rId25" Type="http://schemas.openxmlformats.org/officeDocument/2006/relationships/image" Target="../media/image633.png"/><Relationship Id="rId33" Type="http://schemas.openxmlformats.org/officeDocument/2006/relationships/image" Target="../media/image637.png"/><Relationship Id="rId38" Type="http://schemas.openxmlformats.org/officeDocument/2006/relationships/customXml" Target="../ink/ink571.xml"/><Relationship Id="rId46" Type="http://schemas.openxmlformats.org/officeDocument/2006/relationships/customXml" Target="../ink/ink575.xml"/><Relationship Id="rId59" Type="http://schemas.openxmlformats.org/officeDocument/2006/relationships/image" Target="../media/image650.png"/><Relationship Id="rId20" Type="http://schemas.openxmlformats.org/officeDocument/2006/relationships/customXml" Target="../ink/ink562.xml"/><Relationship Id="rId41" Type="http://schemas.openxmlformats.org/officeDocument/2006/relationships/image" Target="../media/image641.png"/><Relationship Id="rId54" Type="http://schemas.openxmlformats.org/officeDocument/2006/relationships/customXml" Target="../ink/ink579.xml"/><Relationship Id="rId62" Type="http://schemas.openxmlformats.org/officeDocument/2006/relationships/customXml" Target="../ink/ink583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555.xml"/><Relationship Id="rId15" Type="http://schemas.openxmlformats.org/officeDocument/2006/relationships/image" Target="../media/image628.png"/><Relationship Id="rId23" Type="http://schemas.openxmlformats.org/officeDocument/2006/relationships/image" Target="../media/image632.png"/><Relationship Id="rId28" Type="http://schemas.openxmlformats.org/officeDocument/2006/relationships/customXml" Target="../ink/ink566.xml"/><Relationship Id="rId36" Type="http://schemas.openxmlformats.org/officeDocument/2006/relationships/customXml" Target="../ink/ink570.xml"/><Relationship Id="rId49" Type="http://schemas.openxmlformats.org/officeDocument/2006/relationships/image" Target="../media/image645.png"/><Relationship Id="rId57" Type="http://schemas.openxmlformats.org/officeDocument/2006/relationships/image" Target="../media/image649.png"/><Relationship Id="rId10" Type="http://schemas.openxmlformats.org/officeDocument/2006/relationships/customXml" Target="../ink/ink557.xml"/><Relationship Id="rId31" Type="http://schemas.openxmlformats.org/officeDocument/2006/relationships/image" Target="../media/image636.png"/><Relationship Id="rId44" Type="http://schemas.openxmlformats.org/officeDocument/2006/relationships/customXml" Target="../ink/ink574.xml"/><Relationship Id="rId52" Type="http://schemas.openxmlformats.org/officeDocument/2006/relationships/customXml" Target="../ink/ink578.xml"/><Relationship Id="rId60" Type="http://schemas.openxmlformats.org/officeDocument/2006/relationships/customXml" Target="../ink/ink582.xml"/><Relationship Id="rId4" Type="http://schemas.openxmlformats.org/officeDocument/2006/relationships/image" Target="../media/image622.png"/><Relationship Id="rId9" Type="http://schemas.openxmlformats.org/officeDocument/2006/relationships/image" Target="../media/image62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9.png"/><Relationship Id="rId21" Type="http://schemas.openxmlformats.org/officeDocument/2006/relationships/customXml" Target="../ink/ink587.xml"/><Relationship Id="rId42" Type="http://schemas.openxmlformats.org/officeDocument/2006/relationships/image" Target="../media/image677.png"/><Relationship Id="rId47" Type="http://schemas.openxmlformats.org/officeDocument/2006/relationships/customXml" Target="../ink/ink600.xml"/><Relationship Id="rId63" Type="http://schemas.openxmlformats.org/officeDocument/2006/relationships/customXml" Target="../ink/ink608.xml"/><Relationship Id="rId68" Type="http://schemas.openxmlformats.org/officeDocument/2006/relationships/image" Target="../media/image690.png"/><Relationship Id="rId84" Type="http://schemas.openxmlformats.org/officeDocument/2006/relationships/image" Target="../media/image698.png"/><Relationship Id="rId89" Type="http://schemas.openxmlformats.org/officeDocument/2006/relationships/customXml" Target="../ink/ink621.xml"/><Relationship Id="rId16" Type="http://schemas.openxmlformats.org/officeDocument/2006/relationships/image" Target="../media/image664.png"/><Relationship Id="rId11" Type="http://schemas.openxmlformats.org/officeDocument/2006/relationships/image" Target="../media/image660.png"/><Relationship Id="rId32" Type="http://schemas.openxmlformats.org/officeDocument/2006/relationships/image" Target="../media/image672.png"/><Relationship Id="rId37" Type="http://schemas.openxmlformats.org/officeDocument/2006/relationships/customXml" Target="../ink/ink595.xml"/><Relationship Id="rId53" Type="http://schemas.openxmlformats.org/officeDocument/2006/relationships/customXml" Target="../ink/ink603.xml"/><Relationship Id="rId58" Type="http://schemas.openxmlformats.org/officeDocument/2006/relationships/image" Target="../media/image685.png"/><Relationship Id="rId74" Type="http://schemas.openxmlformats.org/officeDocument/2006/relationships/image" Target="../media/image693.png"/><Relationship Id="rId79" Type="http://schemas.openxmlformats.org/officeDocument/2006/relationships/customXml" Target="../ink/ink616.xml"/><Relationship Id="rId5" Type="http://schemas.openxmlformats.org/officeDocument/2006/relationships/image" Target="../media/image654.png"/><Relationship Id="rId90" Type="http://schemas.openxmlformats.org/officeDocument/2006/relationships/image" Target="../media/image701.png"/><Relationship Id="rId95" Type="http://schemas.openxmlformats.org/officeDocument/2006/relationships/customXml" Target="../ink/ink624.xml"/><Relationship Id="rId22" Type="http://schemas.openxmlformats.org/officeDocument/2006/relationships/image" Target="../media/image667.png"/><Relationship Id="rId27" Type="http://schemas.openxmlformats.org/officeDocument/2006/relationships/customXml" Target="../ink/ink590.xml"/><Relationship Id="rId43" Type="http://schemas.openxmlformats.org/officeDocument/2006/relationships/customXml" Target="../ink/ink598.xml"/><Relationship Id="rId48" Type="http://schemas.openxmlformats.org/officeDocument/2006/relationships/image" Target="../media/image680.png"/><Relationship Id="rId64" Type="http://schemas.openxmlformats.org/officeDocument/2006/relationships/image" Target="../media/image688.png"/><Relationship Id="rId69" Type="http://schemas.openxmlformats.org/officeDocument/2006/relationships/customXml" Target="../ink/ink611.xml"/><Relationship Id="rId80" Type="http://schemas.openxmlformats.org/officeDocument/2006/relationships/image" Target="../media/image696.png"/><Relationship Id="rId85" Type="http://schemas.openxmlformats.org/officeDocument/2006/relationships/customXml" Target="../ink/ink619.xml"/><Relationship Id="rId3" Type="http://schemas.openxmlformats.org/officeDocument/2006/relationships/image" Target="../media/image620.png"/><Relationship Id="rId12" Type="http://schemas.openxmlformats.org/officeDocument/2006/relationships/image" Target="../media/image661.png"/><Relationship Id="rId17" Type="http://schemas.openxmlformats.org/officeDocument/2006/relationships/customXml" Target="../ink/ink585.xml"/><Relationship Id="rId25" Type="http://schemas.openxmlformats.org/officeDocument/2006/relationships/customXml" Target="../ink/ink589.xml"/><Relationship Id="rId33" Type="http://schemas.openxmlformats.org/officeDocument/2006/relationships/customXml" Target="../ink/ink593.xml"/><Relationship Id="rId38" Type="http://schemas.openxmlformats.org/officeDocument/2006/relationships/image" Target="../media/image675.png"/><Relationship Id="rId46" Type="http://schemas.openxmlformats.org/officeDocument/2006/relationships/image" Target="../media/image679.png"/><Relationship Id="rId59" Type="http://schemas.openxmlformats.org/officeDocument/2006/relationships/customXml" Target="../ink/ink606.xml"/><Relationship Id="rId67" Type="http://schemas.openxmlformats.org/officeDocument/2006/relationships/customXml" Target="../ink/ink610.xml"/><Relationship Id="rId20" Type="http://schemas.openxmlformats.org/officeDocument/2006/relationships/image" Target="../media/image666.png"/><Relationship Id="rId41" Type="http://schemas.openxmlformats.org/officeDocument/2006/relationships/customXml" Target="../ink/ink597.xml"/><Relationship Id="rId54" Type="http://schemas.openxmlformats.org/officeDocument/2006/relationships/image" Target="../media/image683.png"/><Relationship Id="rId62" Type="http://schemas.openxmlformats.org/officeDocument/2006/relationships/image" Target="../media/image687.png"/><Relationship Id="rId70" Type="http://schemas.openxmlformats.org/officeDocument/2006/relationships/image" Target="../media/image691.png"/><Relationship Id="rId75" Type="http://schemas.openxmlformats.org/officeDocument/2006/relationships/customXml" Target="../ink/ink614.xml"/><Relationship Id="rId83" Type="http://schemas.openxmlformats.org/officeDocument/2006/relationships/customXml" Target="../ink/ink618.xml"/><Relationship Id="rId88" Type="http://schemas.openxmlformats.org/officeDocument/2006/relationships/image" Target="../media/image700.png"/><Relationship Id="rId91" Type="http://schemas.openxmlformats.org/officeDocument/2006/relationships/customXml" Target="../ink/ink622.xml"/><Relationship Id="rId96" Type="http://schemas.openxmlformats.org/officeDocument/2006/relationships/image" Target="../media/image70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5.png"/><Relationship Id="rId15" Type="http://schemas.openxmlformats.org/officeDocument/2006/relationships/customXml" Target="../ink/ink584.xml"/><Relationship Id="rId23" Type="http://schemas.openxmlformats.org/officeDocument/2006/relationships/customXml" Target="../ink/ink588.xml"/><Relationship Id="rId28" Type="http://schemas.openxmlformats.org/officeDocument/2006/relationships/image" Target="../media/image670.png"/><Relationship Id="rId36" Type="http://schemas.openxmlformats.org/officeDocument/2006/relationships/image" Target="../media/image674.png"/><Relationship Id="rId49" Type="http://schemas.openxmlformats.org/officeDocument/2006/relationships/customXml" Target="../ink/ink601.xml"/><Relationship Id="rId57" Type="http://schemas.openxmlformats.org/officeDocument/2006/relationships/customXml" Target="../ink/ink605.xml"/><Relationship Id="rId10" Type="http://schemas.openxmlformats.org/officeDocument/2006/relationships/image" Target="../media/image659.png"/><Relationship Id="rId31" Type="http://schemas.openxmlformats.org/officeDocument/2006/relationships/customXml" Target="../ink/ink592.xml"/><Relationship Id="rId44" Type="http://schemas.openxmlformats.org/officeDocument/2006/relationships/image" Target="../media/image678.png"/><Relationship Id="rId52" Type="http://schemas.openxmlformats.org/officeDocument/2006/relationships/image" Target="../media/image682.png"/><Relationship Id="rId60" Type="http://schemas.openxmlformats.org/officeDocument/2006/relationships/image" Target="../media/image686.png"/><Relationship Id="rId65" Type="http://schemas.openxmlformats.org/officeDocument/2006/relationships/customXml" Target="../ink/ink609.xml"/><Relationship Id="rId73" Type="http://schemas.openxmlformats.org/officeDocument/2006/relationships/customXml" Target="../ink/ink613.xml"/><Relationship Id="rId78" Type="http://schemas.openxmlformats.org/officeDocument/2006/relationships/image" Target="../media/image695.png"/><Relationship Id="rId81" Type="http://schemas.openxmlformats.org/officeDocument/2006/relationships/customXml" Target="../ink/ink617.xml"/><Relationship Id="rId86" Type="http://schemas.openxmlformats.org/officeDocument/2006/relationships/image" Target="../media/image699.png"/><Relationship Id="rId94" Type="http://schemas.openxmlformats.org/officeDocument/2006/relationships/image" Target="../media/image703.png"/><Relationship Id="rId99" Type="http://schemas.openxmlformats.org/officeDocument/2006/relationships/customXml" Target="../ink/ink626.xml"/><Relationship Id="rId4" Type="http://schemas.openxmlformats.org/officeDocument/2006/relationships/image" Target="../media/image653.png"/><Relationship Id="rId9" Type="http://schemas.openxmlformats.org/officeDocument/2006/relationships/image" Target="../media/image658.png"/><Relationship Id="rId13" Type="http://schemas.openxmlformats.org/officeDocument/2006/relationships/image" Target="../media/image662.png"/><Relationship Id="rId18" Type="http://schemas.openxmlformats.org/officeDocument/2006/relationships/image" Target="../media/image665.png"/><Relationship Id="rId39" Type="http://schemas.openxmlformats.org/officeDocument/2006/relationships/customXml" Target="../ink/ink596.xml"/><Relationship Id="rId34" Type="http://schemas.openxmlformats.org/officeDocument/2006/relationships/image" Target="../media/image673.png"/><Relationship Id="rId50" Type="http://schemas.openxmlformats.org/officeDocument/2006/relationships/image" Target="../media/image681.png"/><Relationship Id="rId55" Type="http://schemas.openxmlformats.org/officeDocument/2006/relationships/customXml" Target="../ink/ink604.xml"/><Relationship Id="rId76" Type="http://schemas.openxmlformats.org/officeDocument/2006/relationships/image" Target="../media/image694.png"/><Relationship Id="rId97" Type="http://schemas.openxmlformats.org/officeDocument/2006/relationships/customXml" Target="../ink/ink625.xml"/><Relationship Id="rId7" Type="http://schemas.openxmlformats.org/officeDocument/2006/relationships/image" Target="../media/image656.png"/><Relationship Id="rId71" Type="http://schemas.openxmlformats.org/officeDocument/2006/relationships/customXml" Target="../ink/ink612.xml"/><Relationship Id="rId92" Type="http://schemas.openxmlformats.org/officeDocument/2006/relationships/image" Target="../media/image702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591.xml"/><Relationship Id="rId24" Type="http://schemas.openxmlformats.org/officeDocument/2006/relationships/image" Target="../media/image668.png"/><Relationship Id="rId40" Type="http://schemas.openxmlformats.org/officeDocument/2006/relationships/image" Target="../media/image676.png"/><Relationship Id="rId45" Type="http://schemas.openxmlformats.org/officeDocument/2006/relationships/customXml" Target="../ink/ink599.xml"/><Relationship Id="rId66" Type="http://schemas.openxmlformats.org/officeDocument/2006/relationships/image" Target="../media/image689.png"/><Relationship Id="rId87" Type="http://schemas.openxmlformats.org/officeDocument/2006/relationships/customXml" Target="../ink/ink620.xml"/><Relationship Id="rId61" Type="http://schemas.openxmlformats.org/officeDocument/2006/relationships/customXml" Target="../ink/ink607.xml"/><Relationship Id="rId82" Type="http://schemas.openxmlformats.org/officeDocument/2006/relationships/image" Target="../media/image697.png"/><Relationship Id="rId19" Type="http://schemas.openxmlformats.org/officeDocument/2006/relationships/customXml" Target="../ink/ink586.xml"/><Relationship Id="rId14" Type="http://schemas.openxmlformats.org/officeDocument/2006/relationships/image" Target="../media/image663.png"/><Relationship Id="rId30" Type="http://schemas.openxmlformats.org/officeDocument/2006/relationships/image" Target="../media/image671.png"/><Relationship Id="rId35" Type="http://schemas.openxmlformats.org/officeDocument/2006/relationships/customXml" Target="../ink/ink594.xml"/><Relationship Id="rId56" Type="http://schemas.openxmlformats.org/officeDocument/2006/relationships/image" Target="../media/image684.png"/><Relationship Id="rId77" Type="http://schemas.openxmlformats.org/officeDocument/2006/relationships/customXml" Target="../ink/ink615.xml"/><Relationship Id="rId100" Type="http://schemas.openxmlformats.org/officeDocument/2006/relationships/image" Target="../media/image706.png"/><Relationship Id="rId8" Type="http://schemas.openxmlformats.org/officeDocument/2006/relationships/image" Target="../media/image657.png"/><Relationship Id="rId51" Type="http://schemas.openxmlformats.org/officeDocument/2006/relationships/customXml" Target="../ink/ink602.xml"/><Relationship Id="rId72" Type="http://schemas.openxmlformats.org/officeDocument/2006/relationships/image" Target="../media/image692.png"/><Relationship Id="rId93" Type="http://schemas.openxmlformats.org/officeDocument/2006/relationships/customXml" Target="../ink/ink623.xml"/><Relationship Id="rId98" Type="http://schemas.openxmlformats.org/officeDocument/2006/relationships/image" Target="../media/image70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5.png"/><Relationship Id="rId18" Type="http://schemas.openxmlformats.org/officeDocument/2006/relationships/customXml" Target="../ink/ink629.xml"/><Relationship Id="rId26" Type="http://schemas.openxmlformats.org/officeDocument/2006/relationships/customXml" Target="../ink/ink633.xml"/><Relationship Id="rId39" Type="http://schemas.openxmlformats.org/officeDocument/2006/relationships/image" Target="../media/image728.png"/><Relationship Id="rId21" Type="http://schemas.openxmlformats.org/officeDocument/2006/relationships/image" Target="../media/image719.png"/><Relationship Id="rId34" Type="http://schemas.openxmlformats.org/officeDocument/2006/relationships/customXml" Target="../ink/ink637.xml"/><Relationship Id="rId42" Type="http://schemas.openxmlformats.org/officeDocument/2006/relationships/customXml" Target="../ink/ink641.xml"/><Relationship Id="rId7" Type="http://schemas.openxmlformats.org/officeDocument/2006/relationships/image" Target="../media/image709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28.xml"/><Relationship Id="rId20" Type="http://schemas.openxmlformats.org/officeDocument/2006/relationships/customXml" Target="../ink/ink630.xml"/><Relationship Id="rId29" Type="http://schemas.openxmlformats.org/officeDocument/2006/relationships/image" Target="../media/image723.png"/><Relationship Id="rId41" Type="http://schemas.openxmlformats.org/officeDocument/2006/relationships/image" Target="../media/image72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8.png"/><Relationship Id="rId11" Type="http://schemas.openxmlformats.org/officeDocument/2006/relationships/image" Target="../media/image713.png"/><Relationship Id="rId24" Type="http://schemas.openxmlformats.org/officeDocument/2006/relationships/customXml" Target="../ink/ink632.xml"/><Relationship Id="rId32" Type="http://schemas.openxmlformats.org/officeDocument/2006/relationships/customXml" Target="../ink/ink636.xml"/><Relationship Id="rId37" Type="http://schemas.openxmlformats.org/officeDocument/2006/relationships/image" Target="../media/image727.png"/><Relationship Id="rId40" Type="http://schemas.openxmlformats.org/officeDocument/2006/relationships/customXml" Target="../ink/ink640.xml"/><Relationship Id="rId5" Type="http://schemas.openxmlformats.org/officeDocument/2006/relationships/image" Target="../media/image707.png"/><Relationship Id="rId15" Type="http://schemas.openxmlformats.org/officeDocument/2006/relationships/image" Target="../media/image716.png"/><Relationship Id="rId23" Type="http://schemas.openxmlformats.org/officeDocument/2006/relationships/image" Target="../media/image720.png"/><Relationship Id="rId28" Type="http://schemas.openxmlformats.org/officeDocument/2006/relationships/customXml" Target="../ink/ink634.xml"/><Relationship Id="rId36" Type="http://schemas.openxmlformats.org/officeDocument/2006/relationships/customXml" Target="../ink/ink638.xml"/><Relationship Id="rId10" Type="http://schemas.openxmlformats.org/officeDocument/2006/relationships/image" Target="../media/image712.png"/><Relationship Id="rId19" Type="http://schemas.openxmlformats.org/officeDocument/2006/relationships/image" Target="../media/image718.png"/><Relationship Id="rId31" Type="http://schemas.openxmlformats.org/officeDocument/2006/relationships/image" Target="../media/image724.png"/><Relationship Id="rId4" Type="http://schemas.openxmlformats.org/officeDocument/2006/relationships/image" Target="../media/image661.png"/><Relationship Id="rId9" Type="http://schemas.openxmlformats.org/officeDocument/2006/relationships/image" Target="../media/image711.png"/><Relationship Id="rId14" Type="http://schemas.openxmlformats.org/officeDocument/2006/relationships/customXml" Target="../ink/ink627.xml"/><Relationship Id="rId22" Type="http://schemas.openxmlformats.org/officeDocument/2006/relationships/customXml" Target="../ink/ink631.xml"/><Relationship Id="rId27" Type="http://schemas.openxmlformats.org/officeDocument/2006/relationships/image" Target="../media/image722.png"/><Relationship Id="rId30" Type="http://schemas.openxmlformats.org/officeDocument/2006/relationships/customXml" Target="../ink/ink635.xml"/><Relationship Id="rId35" Type="http://schemas.openxmlformats.org/officeDocument/2006/relationships/image" Target="../media/image726.png"/><Relationship Id="rId43" Type="http://schemas.openxmlformats.org/officeDocument/2006/relationships/image" Target="../media/image730.png"/><Relationship Id="rId8" Type="http://schemas.openxmlformats.org/officeDocument/2006/relationships/image" Target="../media/image710.png"/><Relationship Id="rId3" Type="http://schemas.openxmlformats.org/officeDocument/2006/relationships/image" Target="../media/image660.png"/><Relationship Id="rId12" Type="http://schemas.openxmlformats.org/officeDocument/2006/relationships/image" Target="../media/image714.png"/><Relationship Id="rId17" Type="http://schemas.openxmlformats.org/officeDocument/2006/relationships/image" Target="../media/image717.png"/><Relationship Id="rId25" Type="http://schemas.openxmlformats.org/officeDocument/2006/relationships/image" Target="../media/image721.png"/><Relationship Id="rId33" Type="http://schemas.openxmlformats.org/officeDocument/2006/relationships/image" Target="../media/image725.png"/><Relationship Id="rId38" Type="http://schemas.openxmlformats.org/officeDocument/2006/relationships/customXml" Target="../ink/ink63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image" Target="../media/image712.png"/><Relationship Id="rId7" Type="http://schemas.openxmlformats.org/officeDocument/2006/relationships/image" Target="../media/image7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33.png"/><Relationship Id="rId5" Type="http://schemas.openxmlformats.org/officeDocument/2006/relationships/image" Target="../media/image732.png"/><Relationship Id="rId10" Type="http://schemas.openxmlformats.org/officeDocument/2006/relationships/image" Target="../media/image737.png"/><Relationship Id="rId4" Type="http://schemas.openxmlformats.org/officeDocument/2006/relationships/image" Target="../media/image731.png"/><Relationship Id="rId9" Type="http://schemas.openxmlformats.org/officeDocument/2006/relationships/image" Target="../media/image73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1.xml"/><Relationship Id="rId41" Type="http://schemas.openxmlformats.org/officeDocument/2006/relationships/customXml" Target="../ink/ink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11" Type="http://schemas.openxmlformats.org/officeDocument/2006/relationships/customXml" Target="../ink/ink2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openxmlformats.org/officeDocument/2006/relationships/customXml" Target="../ink/ink15.xml"/><Relationship Id="rId40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4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customXml" Target="../ink/ink1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0.xml"/><Relationship Id="rId30" Type="http://schemas.openxmlformats.org/officeDocument/2006/relationships/image" Target="../media/image21.png"/><Relationship Id="rId35" Type="http://schemas.openxmlformats.org/officeDocument/2006/relationships/customXml" Target="../ink/ink14.xml"/><Relationship Id="rId43" Type="http://schemas.openxmlformats.org/officeDocument/2006/relationships/customXml" Target="../ink/ink18.xml"/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12" Type="http://schemas.openxmlformats.org/officeDocument/2006/relationships/image" Target="../media/image12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gi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22.xml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28.xml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40.png"/><Relationship Id="rId17" Type="http://schemas.openxmlformats.org/officeDocument/2006/relationships/customXml" Target="../ink/ink3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11" Type="http://schemas.openxmlformats.org/officeDocument/2006/relationships/customXml" Target="../ink/ink27.xml"/><Relationship Id="rId5" Type="http://schemas.openxmlformats.org/officeDocument/2006/relationships/image" Target="../media/image36.png"/><Relationship Id="rId15" Type="http://schemas.openxmlformats.org/officeDocument/2006/relationships/customXml" Target="../ink/ink29.xml"/><Relationship Id="rId10" Type="http://schemas.openxmlformats.org/officeDocument/2006/relationships/image" Target="../media/image39.png"/><Relationship Id="rId19" Type="http://schemas.openxmlformats.org/officeDocument/2006/relationships/customXml" Target="../ink/ink31.xml"/><Relationship Id="rId4" Type="http://schemas.openxmlformats.org/officeDocument/2006/relationships/image" Target="../media/image35.png"/><Relationship Id="rId9" Type="http://schemas.openxmlformats.org/officeDocument/2006/relationships/customXml" Target="../ink/ink26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34" Type="http://schemas.openxmlformats.org/officeDocument/2006/relationships/customXml" Target="../ink/ink49.xml"/><Relationship Id="rId7" Type="http://schemas.openxmlformats.org/officeDocument/2006/relationships/image" Target="../media/image48.png"/><Relationship Id="rId12" Type="http://schemas.openxmlformats.org/officeDocument/2006/relationships/customXml" Target="../ink/ink38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5.xml"/><Relationship Id="rId11" Type="http://schemas.openxmlformats.org/officeDocument/2006/relationships/image" Target="../media/image5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46.xml"/><Relationship Id="rId10" Type="http://schemas.openxmlformats.org/officeDocument/2006/relationships/customXml" Target="../ink/ink37.xml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4" Type="http://schemas.openxmlformats.org/officeDocument/2006/relationships/customXml" Target="../ink/ink34.xml"/><Relationship Id="rId9" Type="http://schemas.openxmlformats.org/officeDocument/2006/relationships/image" Target="../media/image49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58.png"/><Relationship Id="rId30" Type="http://schemas.openxmlformats.org/officeDocument/2006/relationships/customXml" Target="../ink/ink47.xml"/><Relationship Id="rId35" Type="http://schemas.openxmlformats.org/officeDocument/2006/relationships/image" Target="../media/image62.png"/><Relationship Id="rId8" Type="http://schemas.openxmlformats.org/officeDocument/2006/relationships/customXml" Target="../ink/ink3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.xm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9" Type="http://schemas.openxmlformats.org/officeDocument/2006/relationships/customXml" Target="../ink/ink65.xml"/><Relationship Id="rId21" Type="http://schemas.openxmlformats.org/officeDocument/2006/relationships/customXml" Target="../ink/ink56.xml"/><Relationship Id="rId34" Type="http://schemas.openxmlformats.org/officeDocument/2006/relationships/image" Target="../media/image82.png"/><Relationship Id="rId42" Type="http://schemas.openxmlformats.org/officeDocument/2006/relationships/image" Target="../media/image86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29" Type="http://schemas.openxmlformats.org/officeDocument/2006/relationships/customXml" Target="../ink/ink60.xml"/><Relationship Id="rId41" Type="http://schemas.openxmlformats.org/officeDocument/2006/relationships/customXml" Target="../ink/ink6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7.png"/><Relationship Id="rId11" Type="http://schemas.openxmlformats.org/officeDocument/2006/relationships/customXml" Target="../ink/ink51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37" Type="http://schemas.openxmlformats.org/officeDocument/2006/relationships/customXml" Target="../ink/ink64.xml"/><Relationship Id="rId40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customXml" Target="../ink/ink55.xml"/><Relationship Id="rId31" Type="http://schemas.openxmlformats.org/officeDocument/2006/relationships/customXml" Target="../ink/ink61.xml"/><Relationship Id="rId44" Type="http://schemas.openxmlformats.org/officeDocument/2006/relationships/image" Target="../media/image87.png"/><Relationship Id="rId4" Type="http://schemas.openxmlformats.org/officeDocument/2006/relationships/image" Target="../media/image65.png"/><Relationship Id="rId9" Type="http://schemas.openxmlformats.org/officeDocument/2006/relationships/customXml" Target="../ink/ink50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59.xml"/><Relationship Id="rId30" Type="http://schemas.openxmlformats.org/officeDocument/2006/relationships/image" Target="../media/image80.png"/><Relationship Id="rId35" Type="http://schemas.openxmlformats.org/officeDocument/2006/relationships/customXml" Target="../ink/ink63.xml"/><Relationship Id="rId43" Type="http://schemas.openxmlformats.org/officeDocument/2006/relationships/customXml" Target="../ink/ink67.xml"/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12" Type="http://schemas.openxmlformats.org/officeDocument/2006/relationships/image" Target="../media/image71.png"/><Relationship Id="rId17" Type="http://schemas.openxmlformats.org/officeDocument/2006/relationships/customXml" Target="../ink/ink54.xml"/><Relationship Id="rId25" Type="http://schemas.openxmlformats.org/officeDocument/2006/relationships/customXml" Target="../ink/ink58.xml"/><Relationship Id="rId33" Type="http://schemas.openxmlformats.org/officeDocument/2006/relationships/customXml" Target="../ink/ink62.xml"/><Relationship Id="rId38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107.png"/><Relationship Id="rId42" Type="http://schemas.openxmlformats.org/officeDocument/2006/relationships/image" Target="../media/image111.png"/><Relationship Id="rId47" Type="http://schemas.openxmlformats.org/officeDocument/2006/relationships/customXml" Target="../ink/ink86.xml"/><Relationship Id="rId50" Type="http://schemas.openxmlformats.org/officeDocument/2006/relationships/image" Target="../media/image115.png"/><Relationship Id="rId7" Type="http://schemas.openxmlformats.org/officeDocument/2006/relationships/image" Target="../media/image92.png"/><Relationship Id="rId2" Type="http://schemas.openxmlformats.org/officeDocument/2006/relationships/image" Target="../media/image63.png"/><Relationship Id="rId16" Type="http://schemas.openxmlformats.org/officeDocument/2006/relationships/image" Target="../media/image98.png"/><Relationship Id="rId29" Type="http://schemas.openxmlformats.org/officeDocument/2006/relationships/customXml" Target="../ink/ink77.xml"/><Relationship Id="rId11" Type="http://schemas.openxmlformats.org/officeDocument/2006/relationships/customXml" Target="../ink/ink68.xml"/><Relationship Id="rId24" Type="http://schemas.openxmlformats.org/officeDocument/2006/relationships/image" Target="../media/image102.png"/><Relationship Id="rId32" Type="http://schemas.openxmlformats.org/officeDocument/2006/relationships/image" Target="../media/image106.png"/><Relationship Id="rId37" Type="http://schemas.openxmlformats.org/officeDocument/2006/relationships/customXml" Target="../ink/ink81.xml"/><Relationship Id="rId40" Type="http://schemas.openxmlformats.org/officeDocument/2006/relationships/image" Target="../media/image110.png"/><Relationship Id="rId45" Type="http://schemas.openxmlformats.org/officeDocument/2006/relationships/customXml" Target="../ink/ink85.xml"/><Relationship Id="rId53" Type="http://schemas.openxmlformats.org/officeDocument/2006/relationships/customXml" Target="../ink/ink89.xml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19" Type="http://schemas.openxmlformats.org/officeDocument/2006/relationships/customXml" Target="../ink/ink72.xml"/><Relationship Id="rId31" Type="http://schemas.openxmlformats.org/officeDocument/2006/relationships/customXml" Target="../ink/ink78.xml"/><Relationship Id="rId44" Type="http://schemas.openxmlformats.org/officeDocument/2006/relationships/image" Target="../media/image112.png"/><Relationship Id="rId52" Type="http://schemas.openxmlformats.org/officeDocument/2006/relationships/image" Target="../media/image116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76.xml"/><Relationship Id="rId30" Type="http://schemas.openxmlformats.org/officeDocument/2006/relationships/image" Target="../media/image105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114.png"/><Relationship Id="rId8" Type="http://schemas.openxmlformats.org/officeDocument/2006/relationships/image" Target="../media/image93.png"/><Relationship Id="rId51" Type="http://schemas.openxmlformats.org/officeDocument/2006/relationships/customXml" Target="../ink/ink88.xml"/><Relationship Id="rId3" Type="http://schemas.openxmlformats.org/officeDocument/2006/relationships/image" Target="../media/image88.png"/><Relationship Id="rId12" Type="http://schemas.openxmlformats.org/officeDocument/2006/relationships/image" Target="../media/image96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109.png"/><Relationship Id="rId46" Type="http://schemas.openxmlformats.org/officeDocument/2006/relationships/image" Target="../media/image113.png"/><Relationship Id="rId20" Type="http://schemas.openxmlformats.org/officeDocument/2006/relationships/image" Target="../media/image100.png"/><Relationship Id="rId41" Type="http://schemas.openxmlformats.org/officeDocument/2006/relationships/customXml" Target="../ink/ink83.xml"/><Relationship Id="rId54" Type="http://schemas.openxmlformats.org/officeDocument/2006/relationships/image" Target="../media/image1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1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104.png"/><Relationship Id="rId36" Type="http://schemas.openxmlformats.org/officeDocument/2006/relationships/image" Target="../media/image108.png"/><Relationship Id="rId49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39" Type="http://schemas.openxmlformats.org/officeDocument/2006/relationships/customXml" Target="../ink/ink105.xml"/><Relationship Id="rId21" Type="http://schemas.openxmlformats.org/officeDocument/2006/relationships/customXml" Target="../ink/ink96.xml"/><Relationship Id="rId34" Type="http://schemas.openxmlformats.org/officeDocument/2006/relationships/image" Target="../media/image135.png"/><Relationship Id="rId42" Type="http://schemas.openxmlformats.org/officeDocument/2006/relationships/image" Target="../media/image139.png"/><Relationship Id="rId7" Type="http://schemas.openxmlformats.org/officeDocument/2006/relationships/image" Target="../media/image121.png"/><Relationship Id="rId2" Type="http://schemas.openxmlformats.org/officeDocument/2006/relationships/image" Target="../media/image63.png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0.png"/><Relationship Id="rId11" Type="http://schemas.openxmlformats.org/officeDocument/2006/relationships/customXml" Target="../ink/ink91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04.xml"/><Relationship Id="rId40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140.png"/><Relationship Id="rId4" Type="http://schemas.openxmlformats.org/officeDocument/2006/relationships/image" Target="../media/image118.png"/><Relationship Id="rId9" Type="http://schemas.openxmlformats.org/officeDocument/2006/relationships/customXml" Target="../ink/ink90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99.xml"/><Relationship Id="rId30" Type="http://schemas.openxmlformats.org/officeDocument/2006/relationships/image" Target="../media/image133.png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8" Type="http://schemas.openxmlformats.org/officeDocument/2006/relationships/image" Target="../media/image122.png"/><Relationship Id="rId3" Type="http://schemas.openxmlformats.org/officeDocument/2006/relationships/image" Target="../media/image95.png"/><Relationship Id="rId12" Type="http://schemas.openxmlformats.org/officeDocument/2006/relationships/image" Target="../media/image124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3" y="1981207"/>
            <a:ext cx="9525000" cy="1351385"/>
          </a:xfrm>
        </p:spPr>
        <p:txBody>
          <a:bodyPr/>
          <a:lstStyle/>
          <a:p>
            <a:pPr algn="l"/>
            <a:r>
              <a:rPr lang="en-US" sz="3200" b="1"/>
              <a:t>Mechanics of Machines</a:t>
            </a:r>
            <a:br>
              <a:rPr lang="en-US" sz="4400" b="1"/>
            </a:br>
            <a:r>
              <a:rPr lang="en-US" sz="2400" b="1"/>
              <a:t>Dynamic Force Analysis</a:t>
            </a:r>
            <a:br>
              <a:rPr lang="en-US" sz="2400" b="1"/>
            </a:br>
            <a:r>
              <a:rPr lang="en-US" sz="1800" b="1"/>
              <a:t>Module 5: D’Alembert’s Principle, Dynamic Analysis of Planer Mechanism</a:t>
            </a:r>
            <a:br>
              <a:rPr lang="en-US" sz="1800" b="1"/>
            </a:br>
            <a:br>
              <a:rPr lang="en-US" sz="1800" b="1"/>
            </a:br>
            <a:endParaRPr lang="en-US" sz="1800" b="1"/>
          </a:p>
        </p:txBody>
      </p:sp>
      <p:sp>
        <p:nvSpPr>
          <p:cNvPr id="8" name="TextBox 7"/>
          <p:cNvSpPr txBox="1"/>
          <p:nvPr/>
        </p:nvSpPr>
        <p:spPr>
          <a:xfrm>
            <a:off x="1370014" y="2971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Tapan</a:t>
            </a:r>
            <a:r>
              <a:rPr lang="en-US" sz="1400"/>
              <a:t> Kumar </a:t>
            </a:r>
            <a:r>
              <a:rPr lang="en-US" sz="1400" err="1"/>
              <a:t>Mahanta</a:t>
            </a:r>
            <a:r>
              <a:rPr lang="en-US" sz="1400"/>
              <a:t>, Ph.D.</a:t>
            </a:r>
          </a:p>
          <a:p>
            <a:r>
              <a:rPr lang="en-US" sz="1400"/>
              <a:t>SMEC  Chennai  Campus</a:t>
            </a:r>
            <a:endParaRPr lang="en-IN" sz="1400"/>
          </a:p>
        </p:txBody>
      </p:sp>
      <p:pic>
        <p:nvPicPr>
          <p:cNvPr id="9" name="Picture 8" descr="51747_TKM_SME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45" y="3143248"/>
            <a:ext cx="1828800" cy="239150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344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C333-6270-4BA3-B35C-54659BA15C6B}" type="datetimeFigureOut">
              <a:rPr lang="zh-CN" altLang="en-US" smtClean="0"/>
              <a:pPr/>
              <a:t>2021/6/6</a:t>
            </a:fld>
            <a:endParaRPr lang="en-US" altLang="zh-C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FCE8-7EB8-4802-AFC1-E580759380EC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" name="Picture 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9703" y="2928934"/>
            <a:ext cx="4184650" cy="457200"/>
          </a:xfrm>
          <a:prstGeom prst="rect">
            <a:avLst/>
          </a:prstGeom>
          <a:noFill/>
        </p:spPr>
      </p:pic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39" y="3429000"/>
            <a:ext cx="1778001" cy="558800"/>
          </a:xfrm>
          <a:prstGeom prst="rect">
            <a:avLst/>
          </a:prstGeom>
          <a:noFill/>
        </p:spPr>
      </p:pic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2" y="4071942"/>
            <a:ext cx="4445000" cy="558800"/>
          </a:xfrm>
          <a:prstGeom prst="rect">
            <a:avLst/>
          </a:prstGeom>
          <a:noFill/>
        </p:spPr>
      </p:pic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643446"/>
            <a:ext cx="3194050" cy="609600"/>
          </a:xfrm>
          <a:prstGeom prst="rect">
            <a:avLst/>
          </a:prstGeom>
          <a:noFill/>
        </p:spPr>
      </p:pic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3041" y="4786322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If </a:t>
            </a:r>
            <a:r>
              <a:rPr lang="en-US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n</a:t>
            </a:r>
            <a:r>
              <a:rPr lang="en-US" baseline="3000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is large compared to sin</a:t>
            </a:r>
            <a:r>
              <a:rPr lang="el-GR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θ</a:t>
            </a:r>
            <a:r>
              <a:rPr lang="en-IN"/>
              <a:t> </a:t>
            </a:r>
            <a:endParaRPr lang="en-US"/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3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5286388"/>
            <a:ext cx="2604323" cy="571504"/>
          </a:xfrm>
          <a:prstGeom prst="rect">
            <a:avLst/>
          </a:prstGeom>
          <a:noFill/>
        </p:spPr>
      </p:pic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51603" y="5429264"/>
            <a:ext cx="559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 when n is very large,           can be neglected</a:t>
            </a:r>
            <a:endParaRPr lang="en-US"/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6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09057" y="5357826"/>
            <a:ext cx="507999" cy="495300"/>
          </a:xfrm>
          <a:prstGeom prst="rect">
            <a:avLst/>
          </a:prstGeom>
          <a:noFill/>
        </p:spPr>
      </p:pic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5729" name="Picture 1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6000768"/>
            <a:ext cx="1595956" cy="357190"/>
          </a:xfrm>
          <a:prstGeom prst="rect">
            <a:avLst/>
          </a:prstGeom>
          <a:noFill/>
        </p:spPr>
      </p:pic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(Velocity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9425" y="1146175"/>
              <a:ext cx="466725" cy="333375"/>
            </p14:xfrm>
          </p:contentPart>
        </mc:Choice>
        <mc:Fallback xmlns="">
          <p:pic>
            <p:nvPicPr>
              <p:cNvPr id="81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0076" y="1136712"/>
                <a:ext cx="485423" cy="35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21888" y="1277938"/>
              <a:ext cx="123825" cy="46037"/>
            </p14:xfrm>
          </p:contentPart>
        </mc:Choice>
        <mc:Fallback xmlns="">
          <p:pic>
            <p:nvPicPr>
              <p:cNvPr id="81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12529" y="1268587"/>
                <a:ext cx="142543" cy="64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91763" y="969963"/>
              <a:ext cx="1552575" cy="409575"/>
            </p14:xfrm>
          </p:contentPart>
        </mc:Choice>
        <mc:Fallback xmlns="">
          <p:pic>
            <p:nvPicPr>
              <p:cNvPr id="81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82401" y="960597"/>
                <a:ext cx="1571298" cy="428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31513" y="1436688"/>
              <a:ext cx="174625" cy="155575"/>
            </p14:xfrm>
          </p:contentPart>
        </mc:Choice>
        <mc:Fallback xmlns="">
          <p:pic>
            <p:nvPicPr>
              <p:cNvPr id="81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22171" y="1427303"/>
                <a:ext cx="193309" cy="174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63313" y="1368425"/>
              <a:ext cx="520700" cy="203200"/>
            </p14:xfrm>
          </p:contentPart>
        </mc:Choice>
        <mc:Fallback xmlns="">
          <p:pic>
            <p:nvPicPr>
              <p:cNvPr id="81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53970" y="1359058"/>
                <a:ext cx="539386" cy="22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80563" y="1744663"/>
              <a:ext cx="1133475" cy="598487"/>
            </p14:xfrm>
          </p:contentPart>
        </mc:Choice>
        <mc:Fallback xmlns="">
          <p:pic>
            <p:nvPicPr>
              <p:cNvPr id="81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71195" y="1735289"/>
                <a:ext cx="1152210" cy="61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7225" y="2805113"/>
              <a:ext cx="835025" cy="541337"/>
            </p14:xfrm>
          </p:contentPart>
        </mc:Choice>
        <mc:Fallback xmlns="">
          <p:pic>
            <p:nvPicPr>
              <p:cNvPr id="82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67855" y="2795755"/>
                <a:ext cx="853765" cy="560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96450" y="2147888"/>
              <a:ext cx="2357438" cy="1074737"/>
            </p14:xfrm>
          </p:contentPart>
        </mc:Choice>
        <mc:Fallback xmlns="">
          <p:pic>
            <p:nvPicPr>
              <p:cNvPr id="82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87094" y="2138527"/>
                <a:ext cx="2376151" cy="1093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34363" y="2698750"/>
              <a:ext cx="403225" cy="414338"/>
            </p14:xfrm>
          </p:contentPart>
        </mc:Choice>
        <mc:Fallback xmlns="">
          <p:pic>
            <p:nvPicPr>
              <p:cNvPr id="82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977" y="2689399"/>
                <a:ext cx="421996" cy="433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6513" y="2960688"/>
              <a:ext cx="584200" cy="795337"/>
            </p14:xfrm>
          </p:contentPart>
        </mc:Choice>
        <mc:Fallback xmlns="">
          <p:pic>
            <p:nvPicPr>
              <p:cNvPr id="82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7137" y="2951297"/>
                <a:ext cx="602952" cy="81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1025" y="2720975"/>
              <a:ext cx="292100" cy="190500"/>
            </p14:xfrm>
          </p:contentPart>
        </mc:Choice>
        <mc:Fallback xmlns="">
          <p:pic>
            <p:nvPicPr>
              <p:cNvPr id="82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81672" y="2711594"/>
                <a:ext cx="310806" cy="209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2038" y="2965450"/>
              <a:ext cx="733425" cy="2003425"/>
            </p14:xfrm>
          </p:contentPart>
        </mc:Choice>
        <mc:Fallback xmlns="">
          <p:pic>
            <p:nvPicPr>
              <p:cNvPr id="82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22681" y="2956087"/>
                <a:ext cx="752138" cy="202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2263" y="3424238"/>
              <a:ext cx="203200" cy="268287"/>
            </p14:xfrm>
          </p:contentPart>
        </mc:Choice>
        <mc:Fallback xmlns="">
          <p:pic>
            <p:nvPicPr>
              <p:cNvPr id="82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22945" y="3414862"/>
                <a:ext cx="221836" cy="287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1538" y="3790950"/>
              <a:ext cx="5746750" cy="1393825"/>
            </p14:xfrm>
          </p:contentPart>
        </mc:Choice>
        <mc:Fallback xmlns="">
          <p:pic>
            <p:nvPicPr>
              <p:cNvPr id="82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32177" y="3781581"/>
                <a:ext cx="5765473" cy="1412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31488" y="3943350"/>
              <a:ext cx="1009650" cy="827088"/>
            </p14:xfrm>
          </p:contentPart>
        </mc:Choice>
        <mc:Fallback xmlns="">
          <p:pic>
            <p:nvPicPr>
              <p:cNvPr id="82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22055" y="3933992"/>
                <a:ext cx="1028515" cy="845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0" y="4735513"/>
              <a:ext cx="2255838" cy="581025"/>
            </p14:xfrm>
          </p:contentPart>
        </mc:Choice>
        <mc:Fallback xmlns="">
          <p:pic>
            <p:nvPicPr>
              <p:cNvPr id="82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84891" y="4726147"/>
                <a:ext cx="2274556" cy="599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4463" y="5102225"/>
              <a:ext cx="3605212" cy="1323975"/>
            </p14:xfrm>
          </p:contentPart>
        </mc:Choice>
        <mc:Fallback xmlns="">
          <p:pic>
            <p:nvPicPr>
              <p:cNvPr id="82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5103" y="5092856"/>
                <a:ext cx="3623933" cy="1342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0" y="5095875"/>
              <a:ext cx="3573463" cy="917575"/>
            </p14:xfrm>
          </p:contentPart>
        </mc:Choice>
        <mc:Fallback xmlns="">
          <p:pic>
            <p:nvPicPr>
              <p:cNvPr id="82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15389" y="5086497"/>
                <a:ext cx="3592185" cy="936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8575" y="2689225"/>
              <a:ext cx="169863" cy="74613"/>
            </p14:xfrm>
          </p:contentPart>
        </mc:Choice>
        <mc:Fallback xmlns="">
          <p:pic>
            <p:nvPicPr>
              <p:cNvPr id="82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69198" y="2679987"/>
                <a:ext cx="188616" cy="9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0313" y="5451475"/>
              <a:ext cx="1808162" cy="415925"/>
            </p14:xfrm>
          </p:contentPart>
        </mc:Choice>
        <mc:Fallback xmlns="">
          <p:pic>
            <p:nvPicPr>
              <p:cNvPr id="82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0955" y="5442096"/>
                <a:ext cx="1826877" cy="43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013" y="5438775"/>
              <a:ext cx="376237" cy="927100"/>
            </p14:xfrm>
          </p:contentPart>
        </mc:Choice>
        <mc:Fallback xmlns="">
          <p:pic>
            <p:nvPicPr>
              <p:cNvPr id="82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5652" y="5429403"/>
                <a:ext cx="394959" cy="945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6463" y="4433888"/>
              <a:ext cx="925512" cy="1220787"/>
            </p14:xfrm>
          </p:contentPart>
        </mc:Choice>
        <mc:Fallback xmlns="">
          <p:pic>
            <p:nvPicPr>
              <p:cNvPr id="82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67100" y="4424520"/>
                <a:ext cx="944238" cy="123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4686300"/>
              <a:ext cx="611187" cy="155575"/>
            </p14:xfrm>
          </p:contentPart>
        </mc:Choice>
        <mc:Fallback xmlns="">
          <p:pic>
            <p:nvPicPr>
              <p:cNvPr id="82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5915" y="4676871"/>
                <a:ext cx="629882" cy="17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4150" y="5413375"/>
              <a:ext cx="755650" cy="336550"/>
            </p14:xfrm>
          </p:contentPart>
        </mc:Choice>
        <mc:Fallback xmlns="">
          <p:pic>
            <p:nvPicPr>
              <p:cNvPr id="82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44799" y="5404016"/>
                <a:ext cx="774352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0350" y="4503738"/>
              <a:ext cx="3557588" cy="825500"/>
            </p14:xfrm>
          </p:contentPart>
        </mc:Choice>
        <mc:Fallback xmlns="">
          <p:pic>
            <p:nvPicPr>
              <p:cNvPr id="82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90997" y="4494439"/>
                <a:ext cx="3576293" cy="8440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(Acceleration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51472" y="3500438"/>
            <a:ext cx="528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when </a:t>
            </a:r>
            <a:r>
              <a:rPr lang="en-IN" b="1"/>
              <a:t>θ=0</a:t>
            </a:r>
            <a:r>
              <a:rPr lang="en-IN" b="1" baseline="30000"/>
              <a:t>0</a:t>
            </a:r>
            <a:r>
              <a:rPr lang="en-IN" b="1"/>
              <a:t> (at I.D.C) </a:t>
            </a:r>
            <a:r>
              <a:rPr lang="en-IN"/>
              <a:t>and </a:t>
            </a:r>
            <a:r>
              <a:rPr lang="en-IN" b="1"/>
              <a:t>n is very </a:t>
            </a:r>
            <a:r>
              <a:rPr lang="en-IN" b="1" err="1"/>
              <a:t>very</a:t>
            </a:r>
            <a:r>
              <a:rPr lang="en-IN" b="1"/>
              <a:t> high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80032" y="6072206"/>
            <a:ext cx="30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/>
              <a:t> when </a:t>
            </a:r>
            <a:r>
              <a:rPr lang="en-IN" b="1"/>
              <a:t>n is very very large</a:t>
            </a:r>
            <a:endParaRPr lang="en-US" b="1"/>
          </a:p>
        </p:txBody>
      </p:sp>
      <p:sp>
        <p:nvSpPr>
          <p:cNvPr id="73" name="TextBox 72"/>
          <p:cNvSpPr txBox="1"/>
          <p:nvPr/>
        </p:nvSpPr>
        <p:spPr>
          <a:xfrm>
            <a:off x="5308595" y="4857760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when </a:t>
            </a:r>
            <a:r>
              <a:rPr lang="en-IN" b="1"/>
              <a:t>θ=180</a:t>
            </a:r>
            <a:r>
              <a:rPr lang="en-IN" b="1" baseline="30000"/>
              <a:t>0</a:t>
            </a:r>
            <a:r>
              <a:rPr lang="en-IN" b="1"/>
              <a:t> (at O.D.C) </a:t>
            </a:r>
            <a:r>
              <a:rPr lang="en-IN"/>
              <a:t>and </a:t>
            </a:r>
            <a:r>
              <a:rPr lang="en-IN" b="1"/>
              <a:t>n is very </a:t>
            </a:r>
            <a:r>
              <a:rPr lang="en-IN" b="1" err="1"/>
              <a:t>very</a:t>
            </a:r>
            <a:r>
              <a:rPr lang="en-IN" b="1"/>
              <a:t> high</a:t>
            </a:r>
            <a:endParaRPr lang="en-IN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2643182"/>
            <a:ext cx="3071835" cy="685522"/>
          </a:xfrm>
          <a:prstGeom prst="rect">
            <a:avLst/>
          </a:prstGeom>
          <a:noFill/>
        </p:spPr>
      </p:pic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3429000"/>
            <a:ext cx="2188354" cy="714380"/>
          </a:xfrm>
          <a:prstGeom prst="rect">
            <a:avLst/>
          </a:prstGeom>
          <a:noFill/>
        </p:spPr>
      </p:pic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3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714885"/>
            <a:ext cx="2214579" cy="657713"/>
          </a:xfrm>
          <a:prstGeom prst="rect">
            <a:avLst/>
          </a:prstGeom>
          <a:noFill/>
        </p:spPr>
      </p:pic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6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214819"/>
            <a:ext cx="1165190" cy="421261"/>
          </a:xfrm>
          <a:prstGeom prst="rect">
            <a:avLst/>
          </a:prstGeom>
          <a:noFill/>
        </p:spPr>
      </p:pic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79" name="Picture 1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0" y="5429264"/>
            <a:ext cx="1285884" cy="392445"/>
          </a:xfrm>
          <a:prstGeom prst="rect">
            <a:avLst/>
          </a:prstGeom>
          <a:noFill/>
        </p:spPr>
      </p:pic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08529" y="5500702"/>
            <a:ext cx="30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>
                <a:solidFill>
                  <a:srgbClr val="0000FF"/>
                </a:solidFill>
              </a:rPr>
              <a:t>Motion direction reversed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7782" name="Picture 2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6072206"/>
            <a:ext cx="2029422" cy="428628"/>
          </a:xfrm>
          <a:prstGeom prst="rect">
            <a:avLst/>
          </a:prstGeom>
          <a:noFill/>
        </p:spPr>
      </p:pic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2946400"/>
              <a:ext cx="639762" cy="230188"/>
            </p14:xfrm>
          </p:contentPart>
        </mc:Choice>
        <mc:Fallback xmlns="">
          <p:pic>
            <p:nvPicPr>
              <p:cNvPr id="102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16292" y="2937063"/>
                <a:ext cx="658504" cy="248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5975" y="1250950"/>
              <a:ext cx="1309688" cy="628650"/>
            </p14:xfrm>
          </p:contentPart>
        </mc:Choice>
        <mc:Fallback xmlns="">
          <p:pic>
            <p:nvPicPr>
              <p:cNvPr id="102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6618" y="1241594"/>
                <a:ext cx="1328403" cy="647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7725" y="1825625"/>
              <a:ext cx="792163" cy="692150"/>
            </p14:xfrm>
          </p:contentPart>
        </mc:Choice>
        <mc:Fallback xmlns="">
          <p:pic>
            <p:nvPicPr>
              <p:cNvPr id="102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88359" y="1816276"/>
                <a:ext cx="810895" cy="710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4275" y="1773238"/>
              <a:ext cx="5111750" cy="3140075"/>
            </p14:xfrm>
          </p:contentPart>
        </mc:Choice>
        <mc:Fallback xmlns="">
          <p:pic>
            <p:nvPicPr>
              <p:cNvPr id="102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44915" y="1763879"/>
                <a:ext cx="5130470" cy="3158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2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9238" y="1482725"/>
              <a:ext cx="636587" cy="381000"/>
            </p14:xfrm>
          </p:contentPart>
        </mc:Choice>
        <mc:Fallback xmlns="">
          <p:pic>
            <p:nvPicPr>
              <p:cNvPr id="102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59850" y="1473389"/>
                <a:ext cx="655363" cy="399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2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6825" y="2044700"/>
              <a:ext cx="1068388" cy="1558925"/>
            </p14:xfrm>
          </p:contentPart>
        </mc:Choice>
        <mc:Fallback xmlns="">
          <p:pic>
            <p:nvPicPr>
              <p:cNvPr id="102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67469" y="2035333"/>
                <a:ext cx="1087100" cy="157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59975" y="2327275"/>
              <a:ext cx="173038" cy="207963"/>
            </p14:xfrm>
          </p:contentPart>
        </mc:Choice>
        <mc:Fallback xmlns="">
          <p:pic>
            <p:nvPicPr>
              <p:cNvPr id="102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50602" y="2317920"/>
                <a:ext cx="191784" cy="226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80650" y="2349500"/>
              <a:ext cx="98425" cy="55563"/>
            </p14:xfrm>
          </p:contentPart>
        </mc:Choice>
        <mc:Fallback xmlns="">
          <p:pic>
            <p:nvPicPr>
              <p:cNvPr id="102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71207" y="2339933"/>
                <a:ext cx="117311" cy="74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2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12425" y="2035175"/>
              <a:ext cx="1311275" cy="381000"/>
            </p14:xfrm>
          </p:contentPart>
        </mc:Choice>
        <mc:Fallback xmlns="">
          <p:pic>
            <p:nvPicPr>
              <p:cNvPr id="102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03064" y="2025794"/>
                <a:ext cx="1329997" cy="399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2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9675" y="2624138"/>
              <a:ext cx="169863" cy="176212"/>
            </p14:xfrm>
          </p:contentPart>
        </mc:Choice>
        <mc:Fallback xmlns="">
          <p:pic>
            <p:nvPicPr>
              <p:cNvPr id="102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90377" y="2614769"/>
                <a:ext cx="188459" cy="194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2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87013" y="2701925"/>
              <a:ext cx="80962" cy="65088"/>
            </p14:xfrm>
          </p:contentPart>
        </mc:Choice>
        <mc:Fallback xmlns="">
          <p:pic>
            <p:nvPicPr>
              <p:cNvPr id="102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77780" y="2692364"/>
                <a:ext cx="99427" cy="8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2913" y="2601913"/>
              <a:ext cx="114300" cy="179387"/>
            </p14:xfrm>
          </p:contentPart>
        </mc:Choice>
        <mc:Fallback xmlns="">
          <p:pic>
            <p:nvPicPr>
              <p:cNvPr id="102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593597" y="2592529"/>
                <a:ext cx="132932" cy="198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2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5126038"/>
              <a:ext cx="4656137" cy="877887"/>
            </p14:xfrm>
          </p:contentPart>
        </mc:Choice>
        <mc:Fallback xmlns="">
          <p:pic>
            <p:nvPicPr>
              <p:cNvPr id="102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527" y="5116683"/>
                <a:ext cx="4674859" cy="896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5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1225" y="5827713"/>
              <a:ext cx="3351213" cy="608012"/>
            </p14:xfrm>
          </p:contentPart>
        </mc:Choice>
        <mc:Fallback xmlns="">
          <p:pic>
            <p:nvPicPr>
              <p:cNvPr id="1025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71868" y="5818270"/>
                <a:ext cx="3369927" cy="6268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73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(Acceleration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4286256"/>
            <a:ext cx="1815790" cy="571504"/>
          </a:xfrm>
          <a:prstGeom prst="rect">
            <a:avLst/>
          </a:prstGeom>
          <a:noFill/>
        </p:spPr>
      </p:pic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2" y="3571876"/>
            <a:ext cx="2758952" cy="642942"/>
          </a:xfrm>
          <a:prstGeom prst="rect">
            <a:avLst/>
          </a:prstGeom>
          <a:noFill/>
        </p:spPr>
      </p:pic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1141" y="3000372"/>
            <a:ext cx="4044950" cy="457200"/>
          </a:xfrm>
          <a:prstGeom prst="rect">
            <a:avLst/>
          </a:prstGeom>
          <a:noFill/>
        </p:spPr>
      </p:pic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46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3" y="5000636"/>
            <a:ext cx="2871808" cy="571504"/>
          </a:xfrm>
          <a:prstGeom prst="rect">
            <a:avLst/>
          </a:prstGeom>
          <a:noFill/>
        </p:spPr>
      </p:pic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52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9702" y="5715016"/>
            <a:ext cx="3019386" cy="642942"/>
          </a:xfrm>
          <a:prstGeom prst="rect">
            <a:avLst/>
          </a:prstGeom>
          <a:noFill/>
        </p:spPr>
      </p:pic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1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9813" y="3214688"/>
              <a:ext cx="484187" cy="149225"/>
            </p14:xfrm>
          </p:contentPart>
        </mc:Choice>
        <mc:Fallback xmlns="">
          <p:pic>
            <p:nvPicPr>
              <p:cNvPr id="921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0446" y="3205361"/>
                <a:ext cx="502920" cy="167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3788" y="3867150"/>
              <a:ext cx="476250" cy="142875"/>
            </p14:xfrm>
          </p:contentPart>
        </mc:Choice>
        <mc:Fallback xmlns="">
          <p:pic>
            <p:nvPicPr>
              <p:cNvPr id="92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4422" y="3857793"/>
                <a:ext cx="494983" cy="161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0613" y="3448050"/>
              <a:ext cx="3690937" cy="1427163"/>
            </p14:xfrm>
          </p:contentPart>
        </mc:Choice>
        <mc:Fallback xmlns="">
          <p:pic>
            <p:nvPicPr>
              <p:cNvPr id="92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1256" y="3438696"/>
                <a:ext cx="3709651" cy="1445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5805488"/>
              <a:ext cx="631825" cy="280987"/>
            </p14:xfrm>
          </p:contentPart>
        </mc:Choice>
        <mc:Fallback xmlns="">
          <p:pic>
            <p:nvPicPr>
              <p:cNvPr id="92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6319" y="5796122"/>
                <a:ext cx="650514" cy="299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4625" y="5537200"/>
              <a:ext cx="2493963" cy="441325"/>
            </p14:xfrm>
          </p:contentPart>
        </mc:Choice>
        <mc:Fallback xmlns="">
          <p:pic>
            <p:nvPicPr>
              <p:cNvPr id="9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5265" y="5527879"/>
                <a:ext cx="2512682" cy="45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9400" y="5553075"/>
              <a:ext cx="3263900" cy="868363"/>
            </p14:xfrm>
          </p:contentPart>
        </mc:Choice>
        <mc:Fallback xmlns="">
          <p:pic>
            <p:nvPicPr>
              <p:cNvPr id="92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10031" y="5543718"/>
                <a:ext cx="3282637" cy="887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4900" y="3471863"/>
              <a:ext cx="3887788" cy="900112"/>
            </p14:xfrm>
          </p:contentPart>
        </mc:Choice>
        <mc:Fallback xmlns="">
          <p:pic>
            <p:nvPicPr>
              <p:cNvPr id="9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65534" y="3462361"/>
                <a:ext cx="3906519" cy="9191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-263568" y="16430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(Angular</a:t>
            </a:r>
            <a:r>
              <a:rPr kumimoji="0" lang="en-US" sz="22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velocity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connecting</a:t>
            </a:r>
            <a:r>
              <a:rPr kumimoji="0" lang="en-US" sz="22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rod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736562" y="2643182"/>
            <a:ext cx="591359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/>
              <a:t>Differentiating with respect to ‘t’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>
              <a:solidFill>
                <a:srgbClr val="0000FF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0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1867" y="1500174"/>
            <a:ext cx="2980459" cy="428628"/>
          </a:xfrm>
          <a:prstGeom prst="rect">
            <a:avLst/>
          </a:prstGeom>
          <a:noFill/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" y="730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59867" y="2000241"/>
            <a:ext cx="2928958" cy="736963"/>
          </a:xfrm>
          <a:prstGeom prst="rect">
            <a:avLst/>
          </a:prstGeom>
          <a:noFill/>
        </p:spPr>
      </p:pic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65190" y="3357562"/>
            <a:ext cx="2477723" cy="714380"/>
          </a:xfrm>
          <a:prstGeom prst="rect">
            <a:avLst/>
          </a:prstGeom>
          <a:noFill/>
        </p:spPr>
      </p:pic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8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2710" y="3500438"/>
            <a:ext cx="2500330" cy="669580"/>
          </a:xfrm>
          <a:prstGeom prst="rect">
            <a:avLst/>
          </a:prstGeom>
          <a:noFill/>
        </p:spPr>
      </p:pic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1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65190" y="4286256"/>
            <a:ext cx="3857651" cy="1008432"/>
          </a:xfrm>
          <a:prstGeom prst="rect">
            <a:avLst/>
          </a:prstGeom>
          <a:noFill/>
        </p:spPr>
      </p:pic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1" y="1257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9439" y="500043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" name="Rectangle 102"/>
          <p:cNvSpPr/>
          <p:nvPr/>
        </p:nvSpPr>
        <p:spPr>
          <a:xfrm>
            <a:off x="7560635" y="857233"/>
            <a:ext cx="462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 </a:t>
            </a:r>
            <a:r>
              <a:rPr lang="en-IN" sz="2400"/>
              <a:t>From the left figure we can write</a:t>
            </a:r>
            <a:endParaRPr lang="en-US" sz="2400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4" name="Picture 1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3753" y="5357826"/>
            <a:ext cx="3571900" cy="821346"/>
          </a:xfrm>
          <a:prstGeom prst="rect">
            <a:avLst/>
          </a:prstGeom>
          <a:noFill/>
        </p:spPr>
      </p:pic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1" y="1003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7" name="Picture 1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3238" y="4286256"/>
            <a:ext cx="2838190" cy="785818"/>
          </a:xfrm>
          <a:prstGeom prst="rect">
            <a:avLst/>
          </a:prstGeom>
          <a:noFill/>
        </p:spPr>
      </p:pic>
      <p:sp>
        <p:nvSpPr>
          <p:cNvPr id="119830" name="Rectangle 2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29" name="Picture 21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3238" y="5357826"/>
            <a:ext cx="1643074" cy="728181"/>
          </a:xfrm>
          <a:prstGeom prst="rect">
            <a:avLst/>
          </a:prstGeom>
          <a:noFill/>
        </p:spPr>
      </p:pic>
      <p:sp>
        <p:nvSpPr>
          <p:cNvPr id="119831" name="Rectangle 23"/>
          <p:cNvSpPr>
            <a:spLocks noChangeArrowheads="1"/>
          </p:cNvSpPr>
          <p:nvPr/>
        </p:nvSpPr>
        <p:spPr bwMode="auto">
          <a:xfrm>
            <a:off x="0" y="9525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1288" y="968375"/>
              <a:ext cx="644525" cy="339725"/>
            </p14:xfrm>
          </p:contentPart>
        </mc:Choice>
        <mc:Fallback xmlns=""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1931" y="959008"/>
                <a:ext cx="663238" cy="35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7775" y="406400"/>
              <a:ext cx="168275" cy="279400"/>
            </p14:xfrm>
          </p:contentPart>
        </mc:Choice>
        <mc:Fallback xmlns=""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48486" y="396978"/>
                <a:ext cx="186853" cy="298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57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1182688"/>
              <a:ext cx="576263" cy="282575"/>
            </p14:xfrm>
          </p:contentPart>
        </mc:Choice>
        <mc:Fallback xmlns="">
          <p:pic>
            <p:nvPicPr>
              <p:cNvPr id="1157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57486" y="1173341"/>
                <a:ext cx="594992" cy="301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0238" y="469900"/>
              <a:ext cx="1881187" cy="822325"/>
            </p14:xfrm>
          </p:contentPart>
        </mc:Choice>
        <mc:Fallback xmlns="">
          <p:pic>
            <p:nvPicPr>
              <p:cNvPr id="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60882" y="460539"/>
                <a:ext cx="1899898" cy="84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7138" y="446088"/>
              <a:ext cx="1917700" cy="433387"/>
            </p14:xfrm>
          </p:contentPart>
        </mc:Choice>
        <mc:Fallback xmlns="">
          <p:pic>
            <p:nvPicPr>
              <p:cNvPr id="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67778" y="436737"/>
                <a:ext cx="1936420" cy="452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57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7300" y="1682750"/>
              <a:ext cx="430213" cy="109538"/>
            </p14:xfrm>
          </p:contentPart>
        </mc:Choice>
        <mc:Fallback xmlns="">
          <p:pic>
            <p:nvPicPr>
              <p:cNvPr id="1157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97924" y="1673288"/>
                <a:ext cx="448965" cy="128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5250" y="1974850"/>
              <a:ext cx="512763" cy="342900"/>
            </p14:xfrm>
          </p:contentPart>
        </mc:Choice>
        <mc:Fallback xmlns="">
          <p:pic>
            <p:nvPicPr>
              <p:cNvPr id="7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05888" y="1965455"/>
                <a:ext cx="531487" cy="36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78863" y="2355850"/>
              <a:ext cx="423862" cy="157163"/>
            </p14:xfrm>
          </p:contentPart>
        </mc:Choice>
        <mc:Fallback xmlns="">
          <p:pic>
            <p:nvPicPr>
              <p:cNvPr id="8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69484" y="2346478"/>
                <a:ext cx="442620" cy="175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57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8763" y="3078163"/>
              <a:ext cx="360362" cy="198437"/>
            </p14:xfrm>
          </p:contentPart>
        </mc:Choice>
        <mc:Fallback xmlns="">
          <p:pic>
            <p:nvPicPr>
              <p:cNvPr id="1157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19403" y="3068782"/>
                <a:ext cx="379082" cy="21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572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5113" y="3082925"/>
              <a:ext cx="355600" cy="161925"/>
            </p14:xfrm>
          </p:contentPart>
        </mc:Choice>
        <mc:Fallback xmlns="">
          <p:pic>
            <p:nvPicPr>
              <p:cNvPr id="11572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95736" y="3073548"/>
                <a:ext cx="374354" cy="180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6275" y="4464050"/>
              <a:ext cx="285750" cy="341313"/>
            </p14:xfrm>
          </p:contentPart>
        </mc:Choice>
        <mc:Fallback xmlns="">
          <p:pic>
            <p:nvPicPr>
              <p:cNvPr id="9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06918" y="4454719"/>
                <a:ext cx="304464" cy="359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8188" y="3044825"/>
              <a:ext cx="1301750" cy="1182688"/>
            </p14:xfrm>
          </p:contentPart>
        </mc:Choice>
        <mc:Fallback xmlns="">
          <p:pic>
            <p:nvPicPr>
              <p:cNvPr id="10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38825" y="3035473"/>
                <a:ext cx="1320475" cy="1201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572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6188" y="4470400"/>
              <a:ext cx="415925" cy="260350"/>
            </p14:xfrm>
          </p:contentPart>
        </mc:Choice>
        <mc:Fallback xmlns="">
          <p:pic>
            <p:nvPicPr>
              <p:cNvPr id="11572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06809" y="4461089"/>
                <a:ext cx="434683" cy="278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3394075"/>
              <a:ext cx="504825" cy="852488"/>
            </p14:xfrm>
          </p:contentPart>
        </mc:Choice>
        <mc:Fallback xmlns="">
          <p:pic>
            <p:nvPicPr>
              <p:cNvPr id="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40613" y="3384711"/>
                <a:ext cx="523549" cy="871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375" y="5214938"/>
              <a:ext cx="4356100" cy="1158875"/>
            </p14:xfrm>
          </p:contentPart>
        </mc:Choice>
        <mc:Fallback xmlns="">
          <p:pic>
            <p:nvPicPr>
              <p:cNvPr id="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8012" y="5205569"/>
                <a:ext cx="4374827" cy="1177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572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4088" y="4121150"/>
              <a:ext cx="854075" cy="671513"/>
            </p14:xfrm>
          </p:contentPart>
        </mc:Choice>
        <mc:Fallback xmlns="">
          <p:pic>
            <p:nvPicPr>
              <p:cNvPr id="11572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94726" y="4111768"/>
                <a:ext cx="872798" cy="690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4800" y="3611563"/>
              <a:ext cx="1511300" cy="873125"/>
            </p14:xfrm>
          </p:contentPart>
        </mc:Choice>
        <mc:Fallback xmlns="">
          <p:pic>
            <p:nvPicPr>
              <p:cNvPr id="13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55431" y="3602206"/>
                <a:ext cx="1530038" cy="8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8563" y="5302250"/>
              <a:ext cx="2378075" cy="773113"/>
            </p14:xfrm>
          </p:contentPart>
        </mc:Choice>
        <mc:Fallback xmlns="">
          <p:pic>
            <p:nvPicPr>
              <p:cNvPr id="14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39216" y="5292922"/>
                <a:ext cx="2396769" cy="791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573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1813" y="1439863"/>
              <a:ext cx="157162" cy="317500"/>
            </p14:xfrm>
          </p:contentPart>
        </mc:Choice>
        <mc:Fallback xmlns="">
          <p:pic>
            <p:nvPicPr>
              <p:cNvPr id="11573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02441" y="1430472"/>
                <a:ext cx="175906" cy="33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573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6575" y="1557338"/>
              <a:ext cx="69850" cy="214312"/>
            </p14:xfrm>
          </p:contentPart>
        </mc:Choice>
        <mc:Fallback xmlns="">
          <p:pic>
            <p:nvPicPr>
              <p:cNvPr id="11573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67214" y="1547973"/>
                <a:ext cx="88573" cy="2330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786478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-263568" y="16430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" y="10668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1" y="0"/>
            <a:ext cx="1188088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(Angular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acceleration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connecting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rod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IN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" y="9652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" y="730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" y="9525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1" y="1257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2579" y="428604"/>
            <a:ext cx="6217255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1" y="1003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09057" y="2143116"/>
            <a:ext cx="2718007" cy="785818"/>
          </a:xfrm>
          <a:prstGeom prst="rect">
            <a:avLst/>
          </a:prstGeom>
          <a:noFill/>
        </p:spPr>
      </p:pic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236497" y="3357562"/>
            <a:ext cx="591359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/>
              <a:t>Differentiating with respect to ‘t’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>
              <a:solidFill>
                <a:srgbClr val="0000FF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1404" y="3286124"/>
            <a:ext cx="2586237" cy="714380"/>
          </a:xfrm>
          <a:prstGeom prst="rect">
            <a:avLst/>
          </a:prstGeom>
          <a:noFill/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0033" y="4143380"/>
            <a:ext cx="3971591" cy="642942"/>
          </a:xfrm>
          <a:prstGeom prst="rect">
            <a:avLst/>
          </a:prstGeom>
          <a:noFill/>
        </p:spPr>
      </p:pic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1" y="958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1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2843" y="4786322"/>
            <a:ext cx="3980339" cy="785818"/>
          </a:xfrm>
          <a:prstGeom prst="rect">
            <a:avLst/>
          </a:prstGeom>
          <a:noFill/>
        </p:spPr>
      </p:pic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1" y="104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4" name="Picture 1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280" y="5643578"/>
            <a:ext cx="3286148" cy="744644"/>
          </a:xfrm>
          <a:prstGeom prst="rect">
            <a:avLst/>
          </a:prstGeom>
          <a:noFill/>
        </p:spPr>
      </p:pic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1" y="104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0847" name="Picture 1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09188" y="5429264"/>
            <a:ext cx="1978747" cy="785818"/>
          </a:xfrm>
          <a:prstGeom prst="rect">
            <a:avLst/>
          </a:prstGeom>
          <a:noFill/>
        </p:spPr>
      </p:pic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1" y="984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851" name="Rectangle 1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0" y="9842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42350" y="1809750"/>
              <a:ext cx="3343275" cy="2617788"/>
            </p14:xfrm>
          </p:contentPart>
        </mc:Choice>
        <mc:Fallback xmlns=""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2989" y="1800393"/>
                <a:ext cx="3361997" cy="263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98100" y="3757613"/>
              <a:ext cx="233363" cy="185737"/>
            </p14:xfrm>
          </p:contentPart>
        </mc:Choice>
        <mc:Fallback xmlns=""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8765" y="3748272"/>
                <a:ext cx="252032" cy="20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674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98150" y="3697288"/>
              <a:ext cx="1214438" cy="192087"/>
            </p14:xfrm>
          </p:contentPart>
        </mc:Choice>
        <mc:Fallback xmlns="">
          <p:pic>
            <p:nvPicPr>
              <p:cNvPr id="11674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8797" y="3687935"/>
                <a:ext cx="1233144" cy="210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4550" y="3430588"/>
              <a:ext cx="603250" cy="576262"/>
            </p14:xfrm>
          </p:contentPart>
        </mc:Choice>
        <mc:Fallback xmlns="">
          <p:pic>
            <p:nvPicPr>
              <p:cNvPr id="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5197" y="3421200"/>
                <a:ext cx="621955" cy="595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7800" y="3894138"/>
              <a:ext cx="1154113" cy="401637"/>
            </p14:xfrm>
          </p:contentPart>
        </mc:Choice>
        <mc:Fallback xmlns="">
          <p:pic>
            <p:nvPicPr>
              <p:cNvPr id="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08432" y="3884772"/>
                <a:ext cx="1172850" cy="420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674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7025" y="3200400"/>
              <a:ext cx="307975" cy="379413"/>
            </p14:xfrm>
          </p:contentPart>
        </mc:Choice>
        <mc:Fallback xmlns="">
          <p:pic>
            <p:nvPicPr>
              <p:cNvPr id="11674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67692" y="3191032"/>
                <a:ext cx="326640" cy="398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4727575"/>
              <a:ext cx="1084262" cy="574675"/>
            </p14:xfrm>
          </p:contentPart>
        </mc:Choice>
        <mc:Fallback xmlns="">
          <p:pic>
            <p:nvPicPr>
              <p:cNvPr id="7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78397" y="4718213"/>
                <a:ext cx="1103043" cy="59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0663" y="6042025"/>
              <a:ext cx="547687" cy="146050"/>
            </p14:xfrm>
          </p:contentPart>
        </mc:Choice>
        <mc:Fallback xmlns="">
          <p:pic>
            <p:nvPicPr>
              <p:cNvPr id="8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21295" y="6032763"/>
                <a:ext cx="566424" cy="164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74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78950" y="5459413"/>
              <a:ext cx="722313" cy="392112"/>
            </p14:xfrm>
          </p:contentPart>
        </mc:Choice>
        <mc:Fallback xmlns="">
          <p:pic>
            <p:nvPicPr>
              <p:cNvPr id="11674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69574" y="5450043"/>
                <a:ext cx="741065" cy="41085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 kern="1200"/>
              <a:t>The crank and connecting rod of a steam engine are </a:t>
            </a:r>
            <a:r>
              <a:rPr lang="en-US" sz="2400" kern="1200">
                <a:solidFill>
                  <a:srgbClr val="0000FF"/>
                </a:solidFill>
              </a:rPr>
              <a:t>0.3 m</a:t>
            </a:r>
            <a:r>
              <a:rPr lang="en-US" sz="2400" kern="1200"/>
              <a:t> and </a:t>
            </a:r>
            <a:r>
              <a:rPr lang="en-US" sz="2400" kern="1200">
                <a:solidFill>
                  <a:srgbClr val="0000FF"/>
                </a:solidFill>
              </a:rPr>
              <a:t>1.5 m</a:t>
            </a:r>
            <a:r>
              <a:rPr lang="en-US" sz="2400" kern="1200"/>
              <a:t> in length. The crank rotates at </a:t>
            </a:r>
            <a:r>
              <a:rPr lang="en-US" sz="2400" kern="1200">
                <a:solidFill>
                  <a:srgbClr val="0000FF"/>
                </a:solidFill>
              </a:rPr>
              <a:t>180 </a:t>
            </a:r>
            <a:r>
              <a:rPr lang="en-US" sz="2400" kern="1200" err="1">
                <a:solidFill>
                  <a:srgbClr val="0000FF"/>
                </a:solidFill>
              </a:rPr>
              <a:t>r.p.m</a:t>
            </a:r>
            <a:r>
              <a:rPr lang="en-US" sz="2400" kern="1200">
                <a:solidFill>
                  <a:srgbClr val="0000FF"/>
                </a:solidFill>
              </a:rPr>
              <a:t>. </a:t>
            </a:r>
            <a:r>
              <a:rPr lang="en-US" sz="2400" kern="1200">
                <a:solidFill>
                  <a:srgbClr val="FF0000"/>
                </a:solidFill>
              </a:rPr>
              <a:t>clockwise</a:t>
            </a:r>
            <a:r>
              <a:rPr lang="en-US" sz="2400" kern="1200"/>
              <a:t>. </a:t>
            </a:r>
          </a:p>
          <a:p>
            <a:pPr algn="just">
              <a:buNone/>
            </a:pPr>
            <a:r>
              <a:rPr lang="en-US" sz="2400" kern="1200"/>
              <a:t>	(</a:t>
            </a:r>
            <a:r>
              <a:rPr lang="en-US" sz="2400" kern="1200" err="1"/>
              <a:t>i</a:t>
            </a:r>
            <a:r>
              <a:rPr lang="en-US" sz="2400" kern="1200"/>
              <a:t>) Determine the velocity and acceleration of the piston when the crank is at </a:t>
            </a:r>
            <a:r>
              <a:rPr lang="en-US" sz="2400" kern="1200">
                <a:solidFill>
                  <a:srgbClr val="0000FF"/>
                </a:solidFill>
              </a:rPr>
              <a:t>40</a:t>
            </a:r>
            <a:r>
              <a:rPr lang="en-US" sz="2400" kern="1200"/>
              <a:t> degrees from the inner dead centre position. </a:t>
            </a:r>
          </a:p>
          <a:p>
            <a:pPr algn="just">
              <a:buNone/>
            </a:pPr>
            <a:r>
              <a:rPr lang="en-US" sz="2400" kern="1200">
                <a:solidFill>
                  <a:srgbClr val="FF0000"/>
                </a:solidFill>
              </a:rPr>
              <a:t> 	</a:t>
            </a:r>
            <a:r>
              <a:rPr lang="en-US" sz="2400" kern="1200"/>
              <a:t>(ii) </a:t>
            </a:r>
            <a:r>
              <a:rPr lang="en-US" sz="2400" kern="1200">
                <a:solidFill>
                  <a:srgbClr val="FF0000"/>
                </a:solidFill>
              </a:rPr>
              <a:t>Also determine the position of the crank for zero </a:t>
            </a:r>
            <a:r>
              <a:rPr lang="en-US" sz="2400">
                <a:solidFill>
                  <a:srgbClr val="FF0000"/>
                </a:solidFill>
              </a:rPr>
              <a:t>acceleration of the piston.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1: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76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6325" y="1025525"/>
              <a:ext cx="9504363" cy="1736725"/>
            </p14:xfrm>
          </p:contentPart>
        </mc:Choice>
        <mc:Fallback xmlns="">
          <p:pic>
            <p:nvPicPr>
              <p:cNvPr id="11776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966" y="1016166"/>
                <a:ext cx="9523082" cy="1755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76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3198813"/>
              <a:ext cx="1392237" cy="339725"/>
            </p14:xfrm>
          </p:contentPart>
        </mc:Choice>
        <mc:Fallback xmlns="">
          <p:pic>
            <p:nvPicPr>
              <p:cNvPr id="11776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875" y="3189416"/>
                <a:ext cx="1410963" cy="358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76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9250" y="3914775"/>
              <a:ext cx="774700" cy="184150"/>
            </p14:xfrm>
          </p:contentPart>
        </mc:Choice>
        <mc:Fallback xmlns="">
          <p:pic>
            <p:nvPicPr>
              <p:cNvPr id="11776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9895" y="3905405"/>
                <a:ext cx="793411" cy="202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776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0325" y="3790950"/>
              <a:ext cx="1422400" cy="430213"/>
            </p14:xfrm>
          </p:contentPart>
        </mc:Choice>
        <mc:Fallback xmlns="">
          <p:pic>
            <p:nvPicPr>
              <p:cNvPr id="11776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0962" y="3781550"/>
                <a:ext cx="1441125" cy="449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776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7838" y="3873500"/>
              <a:ext cx="996950" cy="180975"/>
            </p14:xfrm>
          </p:contentPart>
        </mc:Choice>
        <mc:Fallback xmlns="">
          <p:pic>
            <p:nvPicPr>
              <p:cNvPr id="11776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8477" y="3864182"/>
                <a:ext cx="1015672" cy="19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776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1513" y="3365500"/>
              <a:ext cx="1339850" cy="1265238"/>
            </p14:xfrm>
          </p:contentPart>
        </mc:Choice>
        <mc:Fallback xmlns="">
          <p:pic>
            <p:nvPicPr>
              <p:cNvPr id="11776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2153" y="3356139"/>
                <a:ext cx="1358569" cy="128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76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6188" y="3624263"/>
              <a:ext cx="295275" cy="269875"/>
            </p14:xfrm>
          </p:contentPart>
        </mc:Choice>
        <mc:Fallback xmlns="">
          <p:pic>
            <p:nvPicPr>
              <p:cNvPr id="11776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6848" y="3614920"/>
                <a:ext cx="313954" cy="28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76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2763" y="3690938"/>
              <a:ext cx="715962" cy="265112"/>
            </p14:xfrm>
          </p:contentPart>
        </mc:Choice>
        <mc:Fallback xmlns="">
          <p:pic>
            <p:nvPicPr>
              <p:cNvPr id="11776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3404" y="3681585"/>
                <a:ext cx="734680" cy="28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7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0225" y="4122738"/>
              <a:ext cx="149225" cy="184150"/>
            </p14:xfrm>
          </p:contentPart>
        </mc:Choice>
        <mc:Fallback xmlns="">
          <p:pic>
            <p:nvPicPr>
              <p:cNvPr id="1177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40898" y="4113332"/>
                <a:ext cx="167878" cy="20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777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7400" y="4222750"/>
              <a:ext cx="77788" cy="63500"/>
            </p14:xfrm>
          </p:contentPart>
        </mc:Choice>
        <mc:Fallback xmlns="">
          <p:pic>
            <p:nvPicPr>
              <p:cNvPr id="11777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98037" y="4213475"/>
                <a:ext cx="96515" cy="82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777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1713" y="4102100"/>
              <a:ext cx="119062" cy="293688"/>
            </p14:xfrm>
          </p:contentPart>
        </mc:Choice>
        <mc:Fallback xmlns="">
          <p:pic>
            <p:nvPicPr>
              <p:cNvPr id="11777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12417" y="4092719"/>
                <a:ext cx="137654" cy="31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77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8775" y="4389438"/>
              <a:ext cx="1468438" cy="344487"/>
            </p14:xfrm>
          </p:contentPart>
        </mc:Choice>
        <mc:Fallback xmlns="">
          <p:pic>
            <p:nvPicPr>
              <p:cNvPr id="11777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19415" y="4380089"/>
                <a:ext cx="1487158" cy="363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7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2950" y="4348163"/>
              <a:ext cx="977900" cy="309562"/>
            </p14:xfrm>
          </p:contentPart>
        </mc:Choice>
        <mc:Fallback xmlns="">
          <p:pic>
            <p:nvPicPr>
              <p:cNvPr id="1177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73589" y="4338760"/>
                <a:ext cx="996623" cy="328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777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7700" y="4478338"/>
              <a:ext cx="106363" cy="47625"/>
            </p14:xfrm>
          </p:contentPart>
        </mc:Choice>
        <mc:Fallback xmlns="">
          <p:pic>
            <p:nvPicPr>
              <p:cNvPr id="11777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48229" y="4469233"/>
                <a:ext cx="125304" cy="6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777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5675" y="4365625"/>
              <a:ext cx="515938" cy="144463"/>
            </p14:xfrm>
          </p:contentPart>
        </mc:Choice>
        <mc:Fallback xmlns="">
          <p:pic>
            <p:nvPicPr>
              <p:cNvPr id="11777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6314" y="4356235"/>
                <a:ext cx="534660" cy="163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7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4150" y="4559300"/>
              <a:ext cx="2478088" cy="660400"/>
            </p14:xfrm>
          </p:contentPart>
        </mc:Choice>
        <mc:Fallback xmlns="">
          <p:pic>
            <p:nvPicPr>
              <p:cNvPr id="1177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94792" y="4549943"/>
                <a:ext cx="2496804" cy="67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777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1038" y="4799013"/>
              <a:ext cx="754062" cy="285750"/>
            </p14:xfrm>
          </p:contentPart>
        </mc:Choice>
        <mc:Fallback xmlns="">
          <p:pic>
            <p:nvPicPr>
              <p:cNvPr id="11777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41671" y="4789597"/>
                <a:ext cx="772796" cy="30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777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4816475"/>
              <a:ext cx="223837" cy="217488"/>
            </p14:xfrm>
          </p:contentPart>
        </mc:Choice>
        <mc:Fallback xmlns="">
          <p:pic>
            <p:nvPicPr>
              <p:cNvPr id="11777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16406" y="4807175"/>
                <a:ext cx="242550" cy="236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778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8038" y="4838700"/>
              <a:ext cx="1247775" cy="252413"/>
            </p14:xfrm>
          </p:contentPart>
        </mc:Choice>
        <mc:Fallback xmlns="">
          <p:pic>
            <p:nvPicPr>
              <p:cNvPr id="11778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38675" y="4829298"/>
                <a:ext cx="1266501" cy="271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78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75" y="4805363"/>
              <a:ext cx="906463" cy="180975"/>
            </p14:xfrm>
          </p:contentPart>
        </mc:Choice>
        <mc:Fallback xmlns="">
          <p:pic>
            <p:nvPicPr>
              <p:cNvPr id="11778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05511" y="4796045"/>
                <a:ext cx="925190" cy="19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78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4500" y="5322888"/>
              <a:ext cx="841375" cy="239712"/>
            </p14:xfrm>
          </p:contentPart>
        </mc:Choice>
        <mc:Fallback xmlns="">
          <p:pic>
            <p:nvPicPr>
              <p:cNvPr id="11778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5131" y="5313530"/>
                <a:ext cx="860112" cy="25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78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0500" y="5365750"/>
              <a:ext cx="542925" cy="252413"/>
            </p14:xfrm>
          </p:contentPart>
        </mc:Choice>
        <mc:Fallback xmlns="">
          <p:pic>
            <p:nvPicPr>
              <p:cNvPr id="11778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21133" y="5356348"/>
                <a:ext cx="561659" cy="271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78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0" y="5310188"/>
              <a:ext cx="468313" cy="301625"/>
            </p14:xfrm>
          </p:contentPart>
        </mc:Choice>
        <mc:Fallback xmlns="">
          <p:pic>
            <p:nvPicPr>
              <p:cNvPr id="11778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83134" y="5300874"/>
                <a:ext cx="487046" cy="320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78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3225" y="5254625"/>
              <a:ext cx="1028700" cy="303213"/>
            </p14:xfrm>
          </p:contentPart>
        </mc:Choice>
        <mc:Fallback xmlns="">
          <p:pic>
            <p:nvPicPr>
              <p:cNvPr id="11778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03867" y="5245295"/>
                <a:ext cx="1047417" cy="321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778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0" y="5208588"/>
              <a:ext cx="542925" cy="320675"/>
            </p14:xfrm>
          </p:contentPart>
        </mc:Choice>
        <mc:Fallback xmlns="">
          <p:pic>
            <p:nvPicPr>
              <p:cNvPr id="11778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19877" y="5199178"/>
                <a:ext cx="561671" cy="339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78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5088" y="5470525"/>
              <a:ext cx="274637" cy="292100"/>
            </p14:xfrm>
          </p:contentPart>
        </mc:Choice>
        <mc:Fallback xmlns="">
          <p:pic>
            <p:nvPicPr>
              <p:cNvPr id="11778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05742" y="5461195"/>
                <a:ext cx="293330" cy="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78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5629275"/>
              <a:ext cx="100012" cy="53975"/>
            </p14:xfrm>
          </p:contentPart>
        </mc:Choice>
        <mc:Fallback xmlns="">
          <p:pic>
            <p:nvPicPr>
              <p:cNvPr id="11778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75668" y="5619981"/>
                <a:ext cx="118652" cy="72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778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1063" y="5491163"/>
              <a:ext cx="477837" cy="195262"/>
            </p14:xfrm>
          </p:contentPart>
        </mc:Choice>
        <mc:Fallback xmlns="">
          <p:pic>
            <p:nvPicPr>
              <p:cNvPr id="11778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21708" y="5481813"/>
                <a:ext cx="496547" cy="21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779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96225" y="5272088"/>
              <a:ext cx="1800225" cy="509587"/>
            </p14:xfrm>
          </p:contentPart>
        </mc:Choice>
        <mc:Fallback xmlns="">
          <p:pic>
            <p:nvPicPr>
              <p:cNvPr id="11779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6866" y="5262731"/>
                <a:ext cx="1818944" cy="528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779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6338" y="5413375"/>
              <a:ext cx="377825" cy="147638"/>
            </p14:xfrm>
          </p:contentPart>
        </mc:Choice>
        <mc:Fallback xmlns="">
          <p:pic>
            <p:nvPicPr>
              <p:cNvPr id="11779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56964" y="5404013"/>
                <a:ext cx="396572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779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8488" y="5816600"/>
              <a:ext cx="5121275" cy="858838"/>
            </p14:xfrm>
          </p:contentPart>
        </mc:Choice>
        <mc:Fallback xmlns="">
          <p:pic>
            <p:nvPicPr>
              <p:cNvPr id="11779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39127" y="5807206"/>
                <a:ext cx="5139996" cy="877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779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6838" y="3074988"/>
              <a:ext cx="201612" cy="169862"/>
            </p14:xfrm>
          </p:contentPart>
        </mc:Choice>
        <mc:Fallback xmlns="">
          <p:pic>
            <p:nvPicPr>
              <p:cNvPr id="11779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47444" y="3065690"/>
                <a:ext cx="220400" cy="18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79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6088" y="2974975"/>
              <a:ext cx="657225" cy="211138"/>
            </p14:xfrm>
          </p:contentPart>
        </mc:Choice>
        <mc:Fallback xmlns="">
          <p:pic>
            <p:nvPicPr>
              <p:cNvPr id="11779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96725" y="2965623"/>
                <a:ext cx="675951" cy="229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79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9263" y="3233738"/>
              <a:ext cx="1390650" cy="906462"/>
            </p14:xfrm>
          </p:contentPart>
        </mc:Choice>
        <mc:Fallback xmlns="">
          <p:pic>
            <p:nvPicPr>
              <p:cNvPr id="11779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99908" y="3224378"/>
                <a:ext cx="1409360" cy="925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779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74363" y="4333875"/>
              <a:ext cx="128587" cy="47625"/>
            </p14:xfrm>
          </p:contentPart>
        </mc:Choice>
        <mc:Fallback xmlns="">
          <p:pic>
            <p:nvPicPr>
              <p:cNvPr id="11779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65076" y="4324770"/>
                <a:ext cx="147161" cy="6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779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28375" y="4276725"/>
              <a:ext cx="825500" cy="165100"/>
            </p14:xfrm>
          </p:contentPart>
        </mc:Choice>
        <mc:Fallback xmlns="">
          <p:pic>
            <p:nvPicPr>
              <p:cNvPr id="11779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119023" y="4267291"/>
                <a:ext cx="844204" cy="183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779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800" y="3581400"/>
              <a:ext cx="1600200" cy="71438"/>
            </p14:xfrm>
          </p:contentPart>
        </mc:Choice>
        <mc:Fallback xmlns="">
          <p:pic>
            <p:nvPicPr>
              <p:cNvPr id="11779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9423" y="3571972"/>
                <a:ext cx="1618954" cy="9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779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5163" y="3586163"/>
              <a:ext cx="384175" cy="2682875"/>
            </p14:xfrm>
          </p:contentPart>
        </mc:Choice>
        <mc:Fallback xmlns="">
          <p:pic>
            <p:nvPicPr>
              <p:cNvPr id="11779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35677" y="3576802"/>
                <a:ext cx="403147" cy="27015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87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1275" y="171450"/>
              <a:ext cx="1165225" cy="382588"/>
            </p14:xfrm>
          </p:contentPart>
        </mc:Choice>
        <mc:Fallback xmlns="">
          <p:pic>
            <p:nvPicPr>
              <p:cNvPr id="1187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1919" y="162039"/>
                <a:ext cx="1183938" cy="40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7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2400" y="165100"/>
              <a:ext cx="563563" cy="234950"/>
            </p14:xfrm>
          </p:contentPart>
        </mc:Choice>
        <mc:Fallback xmlns="">
          <p:pic>
            <p:nvPicPr>
              <p:cNvPr id="1187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3025" y="155774"/>
                <a:ext cx="582312" cy="253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7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5575" y="60325"/>
              <a:ext cx="3024188" cy="550863"/>
            </p14:xfrm>
          </p:contentPart>
        </mc:Choice>
        <mc:Fallback xmlns="">
          <p:pic>
            <p:nvPicPr>
              <p:cNvPr id="1187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6220" y="50964"/>
                <a:ext cx="3042898" cy="569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7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5400" y="839788"/>
              <a:ext cx="1692275" cy="319087"/>
            </p14:xfrm>
          </p:contentPart>
        </mc:Choice>
        <mc:Fallback xmlns="">
          <p:pic>
            <p:nvPicPr>
              <p:cNvPr id="1187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038" y="830392"/>
                <a:ext cx="1710998" cy="337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7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4700" y="822325"/>
              <a:ext cx="533400" cy="231775"/>
            </p14:xfrm>
          </p:contentPart>
        </mc:Choice>
        <mc:Fallback xmlns="">
          <p:pic>
            <p:nvPicPr>
              <p:cNvPr id="1187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5336" y="812953"/>
                <a:ext cx="552128" cy="25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87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0" y="728663"/>
              <a:ext cx="636588" cy="423862"/>
            </p14:xfrm>
          </p:contentPart>
        </mc:Choice>
        <mc:Fallback xmlns="">
          <p:pic>
            <p:nvPicPr>
              <p:cNvPr id="1187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4633" y="719276"/>
                <a:ext cx="655322" cy="44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7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8875" y="933450"/>
              <a:ext cx="114300" cy="47625"/>
            </p14:xfrm>
          </p:contentPart>
        </mc:Choice>
        <mc:Fallback xmlns="">
          <p:pic>
            <p:nvPicPr>
              <p:cNvPr id="1187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588" y="923925"/>
                <a:ext cx="132874" cy="6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7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8438" y="604838"/>
              <a:ext cx="1781175" cy="444500"/>
            </p14:xfrm>
          </p:contentPart>
        </mc:Choice>
        <mc:Fallback xmlns="">
          <p:pic>
            <p:nvPicPr>
              <p:cNvPr id="1187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69079" y="595450"/>
                <a:ext cx="1799894" cy="46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7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9163" y="536575"/>
              <a:ext cx="1017587" cy="571500"/>
            </p14:xfrm>
          </p:contentPart>
        </mc:Choice>
        <mc:Fallback xmlns="">
          <p:pic>
            <p:nvPicPr>
              <p:cNvPr id="1187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9811" y="527188"/>
                <a:ext cx="1036291" cy="590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7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2213" y="1368425"/>
              <a:ext cx="2995612" cy="615950"/>
            </p14:xfrm>
          </p:contentPart>
        </mc:Choice>
        <mc:Fallback xmlns="">
          <p:pic>
            <p:nvPicPr>
              <p:cNvPr id="1187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2853" y="1359087"/>
                <a:ext cx="3014332" cy="634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87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75" y="1165225"/>
              <a:ext cx="1150938" cy="677863"/>
            </p14:xfrm>
          </p:contentPart>
        </mc:Choice>
        <mc:Fallback xmlns="">
          <p:pic>
            <p:nvPicPr>
              <p:cNvPr id="1187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61509" y="1155840"/>
                <a:ext cx="1169670" cy="69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7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3175" y="2490788"/>
              <a:ext cx="114300" cy="63500"/>
            </p14:xfrm>
          </p:contentPart>
        </mc:Choice>
        <mc:Fallback xmlns="">
          <p:pic>
            <p:nvPicPr>
              <p:cNvPr id="1187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3917" y="2481460"/>
                <a:ext cx="132816" cy="82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7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7813" y="2379663"/>
              <a:ext cx="373062" cy="204787"/>
            </p14:xfrm>
          </p:contentPart>
        </mc:Choice>
        <mc:Fallback xmlns="">
          <p:pic>
            <p:nvPicPr>
              <p:cNvPr id="1187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48450" y="2370305"/>
                <a:ext cx="391787" cy="223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7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3588" y="2370138"/>
              <a:ext cx="269875" cy="206375"/>
            </p14:xfrm>
          </p:contentPart>
        </mc:Choice>
        <mc:Fallback xmlns="">
          <p:pic>
            <p:nvPicPr>
              <p:cNvPr id="1187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34195" y="2360822"/>
                <a:ext cx="288661" cy="225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8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7925" y="2322513"/>
              <a:ext cx="574675" cy="312737"/>
            </p14:xfrm>
          </p:contentPart>
        </mc:Choice>
        <mc:Fallback xmlns="">
          <p:pic>
            <p:nvPicPr>
              <p:cNvPr id="1188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48569" y="2313188"/>
                <a:ext cx="593387" cy="3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8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138" y="3103563"/>
              <a:ext cx="546100" cy="352425"/>
            </p14:xfrm>
          </p:contentPart>
        </mc:Choice>
        <mc:Fallback xmlns="">
          <p:pic>
            <p:nvPicPr>
              <p:cNvPr id="1188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1760" y="3094184"/>
                <a:ext cx="564856" cy="371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88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5250" y="3146425"/>
              <a:ext cx="877888" cy="309563"/>
            </p14:xfrm>
          </p:contentPart>
        </mc:Choice>
        <mc:Fallback xmlns="">
          <p:pic>
            <p:nvPicPr>
              <p:cNvPr id="1188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55888" y="3137000"/>
                <a:ext cx="896612" cy="328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88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8588" y="2989263"/>
              <a:ext cx="2759075" cy="315912"/>
            </p14:xfrm>
          </p:contentPart>
        </mc:Choice>
        <mc:Fallback xmlns="">
          <p:pic>
            <p:nvPicPr>
              <p:cNvPr id="1188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9224" y="2979919"/>
                <a:ext cx="2777803" cy="334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880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0875" y="3070225"/>
              <a:ext cx="363538" cy="376238"/>
            </p14:xfrm>
          </p:contentPart>
        </mc:Choice>
        <mc:Fallback xmlns="">
          <p:pic>
            <p:nvPicPr>
              <p:cNvPr id="11880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21526" y="3060882"/>
                <a:ext cx="382236" cy="39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88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7513" y="3686175"/>
              <a:ext cx="219075" cy="611188"/>
            </p14:xfrm>
          </p:contentPart>
        </mc:Choice>
        <mc:Fallback xmlns="">
          <p:pic>
            <p:nvPicPr>
              <p:cNvPr id="1188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8083" y="3676789"/>
                <a:ext cx="237936" cy="6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8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0338" y="3786188"/>
              <a:ext cx="4140200" cy="496887"/>
            </p14:xfrm>
          </p:contentPart>
        </mc:Choice>
        <mc:Fallback xmlns="">
          <p:pic>
            <p:nvPicPr>
              <p:cNvPr id="1188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20977" y="3776792"/>
                <a:ext cx="4158923" cy="515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80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3675" y="4471988"/>
              <a:ext cx="161925" cy="495300"/>
            </p14:xfrm>
          </p:contentPart>
        </mc:Choice>
        <mc:Fallback xmlns="">
          <p:pic>
            <p:nvPicPr>
              <p:cNvPr id="11880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64361" y="4462602"/>
                <a:ext cx="180554" cy="51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80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0350" y="4640263"/>
              <a:ext cx="130175" cy="165100"/>
            </p14:xfrm>
          </p:contentPart>
        </mc:Choice>
        <mc:Fallback xmlns="">
          <p:pic>
            <p:nvPicPr>
              <p:cNvPr id="11880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21052" y="4630870"/>
                <a:ext cx="148771" cy="18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880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4475163"/>
              <a:ext cx="755650" cy="358775"/>
            </p14:xfrm>
          </p:contentPart>
        </mc:Choice>
        <mc:Fallback xmlns="">
          <p:pic>
            <p:nvPicPr>
              <p:cNvPr id="11880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16285" y="4465816"/>
                <a:ext cx="774379" cy="377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81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9100" y="4479925"/>
              <a:ext cx="868363" cy="439738"/>
            </p14:xfrm>
          </p:contentPart>
        </mc:Choice>
        <mc:Fallback xmlns="">
          <p:pic>
            <p:nvPicPr>
              <p:cNvPr id="11881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49747" y="4470561"/>
                <a:ext cx="887068" cy="458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881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5900" y="4624388"/>
              <a:ext cx="180975" cy="200025"/>
            </p14:xfrm>
          </p:contentPart>
        </mc:Choice>
        <mc:Fallback xmlns="">
          <p:pic>
            <p:nvPicPr>
              <p:cNvPr id="11881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6545" y="4615034"/>
                <a:ext cx="199684" cy="21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81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0" y="4505325"/>
              <a:ext cx="700088" cy="457200"/>
            </p14:xfrm>
          </p:contentPart>
        </mc:Choice>
        <mc:Fallback xmlns="">
          <p:pic>
            <p:nvPicPr>
              <p:cNvPr id="11881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03877" y="4495958"/>
                <a:ext cx="718834" cy="47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81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2513" y="5097463"/>
              <a:ext cx="255587" cy="163512"/>
            </p14:xfrm>
          </p:contentPart>
        </mc:Choice>
        <mc:Fallback xmlns="">
          <p:pic>
            <p:nvPicPr>
              <p:cNvPr id="11881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23100" y="5088119"/>
                <a:ext cx="274412" cy="18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881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7488" y="5087938"/>
              <a:ext cx="347662" cy="134937"/>
            </p14:xfrm>
          </p:contentPart>
        </mc:Choice>
        <mc:Fallback xmlns="">
          <p:pic>
            <p:nvPicPr>
              <p:cNvPr id="11881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58150" y="5078582"/>
                <a:ext cx="366338" cy="15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81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1675" y="5035550"/>
              <a:ext cx="227013" cy="293688"/>
            </p14:xfrm>
          </p:contentPart>
        </mc:Choice>
        <mc:Fallback xmlns="">
          <p:pic>
            <p:nvPicPr>
              <p:cNvPr id="11881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42291" y="5026204"/>
                <a:ext cx="245780" cy="312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81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9813" y="5072063"/>
              <a:ext cx="139700" cy="139700"/>
            </p14:xfrm>
          </p:contentPart>
        </mc:Choice>
        <mc:Fallback xmlns="">
          <p:pic>
            <p:nvPicPr>
              <p:cNvPr id="11881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80403" y="5062726"/>
                <a:ext cx="158520" cy="158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88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9063" y="5000625"/>
              <a:ext cx="188912" cy="152400"/>
            </p14:xfrm>
          </p:contentPart>
        </mc:Choice>
        <mc:Fallback xmlns="">
          <p:pic>
            <p:nvPicPr>
              <p:cNvPr id="1188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29707" y="4991235"/>
                <a:ext cx="207623" cy="171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81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05775" y="4821238"/>
              <a:ext cx="701675" cy="355600"/>
            </p14:xfrm>
          </p:contentPart>
        </mc:Choice>
        <mc:Fallback xmlns="">
          <p:pic>
            <p:nvPicPr>
              <p:cNvPr id="11881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96395" y="4811861"/>
                <a:ext cx="720434" cy="374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88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4450" y="4945063"/>
              <a:ext cx="285750" cy="177800"/>
            </p14:xfrm>
          </p:contentPart>
        </mc:Choice>
        <mc:Fallback xmlns="">
          <p:pic>
            <p:nvPicPr>
              <p:cNvPr id="1188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25069" y="4935743"/>
                <a:ext cx="304511" cy="1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82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0700" y="4992688"/>
              <a:ext cx="141288" cy="71437"/>
            </p14:xfrm>
          </p:contentPart>
        </mc:Choice>
        <mc:Fallback xmlns="">
          <p:pic>
            <p:nvPicPr>
              <p:cNvPr id="11882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01353" y="4983260"/>
                <a:ext cx="159983" cy="90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882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0575" y="4929188"/>
              <a:ext cx="128588" cy="142875"/>
            </p14:xfrm>
          </p:contentPart>
        </mc:Choice>
        <mc:Fallback xmlns="">
          <p:pic>
            <p:nvPicPr>
              <p:cNvPr id="11882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71210" y="4919878"/>
                <a:ext cx="147318" cy="161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882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5256213"/>
              <a:ext cx="166687" cy="139700"/>
            </p14:xfrm>
          </p:contentPart>
        </mc:Choice>
        <mc:Fallback xmlns="">
          <p:pic>
            <p:nvPicPr>
              <p:cNvPr id="11882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86093" y="5246803"/>
                <a:ext cx="185327" cy="1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88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4813" y="5332413"/>
              <a:ext cx="6350" cy="19050"/>
            </p14:xfrm>
          </p:contentPart>
        </mc:Choice>
        <mc:Fallback xmlns="">
          <p:pic>
            <p:nvPicPr>
              <p:cNvPr id="1188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64494" y="5323068"/>
                <a:ext cx="26988" cy="3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882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0550" y="5199063"/>
              <a:ext cx="314325" cy="142875"/>
            </p14:xfrm>
          </p:contentPart>
        </mc:Choice>
        <mc:Fallback xmlns="">
          <p:pic>
            <p:nvPicPr>
              <p:cNvPr id="11882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51199" y="5189753"/>
                <a:ext cx="333026" cy="161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8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5172075"/>
              <a:ext cx="196850" cy="255588"/>
            </p14:xfrm>
          </p:contentPart>
        </mc:Choice>
        <mc:Fallback xmlns="">
          <p:pic>
            <p:nvPicPr>
              <p:cNvPr id="1188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65514" y="5162715"/>
                <a:ext cx="215598" cy="274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882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4775" y="5211763"/>
              <a:ext cx="157163" cy="174625"/>
            </p14:xfrm>
          </p:contentPart>
        </mc:Choice>
        <mc:Fallback xmlns="">
          <p:pic>
            <p:nvPicPr>
              <p:cNvPr id="11882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35424" y="5202363"/>
                <a:ext cx="175864" cy="193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82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5138" y="5146675"/>
              <a:ext cx="73025" cy="157163"/>
            </p14:xfrm>
          </p:contentPart>
        </mc:Choice>
        <mc:Fallback xmlns="">
          <p:pic>
            <p:nvPicPr>
              <p:cNvPr id="11882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95831" y="5137303"/>
                <a:ext cx="91639" cy="175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882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5141913"/>
              <a:ext cx="207962" cy="146050"/>
            </p14:xfrm>
          </p:contentPart>
        </mc:Choice>
        <mc:Fallback xmlns="">
          <p:pic>
            <p:nvPicPr>
              <p:cNvPr id="11882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64058" y="5132606"/>
                <a:ext cx="226671" cy="164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882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5130800"/>
              <a:ext cx="300037" cy="274638"/>
            </p14:xfrm>
          </p:contentPart>
        </mc:Choice>
        <mc:Fallback xmlns="">
          <p:pic>
            <p:nvPicPr>
              <p:cNvPr id="11882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84746" y="5121392"/>
                <a:ext cx="318722" cy="293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883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1450" y="5245100"/>
              <a:ext cx="144463" cy="57150"/>
            </p14:xfrm>
          </p:contentPart>
        </mc:Choice>
        <mc:Fallback xmlns="">
          <p:pic>
            <p:nvPicPr>
              <p:cNvPr id="11883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72153" y="5235696"/>
                <a:ext cx="163057" cy="75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83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6725" y="5184775"/>
              <a:ext cx="95250" cy="112713"/>
            </p14:xfrm>
          </p:contentPart>
        </mc:Choice>
        <mc:Fallback xmlns="">
          <p:pic>
            <p:nvPicPr>
              <p:cNvPr id="11883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67273" y="5175442"/>
                <a:ext cx="114155" cy="13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83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7338" y="5603875"/>
              <a:ext cx="141287" cy="147638"/>
            </p14:xfrm>
          </p:contentPart>
        </mc:Choice>
        <mc:Fallback xmlns="">
          <p:pic>
            <p:nvPicPr>
              <p:cNvPr id="11883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48062" y="5594513"/>
                <a:ext cx="159840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883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2613" y="5715000"/>
              <a:ext cx="3175" cy="7938"/>
            </p14:xfrm>
          </p:contentPart>
        </mc:Choice>
        <mc:Fallback xmlns="">
          <p:pic>
            <p:nvPicPr>
              <p:cNvPr id="11883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42294" y="5704137"/>
                <a:ext cx="23813" cy="29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883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9138" y="5614988"/>
              <a:ext cx="530225" cy="234950"/>
            </p14:xfrm>
          </p:contentPart>
        </mc:Choice>
        <mc:Fallback xmlns="">
          <p:pic>
            <p:nvPicPr>
              <p:cNvPr id="11883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79798" y="5605662"/>
                <a:ext cx="548905" cy="253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883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2238" y="5518150"/>
              <a:ext cx="1604962" cy="338138"/>
            </p14:xfrm>
          </p:contentPart>
        </mc:Choice>
        <mc:Fallback xmlns="">
          <p:pic>
            <p:nvPicPr>
              <p:cNvPr id="11883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52869" y="5508777"/>
                <a:ext cx="1623700" cy="356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883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6900" y="5565775"/>
              <a:ext cx="361950" cy="144463"/>
            </p14:xfrm>
          </p:contentPart>
        </mc:Choice>
        <mc:Fallback xmlns="">
          <p:pic>
            <p:nvPicPr>
              <p:cNvPr id="11883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97555" y="5556432"/>
                <a:ext cx="380641" cy="163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883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6350" y="5522913"/>
              <a:ext cx="377825" cy="149225"/>
            </p14:xfrm>
          </p:contentPart>
        </mc:Choice>
        <mc:Fallback xmlns="">
          <p:pic>
            <p:nvPicPr>
              <p:cNvPr id="11883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76968" y="5513496"/>
                <a:ext cx="396590" cy="168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883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2200" y="5453063"/>
              <a:ext cx="1143000" cy="309562"/>
            </p14:xfrm>
          </p:contentPart>
        </mc:Choice>
        <mc:Fallback xmlns="">
          <p:pic>
            <p:nvPicPr>
              <p:cNvPr id="11883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62840" y="5443693"/>
                <a:ext cx="1161720" cy="328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883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1575" y="5486400"/>
              <a:ext cx="1203325" cy="231775"/>
            </p14:xfrm>
          </p:contentPart>
        </mc:Choice>
        <mc:Fallback xmlns="">
          <p:pic>
            <p:nvPicPr>
              <p:cNvPr id="11883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12211" y="5477086"/>
                <a:ext cx="1222054" cy="25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884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6663" y="5486400"/>
              <a:ext cx="258762" cy="174625"/>
            </p14:xfrm>
          </p:contentPart>
        </mc:Choice>
        <mc:Fallback xmlns="">
          <p:pic>
            <p:nvPicPr>
              <p:cNvPr id="11884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847293" y="5477115"/>
                <a:ext cx="277502" cy="19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884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90050" y="5478463"/>
              <a:ext cx="327025" cy="125412"/>
            </p14:xfrm>
          </p:contentPart>
        </mc:Choice>
        <mc:Fallback xmlns="">
          <p:pic>
            <p:nvPicPr>
              <p:cNvPr id="11884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80676" y="5469093"/>
                <a:ext cx="345774" cy="144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884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6338" y="5249863"/>
              <a:ext cx="1963737" cy="371475"/>
            </p14:xfrm>
          </p:contentPart>
        </mc:Choice>
        <mc:Fallback xmlns="">
          <p:pic>
            <p:nvPicPr>
              <p:cNvPr id="11884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056987" y="5240531"/>
                <a:ext cx="1982439" cy="390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884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7938" y="5834063"/>
              <a:ext cx="3473450" cy="460375"/>
            </p14:xfrm>
          </p:contentPart>
        </mc:Choice>
        <mc:Fallback xmlns="">
          <p:pic>
            <p:nvPicPr>
              <p:cNvPr id="11884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48579" y="5824820"/>
                <a:ext cx="3492167" cy="478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84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613" y="2951163"/>
              <a:ext cx="574675" cy="368300"/>
            </p14:xfrm>
          </p:contentPart>
        </mc:Choice>
        <mc:Fallback xmlns="">
          <p:pic>
            <p:nvPicPr>
              <p:cNvPr id="11884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4228" y="2941784"/>
                <a:ext cx="593446" cy="38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884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7838" y="3090863"/>
              <a:ext cx="119062" cy="206375"/>
            </p14:xfrm>
          </p:contentPart>
        </mc:Choice>
        <mc:Fallback xmlns="">
          <p:pic>
            <p:nvPicPr>
              <p:cNvPr id="11884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88429" y="3081515"/>
                <a:ext cx="137880" cy="225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884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40725" y="3038475"/>
              <a:ext cx="665163" cy="204788"/>
            </p14:xfrm>
          </p:contentPart>
        </mc:Choice>
        <mc:Fallback xmlns="">
          <p:pic>
            <p:nvPicPr>
              <p:cNvPr id="11884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331351" y="3029134"/>
                <a:ext cx="683910" cy="223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884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45588" y="3121025"/>
              <a:ext cx="133350" cy="74613"/>
            </p14:xfrm>
          </p:contentPart>
        </mc:Choice>
        <mc:Fallback xmlns="">
          <p:pic>
            <p:nvPicPr>
              <p:cNvPr id="11884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36243" y="3111698"/>
                <a:ext cx="152041" cy="93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884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0525" y="3090863"/>
              <a:ext cx="2947988" cy="1084262"/>
            </p14:xfrm>
          </p:contentPart>
        </mc:Choice>
        <mc:Fallback xmlns="">
          <p:pic>
            <p:nvPicPr>
              <p:cNvPr id="11884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01156" y="3081497"/>
                <a:ext cx="2966726" cy="1102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884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4150" y="3549650"/>
              <a:ext cx="1103313" cy="782638"/>
            </p14:xfrm>
          </p:contentPart>
        </mc:Choice>
        <mc:Fallback xmlns="">
          <p:pic>
            <p:nvPicPr>
              <p:cNvPr id="11884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94791" y="3540290"/>
                <a:ext cx="1122032" cy="801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885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32888" y="4160838"/>
              <a:ext cx="80962" cy="46037"/>
            </p14:xfrm>
          </p:contentPart>
        </mc:Choice>
        <mc:Fallback xmlns="">
          <p:pic>
            <p:nvPicPr>
              <p:cNvPr id="11885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123491" y="4151487"/>
                <a:ext cx="99757" cy="64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885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8013" y="4065588"/>
              <a:ext cx="219075" cy="149225"/>
            </p14:xfrm>
          </p:contentPart>
        </mc:Choice>
        <mc:Fallback xmlns="">
          <p:pic>
            <p:nvPicPr>
              <p:cNvPr id="11885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88629" y="4056239"/>
                <a:ext cx="237843" cy="16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885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34563" y="3986213"/>
              <a:ext cx="698500" cy="220662"/>
            </p14:xfrm>
          </p:contentPart>
        </mc:Choice>
        <mc:Fallback xmlns="">
          <p:pic>
            <p:nvPicPr>
              <p:cNvPr id="11885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25211" y="3976869"/>
                <a:ext cx="717203" cy="2393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98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0875" y="444500"/>
              <a:ext cx="847725" cy="341313"/>
            </p14:xfrm>
          </p:contentPart>
        </mc:Choice>
        <mc:Fallback xmlns="">
          <p:pic>
            <p:nvPicPr>
              <p:cNvPr id="1198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1508" y="435149"/>
                <a:ext cx="866459" cy="36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98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4338" y="390525"/>
              <a:ext cx="1266825" cy="330200"/>
            </p14:xfrm>
          </p:contentPart>
        </mc:Choice>
        <mc:Fallback xmlns="">
          <p:pic>
            <p:nvPicPr>
              <p:cNvPr id="1198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978" y="381142"/>
                <a:ext cx="1285545" cy="34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8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7375" y="485775"/>
              <a:ext cx="173038" cy="4763"/>
            </p14:xfrm>
          </p:contentPart>
        </mc:Choice>
        <mc:Fallback xmlns="">
          <p:pic>
            <p:nvPicPr>
              <p:cNvPr id="1198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7923" y="476249"/>
                <a:ext cx="191941" cy="2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98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7888" y="366713"/>
              <a:ext cx="60325" cy="234950"/>
            </p14:xfrm>
          </p:contentPart>
        </mc:Choice>
        <mc:Fallback xmlns="">
          <p:pic>
            <p:nvPicPr>
              <p:cNvPr id="1198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8496" y="357329"/>
                <a:ext cx="79109" cy="2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98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3788" y="454025"/>
              <a:ext cx="133350" cy="80963"/>
            </p14:xfrm>
          </p:contentPart>
        </mc:Choice>
        <mc:Fallback xmlns="">
          <p:pic>
            <p:nvPicPr>
              <p:cNvPr id="1198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4417" y="444669"/>
                <a:ext cx="152091" cy="99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98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4463" y="396875"/>
              <a:ext cx="123825" cy="184150"/>
            </p14:xfrm>
          </p:contentPart>
        </mc:Choice>
        <mc:Fallback xmlns="">
          <p:pic>
            <p:nvPicPr>
              <p:cNvPr id="1198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15212" y="387505"/>
                <a:ext cx="142328" cy="202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98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3863" y="965200"/>
              <a:ext cx="3883025" cy="706438"/>
            </p14:xfrm>
          </p:contentPart>
        </mc:Choice>
        <mc:Fallback xmlns="">
          <p:pic>
            <p:nvPicPr>
              <p:cNvPr id="1198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505" y="955805"/>
                <a:ext cx="3901740" cy="725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8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2688" y="1714500"/>
              <a:ext cx="873125" cy="342900"/>
            </p14:xfrm>
          </p:contentPart>
        </mc:Choice>
        <mc:Fallback xmlns="">
          <p:pic>
            <p:nvPicPr>
              <p:cNvPr id="1198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3323" y="1705135"/>
                <a:ext cx="891855" cy="36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8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9563" y="293688"/>
              <a:ext cx="1790700" cy="355600"/>
            </p14:xfrm>
          </p:contentPart>
        </mc:Choice>
        <mc:Fallback xmlns="">
          <p:pic>
            <p:nvPicPr>
              <p:cNvPr id="1198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0203" y="284302"/>
                <a:ext cx="1809421" cy="37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8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8375" y="398463"/>
              <a:ext cx="147638" cy="168275"/>
            </p14:xfrm>
          </p:contentPart>
        </mc:Choice>
        <mc:Fallback xmlns="">
          <p:pic>
            <p:nvPicPr>
              <p:cNvPr id="1198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78967" y="389114"/>
                <a:ext cx="166455" cy="18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8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0038" y="1554163"/>
              <a:ext cx="3146425" cy="101600"/>
            </p14:xfrm>
          </p:contentPart>
        </mc:Choice>
        <mc:Fallback xmlns="">
          <p:pic>
            <p:nvPicPr>
              <p:cNvPr id="1198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0674" y="1545416"/>
                <a:ext cx="3165154" cy="11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98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2560638"/>
              <a:ext cx="17463" cy="34925"/>
            </p14:xfrm>
          </p:contentPart>
        </mc:Choice>
        <mc:Fallback xmlns="">
          <p:pic>
            <p:nvPicPr>
              <p:cNvPr id="1198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5222" y="2551372"/>
                <a:ext cx="35268" cy="5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8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7313" y="2106613"/>
              <a:ext cx="2416175" cy="841375"/>
            </p14:xfrm>
          </p:contentPart>
        </mc:Choice>
        <mc:Fallback xmlns="">
          <p:pic>
            <p:nvPicPr>
              <p:cNvPr id="1198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47954" y="2097236"/>
                <a:ext cx="2434894" cy="860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8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9338" y="2025650"/>
              <a:ext cx="6494462" cy="1947863"/>
            </p14:xfrm>
          </p:contentPart>
        </mc:Choice>
        <mc:Fallback xmlns="">
          <p:pic>
            <p:nvPicPr>
              <p:cNvPr id="1198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9979" y="2016294"/>
                <a:ext cx="6513180" cy="1966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8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1100" y="3049588"/>
              <a:ext cx="989013" cy="614362"/>
            </p14:xfrm>
          </p:contentPart>
        </mc:Choice>
        <mc:Fallback xmlns="">
          <p:pic>
            <p:nvPicPr>
              <p:cNvPr id="1198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1739" y="3040219"/>
                <a:ext cx="1007735" cy="633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8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5700" y="3252788"/>
              <a:ext cx="1822450" cy="250825"/>
            </p14:xfrm>
          </p:contentPart>
        </mc:Choice>
        <mc:Fallback xmlns="">
          <p:pic>
            <p:nvPicPr>
              <p:cNvPr id="1198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16343" y="3243458"/>
                <a:ext cx="1841164" cy="269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8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7225" y="3398838"/>
              <a:ext cx="109538" cy="60325"/>
            </p14:xfrm>
          </p:contentPart>
        </mc:Choice>
        <mc:Fallback xmlns="">
          <p:pic>
            <p:nvPicPr>
              <p:cNvPr id="1198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7857" y="3389390"/>
                <a:ext cx="128275" cy="79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98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3800" y="3386138"/>
              <a:ext cx="954088" cy="225425"/>
            </p14:xfrm>
          </p:contentPart>
        </mc:Choice>
        <mc:Fallback xmlns="">
          <p:pic>
            <p:nvPicPr>
              <p:cNvPr id="1198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94446" y="3376775"/>
                <a:ext cx="972796" cy="24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98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1275" y="1903413"/>
              <a:ext cx="3500438" cy="884237"/>
            </p14:xfrm>
          </p:contentPart>
        </mc:Choice>
        <mc:Fallback xmlns="">
          <p:pic>
            <p:nvPicPr>
              <p:cNvPr id="1198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81912" y="1894025"/>
                <a:ext cx="3519165" cy="9030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 slider crank mechanism, the length of the crank and connecting rod are </a:t>
            </a:r>
            <a:r>
              <a:rPr lang="en-US" sz="2400">
                <a:solidFill>
                  <a:srgbClr val="FF0000"/>
                </a:solidFill>
              </a:rPr>
              <a:t>150 mm </a:t>
            </a:r>
            <a:r>
              <a:rPr lang="en-US" sz="2400"/>
              <a:t>and </a:t>
            </a:r>
            <a:r>
              <a:rPr lang="en-US" sz="2400">
                <a:solidFill>
                  <a:srgbClr val="FF0000"/>
                </a:solidFill>
              </a:rPr>
              <a:t>600 mm </a:t>
            </a:r>
            <a:r>
              <a:rPr lang="en-US" sz="2400"/>
              <a:t>respectively. The crank position is </a:t>
            </a:r>
            <a:r>
              <a:rPr lang="en-US" sz="2400">
                <a:solidFill>
                  <a:srgbClr val="FF0000"/>
                </a:solidFill>
              </a:rPr>
              <a:t>60°</a:t>
            </a:r>
            <a:r>
              <a:rPr lang="en-US" sz="2400"/>
              <a:t>from inner dead centre. The crank shaft speed is </a:t>
            </a:r>
            <a:r>
              <a:rPr lang="en-US" sz="2400">
                <a:solidFill>
                  <a:srgbClr val="FF0000"/>
                </a:solidFill>
              </a:rPr>
              <a:t>450 </a:t>
            </a:r>
            <a:r>
              <a:rPr lang="en-US" sz="2400" err="1">
                <a:solidFill>
                  <a:srgbClr val="FF0000"/>
                </a:solidFill>
              </a:rPr>
              <a:t>r.p.m</a:t>
            </a:r>
            <a:r>
              <a:rPr lang="en-US" sz="2400"/>
              <a:t>. (clockwise). Using analytical method, determine: </a:t>
            </a:r>
          </a:p>
          <a:p>
            <a:pPr algn="just">
              <a:buNone/>
            </a:pPr>
            <a:r>
              <a:rPr lang="en-US" sz="2400"/>
              <a:t>		(</a:t>
            </a:r>
            <a:r>
              <a:rPr lang="en-US" sz="2400" err="1"/>
              <a:t>i</a:t>
            </a:r>
            <a:r>
              <a:rPr lang="en-US" sz="2400"/>
              <a:t>)Velocity and acceleration of the slider.</a:t>
            </a:r>
          </a:p>
          <a:p>
            <a:pPr algn="just">
              <a:buNone/>
            </a:pPr>
            <a:r>
              <a:rPr lang="en-US" sz="2400"/>
              <a:t>		(ii) Angular velocity and angular acceleration of the connecting rod.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2: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08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088" y="3432175"/>
              <a:ext cx="1104900" cy="293688"/>
            </p14:xfrm>
          </p:contentPart>
        </mc:Choice>
        <mc:Fallback xmlns="">
          <p:pic>
            <p:nvPicPr>
              <p:cNvPr id="1208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712" y="3422783"/>
                <a:ext cx="1123652" cy="31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08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438" y="3687763"/>
              <a:ext cx="4662487" cy="495300"/>
            </p14:xfrm>
          </p:contentPart>
        </mc:Choice>
        <mc:Fallback xmlns="">
          <p:pic>
            <p:nvPicPr>
              <p:cNvPr id="1208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078" y="3677887"/>
                <a:ext cx="4681206" cy="51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8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4725" y="4352925"/>
              <a:ext cx="620713" cy="307975"/>
            </p14:xfrm>
          </p:contentPart>
        </mc:Choice>
        <mc:Fallback xmlns="">
          <p:pic>
            <p:nvPicPr>
              <p:cNvPr id="1208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358" y="4343571"/>
                <a:ext cx="639446" cy="32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8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25" y="4421188"/>
              <a:ext cx="171450" cy="201612"/>
            </p14:xfrm>
          </p:contentPart>
        </mc:Choice>
        <mc:Fallback xmlns="">
          <p:pic>
            <p:nvPicPr>
              <p:cNvPr id="1208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2760" y="4411877"/>
                <a:ext cx="190180" cy="220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08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6450" y="4414838"/>
              <a:ext cx="833438" cy="258762"/>
            </p14:xfrm>
          </p:contentPart>
        </mc:Choice>
        <mc:Fallback xmlns="">
          <p:pic>
            <p:nvPicPr>
              <p:cNvPr id="1208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7090" y="4405507"/>
                <a:ext cx="852159" cy="27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8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0550" y="4343400"/>
              <a:ext cx="915988" cy="287338"/>
            </p14:xfrm>
          </p:contentPart>
        </mc:Choice>
        <mc:Fallback xmlns="">
          <p:pic>
            <p:nvPicPr>
              <p:cNvPr id="1208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1192" y="4334026"/>
                <a:ext cx="934704" cy="306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8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8788" y="4368800"/>
              <a:ext cx="1533525" cy="203200"/>
            </p14:xfrm>
          </p:contentPart>
        </mc:Choice>
        <mc:Fallback xmlns="">
          <p:pic>
            <p:nvPicPr>
              <p:cNvPr id="1208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9426" y="4359399"/>
                <a:ext cx="1552248" cy="22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8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4960938"/>
              <a:ext cx="720725" cy="284162"/>
            </p14:xfrm>
          </p:contentPart>
        </mc:Choice>
        <mc:Fallback xmlns="">
          <p:pic>
            <p:nvPicPr>
              <p:cNvPr id="1208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6812" y="4951586"/>
                <a:ext cx="739426" cy="30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8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6438" y="5022850"/>
              <a:ext cx="439737" cy="220663"/>
            </p14:xfrm>
          </p:contentPart>
        </mc:Choice>
        <mc:Fallback xmlns="">
          <p:pic>
            <p:nvPicPr>
              <p:cNvPr id="1208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7059" y="5013491"/>
                <a:ext cx="458495" cy="239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8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6363" y="5003800"/>
              <a:ext cx="428625" cy="179388"/>
            </p14:xfrm>
          </p:contentPart>
        </mc:Choice>
        <mc:Fallback xmlns="">
          <p:pic>
            <p:nvPicPr>
              <p:cNvPr id="1208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7022" y="4994416"/>
                <a:ext cx="447308" cy="19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8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0888" y="4956175"/>
              <a:ext cx="1036637" cy="304800"/>
            </p14:xfrm>
          </p:contentPart>
        </mc:Choice>
        <mc:Fallback xmlns="">
          <p:pic>
            <p:nvPicPr>
              <p:cNvPr id="1208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1542" y="4946752"/>
                <a:ext cx="1055328" cy="323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8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5137150"/>
              <a:ext cx="134938" cy="49213"/>
            </p14:xfrm>
          </p:contentPart>
        </mc:Choice>
        <mc:Fallback xmlns="">
          <p:pic>
            <p:nvPicPr>
              <p:cNvPr id="1208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73744" y="5127742"/>
                <a:ext cx="153649" cy="6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8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6000" y="4938713"/>
              <a:ext cx="298450" cy="287337"/>
            </p14:xfrm>
          </p:contentPart>
        </mc:Choice>
        <mc:Fallback xmlns="">
          <p:pic>
            <p:nvPicPr>
              <p:cNvPr id="1208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6640" y="4929304"/>
                <a:ext cx="317171" cy="306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8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1400" y="5478463"/>
              <a:ext cx="865188" cy="196850"/>
            </p14:xfrm>
          </p:contentPart>
        </mc:Choice>
        <mc:Fallback xmlns="">
          <p:pic>
            <p:nvPicPr>
              <p:cNvPr id="1208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2027" y="5469123"/>
                <a:ext cx="883934" cy="215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08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1213" y="5448300"/>
              <a:ext cx="1136650" cy="290513"/>
            </p14:xfrm>
          </p:contentPart>
        </mc:Choice>
        <mc:Fallback xmlns="">
          <p:pic>
            <p:nvPicPr>
              <p:cNvPr id="1208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71858" y="5438858"/>
                <a:ext cx="1155360" cy="30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8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8050" y="5595938"/>
              <a:ext cx="104775" cy="63500"/>
            </p14:xfrm>
          </p:contentPart>
        </mc:Choice>
        <mc:Fallback xmlns="">
          <p:pic>
            <p:nvPicPr>
              <p:cNvPr id="1208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38525" y="5586557"/>
                <a:ext cx="123825" cy="8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08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1738" y="5513388"/>
              <a:ext cx="981075" cy="204787"/>
            </p14:xfrm>
          </p:contentPart>
        </mc:Choice>
        <mc:Fallback xmlns="">
          <p:pic>
            <p:nvPicPr>
              <p:cNvPr id="1208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32350" y="5503964"/>
                <a:ext cx="999852" cy="223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8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4388" y="5881688"/>
              <a:ext cx="1676400" cy="566737"/>
            </p14:xfrm>
          </p:contentPart>
        </mc:Choice>
        <mc:Fallback xmlns="">
          <p:pic>
            <p:nvPicPr>
              <p:cNvPr id="1208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45035" y="5872332"/>
                <a:ext cx="1695107" cy="58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8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6200" y="6038850"/>
              <a:ext cx="190500" cy="150813"/>
            </p14:xfrm>
          </p:contentPart>
        </mc:Choice>
        <mc:Fallback xmlns="">
          <p:pic>
            <p:nvPicPr>
              <p:cNvPr id="1208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06890" y="6029447"/>
                <a:ext cx="209120" cy="169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8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1488" y="6124575"/>
              <a:ext cx="92075" cy="33338"/>
            </p14:xfrm>
          </p:contentPart>
        </mc:Choice>
        <mc:Fallback xmlns="">
          <p:pic>
            <p:nvPicPr>
              <p:cNvPr id="1208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02137" y="6115050"/>
                <a:ext cx="110778" cy="5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08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5988050"/>
              <a:ext cx="471487" cy="169863"/>
            </p14:xfrm>
          </p:contentPart>
        </mc:Choice>
        <mc:Fallback xmlns="">
          <p:pic>
            <p:nvPicPr>
              <p:cNvPr id="1208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56152" y="5978693"/>
                <a:ext cx="490160" cy="18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8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9575" y="6140450"/>
              <a:ext cx="1785938" cy="341313"/>
            </p14:xfrm>
          </p:contentPart>
        </mc:Choice>
        <mc:Fallback xmlns="">
          <p:pic>
            <p:nvPicPr>
              <p:cNvPr id="1208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10209" y="6131099"/>
                <a:ext cx="1804669" cy="36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08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4813" y="3605213"/>
              <a:ext cx="496887" cy="263525"/>
            </p14:xfrm>
          </p:contentPart>
        </mc:Choice>
        <mc:Fallback xmlns="">
          <p:pic>
            <p:nvPicPr>
              <p:cNvPr id="1208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45445" y="3595866"/>
                <a:ext cx="515624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8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7275" y="3560763"/>
              <a:ext cx="254000" cy="257175"/>
            </p14:xfrm>
          </p:contentPart>
        </mc:Choice>
        <mc:Fallback xmlns="">
          <p:pic>
            <p:nvPicPr>
              <p:cNvPr id="1208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97908" y="3551437"/>
                <a:ext cx="272735" cy="27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8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8150" y="4057650"/>
              <a:ext cx="455613" cy="317500"/>
            </p14:xfrm>
          </p:contentPart>
        </mc:Choice>
        <mc:Fallback xmlns="">
          <p:pic>
            <p:nvPicPr>
              <p:cNvPr id="1208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78822" y="4048301"/>
                <a:ext cx="474268" cy="33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8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8700" y="4160838"/>
              <a:ext cx="238125" cy="225425"/>
            </p14:xfrm>
          </p:contentPart>
        </mc:Choice>
        <mc:Fallback xmlns="">
          <p:pic>
            <p:nvPicPr>
              <p:cNvPr id="1208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69376" y="4151460"/>
                <a:ext cx="256773" cy="24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08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77338" y="3486150"/>
              <a:ext cx="265112" cy="266700"/>
            </p14:xfrm>
          </p:contentPart>
        </mc:Choice>
        <mc:Fallback xmlns="">
          <p:pic>
            <p:nvPicPr>
              <p:cNvPr id="1208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67998" y="3476779"/>
                <a:ext cx="283792" cy="285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8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4800" y="3987800"/>
              <a:ext cx="241300" cy="247650"/>
            </p14:xfrm>
          </p:contentPart>
        </mc:Choice>
        <mc:Fallback xmlns="">
          <p:pic>
            <p:nvPicPr>
              <p:cNvPr id="1208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85464" y="3978495"/>
                <a:ext cx="259972" cy="266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8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6788" y="4625975"/>
              <a:ext cx="1192212" cy="520700"/>
            </p14:xfrm>
          </p:contentPart>
        </mc:Choice>
        <mc:Fallback xmlns="">
          <p:pic>
            <p:nvPicPr>
              <p:cNvPr id="1208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7429" y="4616619"/>
                <a:ext cx="1210930" cy="539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8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5288" y="4779963"/>
              <a:ext cx="136525" cy="211137"/>
            </p14:xfrm>
          </p:contentPart>
        </mc:Choice>
        <mc:Fallback xmlns="">
          <p:pic>
            <p:nvPicPr>
              <p:cNvPr id="1208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35922" y="4770643"/>
                <a:ext cx="155257" cy="22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8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1988" y="4670425"/>
              <a:ext cx="452437" cy="293688"/>
            </p14:xfrm>
          </p:contentPart>
        </mc:Choice>
        <mc:Fallback xmlns="">
          <p:pic>
            <p:nvPicPr>
              <p:cNvPr id="1208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02637" y="4661067"/>
                <a:ext cx="471139" cy="31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08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9575" y="5019675"/>
              <a:ext cx="422275" cy="142875"/>
            </p14:xfrm>
          </p:contentPart>
        </mc:Choice>
        <mc:Fallback xmlns="">
          <p:pic>
            <p:nvPicPr>
              <p:cNvPr id="1208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0223" y="5010365"/>
                <a:ext cx="440979" cy="161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08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6488" y="4787900"/>
              <a:ext cx="84137" cy="58738"/>
            </p14:xfrm>
          </p:contentPart>
        </mc:Choice>
        <mc:Fallback xmlns="">
          <p:pic>
            <p:nvPicPr>
              <p:cNvPr id="1208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17179" y="4778588"/>
                <a:ext cx="102755" cy="77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8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1438" y="4652963"/>
              <a:ext cx="174625" cy="358775"/>
            </p14:xfrm>
          </p:contentPart>
        </mc:Choice>
        <mc:Fallback xmlns="">
          <p:pic>
            <p:nvPicPr>
              <p:cNvPr id="1208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52057" y="4643616"/>
                <a:ext cx="193386" cy="377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8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3450" y="5359400"/>
              <a:ext cx="476250" cy="342900"/>
            </p14:xfrm>
          </p:contentPart>
        </mc:Choice>
        <mc:Fallback xmlns="">
          <p:pic>
            <p:nvPicPr>
              <p:cNvPr id="1208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04084" y="5350035"/>
                <a:ext cx="494983" cy="36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08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4013" y="5554663"/>
              <a:ext cx="77787" cy="39687"/>
            </p14:xfrm>
          </p:contentPart>
        </mc:Choice>
        <mc:Fallback xmlns="">
          <p:pic>
            <p:nvPicPr>
              <p:cNvPr id="1208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94606" y="5545450"/>
                <a:ext cx="96601" cy="58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08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2300" y="5367338"/>
              <a:ext cx="1604963" cy="288925"/>
            </p14:xfrm>
          </p:contentPart>
        </mc:Choice>
        <mc:Fallback xmlns="">
          <p:pic>
            <p:nvPicPr>
              <p:cNvPr id="1208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62940" y="5357983"/>
                <a:ext cx="1623684" cy="30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08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4588" y="5238750"/>
              <a:ext cx="2597150" cy="569913"/>
            </p14:xfrm>
          </p:contentPart>
        </mc:Choice>
        <mc:Fallback xmlns="">
          <p:pic>
            <p:nvPicPr>
              <p:cNvPr id="1208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55230" y="5229366"/>
                <a:ext cx="2615866" cy="588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08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15600" y="5646738"/>
              <a:ext cx="1665288" cy="568325"/>
            </p14:xfrm>
          </p:contentPart>
        </mc:Choice>
        <mc:Fallback xmlns="">
          <p:pic>
            <p:nvPicPr>
              <p:cNvPr id="1208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06242" y="5637392"/>
                <a:ext cx="1684003" cy="58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08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7363" y="6338888"/>
              <a:ext cx="179387" cy="87312"/>
            </p14:xfrm>
          </p:contentPart>
        </mc:Choice>
        <mc:Fallback xmlns="">
          <p:pic>
            <p:nvPicPr>
              <p:cNvPr id="1208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28053" y="6329507"/>
                <a:ext cx="198006" cy="106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08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6208713"/>
              <a:ext cx="530225" cy="227012"/>
            </p14:xfrm>
          </p:contentPart>
        </mc:Choice>
        <mc:Fallback xmlns="">
          <p:pic>
            <p:nvPicPr>
              <p:cNvPr id="1208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24879" y="6199403"/>
                <a:ext cx="548943" cy="245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08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2900" y="6211888"/>
              <a:ext cx="411163" cy="268287"/>
            </p14:xfrm>
          </p:contentPart>
        </mc:Choice>
        <mc:Fallback xmlns="">
          <p:pic>
            <p:nvPicPr>
              <p:cNvPr id="1208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53580" y="6202487"/>
                <a:ext cx="429803" cy="28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08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0" y="2106613"/>
              <a:ext cx="868363" cy="574675"/>
            </p14:xfrm>
          </p:contentPart>
        </mc:Choice>
        <mc:Fallback xmlns="">
          <p:pic>
            <p:nvPicPr>
              <p:cNvPr id="1208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54897" y="2097251"/>
                <a:ext cx="887068" cy="59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8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8363" y="3084513"/>
              <a:ext cx="1160462" cy="49212"/>
            </p14:xfrm>
          </p:contentPart>
        </mc:Choice>
        <mc:Fallback xmlns="">
          <p:pic>
            <p:nvPicPr>
              <p:cNvPr id="1208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28981" y="3075241"/>
                <a:ext cx="1179226" cy="67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08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9663" y="3049588"/>
              <a:ext cx="1927225" cy="106362"/>
            </p14:xfrm>
          </p:contentPart>
        </mc:Choice>
        <mc:Fallback xmlns="">
          <p:pic>
            <p:nvPicPr>
              <p:cNvPr id="1208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10302" y="3040308"/>
                <a:ext cx="1945946" cy="124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08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4088" y="2987675"/>
              <a:ext cx="1054100" cy="77788"/>
            </p14:xfrm>
          </p:contentPart>
        </mc:Choice>
        <mc:Fallback xmlns="">
          <p:pic>
            <p:nvPicPr>
              <p:cNvPr id="1208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64728" y="2978268"/>
                <a:ext cx="1072820" cy="96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8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25" y="3449638"/>
              <a:ext cx="250825" cy="152400"/>
            </p14:xfrm>
          </p:contentPart>
        </mc:Choice>
        <mc:Fallback xmlns="">
          <p:pic>
            <p:nvPicPr>
              <p:cNvPr id="1208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83848" y="3440337"/>
                <a:ext cx="269378" cy="171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08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3800" y="3538538"/>
              <a:ext cx="77788" cy="114300"/>
            </p14:xfrm>
          </p:contentPart>
        </mc:Choice>
        <mc:Fallback xmlns="">
          <p:pic>
            <p:nvPicPr>
              <p:cNvPr id="1208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04523" y="3529280"/>
                <a:ext cx="96343" cy="132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08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4288" y="3576638"/>
              <a:ext cx="19050" cy="92075"/>
            </p14:xfrm>
          </p:contentPart>
        </mc:Choice>
        <mc:Fallback xmlns="">
          <p:pic>
            <p:nvPicPr>
              <p:cNvPr id="1208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94576" y="3567287"/>
                <a:ext cx="38474" cy="11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08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13813" y="3563938"/>
              <a:ext cx="141287" cy="147637"/>
            </p14:xfrm>
          </p:contentPart>
        </mc:Choice>
        <mc:Fallback xmlns="">
          <p:pic>
            <p:nvPicPr>
              <p:cNvPr id="1208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04394" y="3554598"/>
                <a:ext cx="160125" cy="166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08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1863" y="3830638"/>
              <a:ext cx="192087" cy="204787"/>
            </p14:xfrm>
          </p:contentPart>
        </mc:Choice>
        <mc:Fallback xmlns="">
          <p:pic>
            <p:nvPicPr>
              <p:cNvPr id="1208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42528" y="3821313"/>
                <a:ext cx="210757" cy="223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08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0625" y="3962400"/>
              <a:ext cx="88900" cy="153988"/>
            </p14:xfrm>
          </p:contentPart>
        </mc:Choice>
        <mc:Fallback xmlns="">
          <p:pic>
            <p:nvPicPr>
              <p:cNvPr id="1208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01379" y="3953046"/>
                <a:ext cx="107391" cy="17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08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12225" y="3984625"/>
              <a:ext cx="149225" cy="147638"/>
            </p14:xfrm>
          </p:contentPart>
        </mc:Choice>
        <mc:Fallback xmlns="">
          <p:pic>
            <p:nvPicPr>
              <p:cNvPr id="1208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02921" y="3975285"/>
                <a:ext cx="167833" cy="1663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914400"/>
            <a:ext cx="10969943" cy="5657872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Objective1:	What is D’Alembert’s Principle ?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Objective2:	Why D’Alembert’s Principle?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/>
              <a:t>Class objective3:	Dynamic Analysis of Planer Mechanism (</a:t>
            </a:r>
            <a:r>
              <a:rPr lang="en-US" sz="2400">
                <a:solidFill>
                  <a:srgbClr val="0000FF"/>
                </a:solidFill>
              </a:rPr>
              <a:t>Slider Crank Mechanism </a:t>
            </a:r>
            <a:r>
              <a:rPr lang="en-US" sz="2400"/>
              <a:t>)</a:t>
            </a:r>
          </a:p>
          <a:p>
            <a:pPr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marL="0" indent="0" algn="just">
              <a:buNone/>
            </a:pPr>
            <a:endParaRPr lang="en-US" sz="2400"/>
          </a:p>
          <a:p>
            <a:pPr algn="just">
              <a:buFont typeface="Wingdings" pitchFamily="2" charset="2"/>
              <a:buChar char="§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>
              <a:buFont typeface="Wingdings" pitchFamily="2" charset="2"/>
              <a:buChar char="§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IN" sz="2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4813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/>
              <a:t>Dynamic Force Analysis:</a:t>
            </a:r>
            <a:endParaRPr lang="en-IN" sz="32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18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588" y="469900"/>
              <a:ext cx="1341437" cy="290513"/>
            </p14:xfrm>
          </p:contentPart>
        </mc:Choice>
        <mc:Fallback xmlns="">
          <p:pic>
            <p:nvPicPr>
              <p:cNvPr id="1218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227" y="460517"/>
                <a:ext cx="1360158" cy="309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18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4275" y="446088"/>
              <a:ext cx="219075" cy="211137"/>
            </p14:xfrm>
          </p:contentPart>
        </mc:Choice>
        <mc:Fallback xmlns="">
          <p:pic>
            <p:nvPicPr>
              <p:cNvPr id="1218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4937" y="436752"/>
                <a:ext cx="237750" cy="229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8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8150" y="398463"/>
              <a:ext cx="574675" cy="263525"/>
            </p14:xfrm>
          </p:contentPart>
        </mc:Choice>
        <mc:Fallback xmlns="">
          <p:pic>
            <p:nvPicPr>
              <p:cNvPr id="1218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8782" y="389141"/>
                <a:ext cx="593410" cy="282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8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0788" y="250825"/>
              <a:ext cx="2776537" cy="530225"/>
            </p14:xfrm>
          </p:contentPart>
        </mc:Choice>
        <mc:Fallback xmlns="">
          <p:pic>
            <p:nvPicPr>
              <p:cNvPr id="1218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1426" y="241472"/>
                <a:ext cx="2795261" cy="54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8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2113" y="93663"/>
              <a:ext cx="1063625" cy="654050"/>
            </p14:xfrm>
          </p:contentPart>
        </mc:Choice>
        <mc:Fallback xmlns="">
          <p:pic>
            <p:nvPicPr>
              <p:cNvPr id="1218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32755" y="84299"/>
                <a:ext cx="1082342" cy="672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18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884238"/>
              <a:ext cx="4949825" cy="744537"/>
            </p14:xfrm>
          </p:contentPart>
        </mc:Choice>
        <mc:Fallback xmlns="">
          <p:pic>
            <p:nvPicPr>
              <p:cNvPr id="1218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75352" y="874859"/>
                <a:ext cx="4968547" cy="763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8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2003425"/>
              <a:ext cx="2365375" cy="373063"/>
            </p14:xfrm>
          </p:contentPart>
        </mc:Choice>
        <mc:Fallback xmlns="">
          <p:pic>
            <p:nvPicPr>
              <p:cNvPr id="1218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4716" y="1994062"/>
                <a:ext cx="2384094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8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1900" y="2155825"/>
              <a:ext cx="393700" cy="207963"/>
            </p14:xfrm>
          </p:contentPart>
        </mc:Choice>
        <mc:Fallback xmlns="">
          <p:pic>
            <p:nvPicPr>
              <p:cNvPr id="1218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2518" y="2146486"/>
                <a:ext cx="412465" cy="2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8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0613" y="2278063"/>
              <a:ext cx="962025" cy="331787"/>
            </p14:xfrm>
          </p:contentPart>
        </mc:Choice>
        <mc:Fallback xmlns="">
          <p:pic>
            <p:nvPicPr>
              <p:cNvPr id="1218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1252" y="2268697"/>
                <a:ext cx="980747" cy="3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8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713" y="3092450"/>
              <a:ext cx="411162" cy="387350"/>
            </p14:xfrm>
          </p:contentPart>
        </mc:Choice>
        <mc:Fallback xmlns="">
          <p:pic>
            <p:nvPicPr>
              <p:cNvPr id="1218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344" y="3083082"/>
                <a:ext cx="429900" cy="40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8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7663" y="3201988"/>
              <a:ext cx="1798637" cy="307975"/>
            </p14:xfrm>
          </p:contentPart>
        </mc:Choice>
        <mc:Fallback xmlns="">
          <p:pic>
            <p:nvPicPr>
              <p:cNvPr id="1218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08280" y="3192590"/>
                <a:ext cx="1817403" cy="326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8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1575" y="3060700"/>
              <a:ext cx="141288" cy="192088"/>
            </p14:xfrm>
          </p:contentPart>
        </mc:Choice>
        <mc:Fallback xmlns="">
          <p:pic>
            <p:nvPicPr>
              <p:cNvPr id="1218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2251" y="3051277"/>
                <a:ext cx="159935" cy="210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8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4163" y="3081338"/>
              <a:ext cx="1054100" cy="215900"/>
            </p14:xfrm>
          </p:contentPart>
        </mc:Choice>
        <mc:Fallback xmlns="">
          <p:pic>
            <p:nvPicPr>
              <p:cNvPr id="1218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84803" y="3071951"/>
                <a:ext cx="1072820" cy="234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8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3213" y="3057525"/>
              <a:ext cx="522287" cy="236538"/>
            </p14:xfrm>
          </p:contentPart>
        </mc:Choice>
        <mc:Fallback xmlns="">
          <p:pic>
            <p:nvPicPr>
              <p:cNvPr id="1218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73854" y="3048207"/>
                <a:ext cx="541004" cy="255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8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6000" y="2970213"/>
              <a:ext cx="1168400" cy="301625"/>
            </p14:xfrm>
          </p:contentPart>
        </mc:Choice>
        <mc:Fallback xmlns="">
          <p:pic>
            <p:nvPicPr>
              <p:cNvPr id="1218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6636" y="2960799"/>
                <a:ext cx="1187129" cy="320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8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4625" y="3608388"/>
              <a:ext cx="1733550" cy="506412"/>
            </p14:xfrm>
          </p:contentPart>
        </mc:Choice>
        <mc:Fallback xmlns="">
          <p:pic>
            <p:nvPicPr>
              <p:cNvPr id="1218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75260" y="3599023"/>
                <a:ext cx="1752279" cy="52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8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0913" y="3387725"/>
              <a:ext cx="2332037" cy="493713"/>
            </p14:xfrm>
          </p:contentPart>
        </mc:Choice>
        <mc:Fallback xmlns="">
          <p:pic>
            <p:nvPicPr>
              <p:cNvPr id="1218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1549" y="3378348"/>
                <a:ext cx="2350765" cy="51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8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0000" y="3743325"/>
              <a:ext cx="2949575" cy="252413"/>
            </p14:xfrm>
          </p:contentPart>
        </mc:Choice>
        <mc:Fallback xmlns="">
          <p:pic>
            <p:nvPicPr>
              <p:cNvPr id="1218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40640" y="3733950"/>
                <a:ext cx="2968296" cy="27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8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0763" y="3978275"/>
              <a:ext cx="227012" cy="327025"/>
            </p14:xfrm>
          </p:contentPart>
        </mc:Choice>
        <mc:Fallback xmlns="">
          <p:pic>
            <p:nvPicPr>
              <p:cNvPr id="1218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61424" y="3968901"/>
                <a:ext cx="245690" cy="34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18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98175" y="3506788"/>
              <a:ext cx="736600" cy="334962"/>
            </p14:xfrm>
          </p:contentPart>
        </mc:Choice>
        <mc:Fallback xmlns="">
          <p:pic>
            <p:nvPicPr>
              <p:cNvPr id="1218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88801" y="3497454"/>
                <a:ext cx="755349" cy="35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8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2588" y="4884738"/>
              <a:ext cx="2649537" cy="334962"/>
            </p14:xfrm>
          </p:contentPart>
        </mc:Choice>
        <mc:Fallback xmlns="">
          <p:pic>
            <p:nvPicPr>
              <p:cNvPr id="1218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43227" y="4875414"/>
                <a:ext cx="2668259" cy="353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8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3113" y="4989513"/>
              <a:ext cx="911225" cy="293687"/>
            </p14:xfrm>
          </p:contentPart>
        </mc:Choice>
        <mc:Fallback xmlns="">
          <p:pic>
            <p:nvPicPr>
              <p:cNvPr id="1218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73767" y="4980155"/>
                <a:ext cx="929917" cy="312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8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9925" y="4975225"/>
              <a:ext cx="365125" cy="196850"/>
            </p14:xfrm>
          </p:contentPart>
        </mc:Choice>
        <mc:Fallback xmlns="">
          <p:pic>
            <p:nvPicPr>
              <p:cNvPr id="1218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40590" y="4965885"/>
                <a:ext cx="383794" cy="215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8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4763" y="4835525"/>
              <a:ext cx="688975" cy="377825"/>
            </p14:xfrm>
          </p:contentPart>
        </mc:Choice>
        <mc:Fallback xmlns="">
          <p:pic>
            <p:nvPicPr>
              <p:cNvPr id="1218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45389" y="4826143"/>
                <a:ext cx="707723" cy="396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8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1400" y="4602163"/>
              <a:ext cx="1455738" cy="758825"/>
            </p14:xfrm>
          </p:contentPart>
        </mc:Choice>
        <mc:Fallback xmlns="">
          <p:pic>
            <p:nvPicPr>
              <p:cNvPr id="1218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82038" y="4592808"/>
                <a:ext cx="1474461" cy="77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18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25" y="4914900"/>
              <a:ext cx="98425" cy="60325"/>
            </p14:xfrm>
          </p:contentPart>
        </mc:Choice>
        <mc:Fallback xmlns="">
          <p:pic>
            <p:nvPicPr>
              <p:cNvPr id="1218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55285" y="4905619"/>
                <a:ext cx="117104" cy="7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8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74188" y="4333875"/>
              <a:ext cx="1892300" cy="571500"/>
            </p14:xfrm>
          </p:contentPart>
        </mc:Choice>
        <mc:Fallback xmlns="">
          <p:pic>
            <p:nvPicPr>
              <p:cNvPr id="1218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64827" y="4324536"/>
                <a:ext cx="1911021" cy="59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18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42450" y="4760913"/>
              <a:ext cx="1674813" cy="225425"/>
            </p14:xfrm>
          </p:contentPart>
        </mc:Choice>
        <mc:Fallback xmlns="">
          <p:pic>
            <p:nvPicPr>
              <p:cNvPr id="1218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33085" y="4751668"/>
                <a:ext cx="1693542" cy="24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18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98100" y="4948238"/>
              <a:ext cx="88900" cy="247650"/>
            </p14:xfrm>
          </p:contentPart>
        </mc:Choice>
        <mc:Fallback xmlns="">
          <p:pic>
            <p:nvPicPr>
              <p:cNvPr id="1218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88817" y="4938920"/>
                <a:ext cx="107465" cy="26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18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67825" y="5334000"/>
              <a:ext cx="2212975" cy="388938"/>
            </p14:xfrm>
          </p:contentPart>
        </mc:Choice>
        <mc:Fallback xmlns="">
          <p:pic>
            <p:nvPicPr>
              <p:cNvPr id="1218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58466" y="5324637"/>
                <a:ext cx="2231692" cy="40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18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88488" y="5399088"/>
              <a:ext cx="760412" cy="179387"/>
            </p14:xfrm>
          </p:contentPart>
        </mc:Choice>
        <mc:Fallback xmlns="">
          <p:pic>
            <p:nvPicPr>
              <p:cNvPr id="1218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79122" y="5389722"/>
                <a:ext cx="779143" cy="198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8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23375" y="5981700"/>
              <a:ext cx="254000" cy="152400"/>
            </p14:xfrm>
          </p:contentPart>
        </mc:Choice>
        <mc:Fallback xmlns="">
          <p:pic>
            <p:nvPicPr>
              <p:cNvPr id="1218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14034" y="5972288"/>
                <a:ext cx="272682" cy="17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18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2000" y="5991225"/>
              <a:ext cx="352425" cy="228600"/>
            </p14:xfrm>
          </p:contentPart>
        </mc:Choice>
        <mc:Fallback xmlns="">
          <p:pic>
            <p:nvPicPr>
              <p:cNvPr id="1218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42612" y="5981865"/>
                <a:ext cx="371202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8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5250" y="5927725"/>
              <a:ext cx="1039813" cy="322263"/>
            </p14:xfrm>
          </p:contentPart>
        </mc:Choice>
        <mc:Fallback xmlns="">
          <p:pic>
            <p:nvPicPr>
              <p:cNvPr id="1218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45895" y="5918384"/>
                <a:ext cx="1058522" cy="34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8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5638" y="3576638"/>
              <a:ext cx="130175" cy="133350"/>
            </p14:xfrm>
          </p:contentPart>
        </mc:Choice>
        <mc:Fallback xmlns="">
          <p:pic>
            <p:nvPicPr>
              <p:cNvPr id="1218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36340" y="3567191"/>
                <a:ext cx="148771" cy="152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8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55163" y="3551238"/>
              <a:ext cx="149225" cy="50800"/>
            </p14:xfrm>
          </p:contentPart>
        </mc:Choice>
        <mc:Fallback xmlns="">
          <p:pic>
            <p:nvPicPr>
              <p:cNvPr id="1218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45791" y="3541804"/>
                <a:ext cx="167968" cy="6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18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79000" y="3608388"/>
              <a:ext cx="20638" cy="11112"/>
            </p14:xfrm>
          </p:contentPart>
        </mc:Choice>
        <mc:Fallback xmlns="">
          <p:pic>
            <p:nvPicPr>
              <p:cNvPr id="1218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69905" y="3598758"/>
                <a:ext cx="38827" cy="30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18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86950" y="3506788"/>
              <a:ext cx="111125" cy="166687"/>
            </p14:xfrm>
          </p:contentPart>
        </mc:Choice>
        <mc:Fallback xmlns="">
          <p:pic>
            <p:nvPicPr>
              <p:cNvPr id="1218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77630" y="3497407"/>
                <a:ext cx="129765" cy="18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18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99663" y="3508375"/>
              <a:ext cx="192087" cy="211138"/>
            </p14:xfrm>
          </p:contentPart>
        </mc:Choice>
        <mc:Fallback xmlns="">
          <p:pic>
            <p:nvPicPr>
              <p:cNvPr id="1218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90328" y="3498991"/>
                <a:ext cx="210757" cy="229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18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5338" y="3806825"/>
              <a:ext cx="425450" cy="63500"/>
            </p14:xfrm>
          </p:contentPart>
        </mc:Choice>
        <mc:Fallback xmlns="">
          <p:pic>
            <p:nvPicPr>
              <p:cNvPr id="1218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75964" y="3797497"/>
                <a:ext cx="444199" cy="82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18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40888" y="3879850"/>
              <a:ext cx="504825" cy="74613"/>
            </p14:xfrm>
          </p:contentPart>
        </mc:Choice>
        <mc:Fallback xmlns="">
          <p:pic>
            <p:nvPicPr>
              <p:cNvPr id="1218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631438" y="3870340"/>
                <a:ext cx="523724" cy="9363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 slider crank mechanism the stroke of the slider is </a:t>
            </a:r>
            <a:r>
              <a:rPr lang="en-US" sz="2400">
                <a:solidFill>
                  <a:srgbClr val="0000FF"/>
                </a:solidFill>
              </a:rPr>
              <a:t>200 mm </a:t>
            </a:r>
            <a:r>
              <a:rPr lang="en-US" sz="2400"/>
              <a:t>and the obliquity ratio is </a:t>
            </a:r>
            <a:r>
              <a:rPr lang="en-US" sz="2400">
                <a:solidFill>
                  <a:srgbClr val="0000FF"/>
                </a:solidFill>
              </a:rPr>
              <a:t>4.5</a:t>
            </a:r>
            <a:r>
              <a:rPr lang="en-US" sz="2400"/>
              <a:t>. The crank rotates uniformly at </a:t>
            </a:r>
            <a:r>
              <a:rPr lang="en-US" sz="2400">
                <a:solidFill>
                  <a:srgbClr val="0000FF"/>
                </a:solidFill>
              </a:rPr>
              <a:t>400 rpm </a:t>
            </a:r>
            <a:r>
              <a:rPr lang="en-US" sz="2400">
                <a:solidFill>
                  <a:srgbClr val="FF0000"/>
                </a:solidFill>
              </a:rPr>
              <a:t>clockwise</a:t>
            </a:r>
            <a:r>
              <a:rPr lang="en-US" sz="2400"/>
              <a:t>. While the crank is approaching the inner dead center and the connecting rod is normally to the crank. Find </a:t>
            </a:r>
          </a:p>
          <a:p>
            <a:pPr algn="just">
              <a:buNone/>
            </a:pPr>
            <a:r>
              <a:rPr lang="en-US" sz="2400"/>
              <a:t>			(</a:t>
            </a:r>
            <a:r>
              <a:rPr lang="en-US" sz="2400" err="1"/>
              <a:t>i</a:t>
            </a:r>
            <a:r>
              <a:rPr lang="en-US" sz="2400"/>
              <a:t>) Velocity of piston and angular velocity of the C.R.</a:t>
            </a:r>
          </a:p>
          <a:p>
            <a:pPr algn="just">
              <a:buNone/>
            </a:pPr>
            <a:r>
              <a:rPr lang="en-IN" sz="2400" kern="1200">
                <a:solidFill>
                  <a:srgbClr val="FF0000"/>
                </a:solidFill>
              </a:rPr>
              <a:t>			</a:t>
            </a:r>
            <a:r>
              <a:rPr lang="en-IN" sz="2400"/>
              <a:t>(ii) </a:t>
            </a:r>
            <a:r>
              <a:rPr lang="en-US" sz="2400"/>
              <a:t>Acceleration of the piston and angular acceleration of the C.R.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3: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39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1400" y="1776413"/>
              <a:ext cx="3028950" cy="501650"/>
            </p14:xfrm>
          </p:contentPart>
        </mc:Choice>
        <mc:Fallback xmlns="">
          <p:pic>
            <p:nvPicPr>
              <p:cNvPr id="1239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034" y="1767036"/>
                <a:ext cx="3047683" cy="52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39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6225" y="628650"/>
              <a:ext cx="1658938" cy="1328738"/>
            </p14:xfrm>
          </p:contentPart>
        </mc:Choice>
        <mc:Fallback xmlns="">
          <p:pic>
            <p:nvPicPr>
              <p:cNvPr id="1239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6865" y="619285"/>
                <a:ext cx="1677659" cy="1347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9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9550" y="1117600"/>
              <a:ext cx="1631950" cy="723900"/>
            </p14:xfrm>
          </p:contentPart>
        </mc:Choice>
        <mc:Fallback xmlns="">
          <p:pic>
            <p:nvPicPr>
              <p:cNvPr id="1239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0175" y="1108245"/>
                <a:ext cx="1650700" cy="742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39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" y="3084513"/>
              <a:ext cx="10861675" cy="1917700"/>
            </p14:xfrm>
          </p:contentPart>
        </mc:Choice>
        <mc:Fallback xmlns="">
          <p:pic>
            <p:nvPicPr>
              <p:cNvPr id="1239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564" y="3075150"/>
                <a:ext cx="10880398" cy="1936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39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42425" y="4999038"/>
              <a:ext cx="122238" cy="144462"/>
            </p14:xfrm>
          </p:contentPart>
        </mc:Choice>
        <mc:Fallback xmlns="">
          <p:pic>
            <p:nvPicPr>
              <p:cNvPr id="1239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3022" y="4989671"/>
                <a:ext cx="141044" cy="16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39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4325" y="4830763"/>
              <a:ext cx="17463" cy="17462"/>
            </p14:xfrm>
          </p:contentPart>
        </mc:Choice>
        <mc:Fallback xmlns="">
          <p:pic>
            <p:nvPicPr>
              <p:cNvPr id="1239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4866" y="4821497"/>
                <a:ext cx="36381" cy="3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9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7013" y="4554538"/>
              <a:ext cx="49212" cy="123825"/>
            </p14:xfrm>
          </p:contentPart>
        </mc:Choice>
        <mc:Fallback xmlns="">
          <p:pic>
            <p:nvPicPr>
              <p:cNvPr id="1239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07464" y="4545179"/>
                <a:ext cx="68309" cy="142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9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96363" y="4368800"/>
              <a:ext cx="25400" cy="26988"/>
            </p14:xfrm>
          </p:contentPart>
        </mc:Choice>
        <mc:Fallback xmlns="">
          <p:pic>
            <p:nvPicPr>
              <p:cNvPr id="1239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86651" y="4359444"/>
                <a:ext cx="44824" cy="4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9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48738" y="4167188"/>
              <a:ext cx="12700" cy="50800"/>
            </p14:xfrm>
          </p:contentPart>
        </mc:Choice>
        <mc:Fallback xmlns="">
          <p:pic>
            <p:nvPicPr>
              <p:cNvPr id="1239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38732" y="4157754"/>
                <a:ext cx="32712" cy="6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9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6513" y="3898900"/>
              <a:ext cx="23812" cy="117475"/>
            </p14:xfrm>
          </p:contentPart>
        </mc:Choice>
        <mc:Fallback xmlns="">
          <p:pic>
            <p:nvPicPr>
              <p:cNvPr id="1239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16527" y="3889502"/>
                <a:ext cx="43783" cy="13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39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69488" y="4489450"/>
              <a:ext cx="366712" cy="193675"/>
            </p14:xfrm>
          </p:contentPart>
        </mc:Choice>
        <mc:Fallback xmlns="">
          <p:pic>
            <p:nvPicPr>
              <p:cNvPr id="1239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60150" y="4480073"/>
                <a:ext cx="385389" cy="21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9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25100" y="4662488"/>
              <a:ext cx="11113" cy="7937"/>
            </p14:xfrm>
          </p:contentPart>
        </mc:Choice>
        <mc:Fallback xmlns="">
          <p:pic>
            <p:nvPicPr>
              <p:cNvPr id="1239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13987" y="4653108"/>
                <a:ext cx="33339" cy="26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39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9013" y="4238625"/>
              <a:ext cx="968375" cy="309563"/>
            </p14:xfrm>
          </p:contentPart>
        </mc:Choice>
        <mc:Fallback xmlns="">
          <p:pic>
            <p:nvPicPr>
              <p:cNvPr id="1239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9643" y="4229266"/>
                <a:ext cx="987115" cy="32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9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1850" y="4232275"/>
              <a:ext cx="841375" cy="296863"/>
            </p14:xfrm>
          </p:contentPart>
        </mc:Choice>
        <mc:Fallback xmlns="">
          <p:pic>
            <p:nvPicPr>
              <p:cNvPr id="1239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2489" y="4222908"/>
                <a:ext cx="860096" cy="315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39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8638" y="4335463"/>
              <a:ext cx="457200" cy="195262"/>
            </p14:xfrm>
          </p:contentPart>
        </mc:Choice>
        <mc:Fallback xmlns="">
          <p:pic>
            <p:nvPicPr>
              <p:cNvPr id="1239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9248" y="4326148"/>
                <a:ext cx="475979" cy="213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9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2363" y="4265613"/>
              <a:ext cx="339725" cy="404812"/>
            </p14:xfrm>
          </p:contentPart>
        </mc:Choice>
        <mc:Fallback xmlns="">
          <p:pic>
            <p:nvPicPr>
              <p:cNvPr id="1239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53006" y="4256249"/>
                <a:ext cx="358439" cy="42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9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1875" y="4754563"/>
              <a:ext cx="631825" cy="185737"/>
            </p14:xfrm>
          </p:contentPart>
        </mc:Choice>
        <mc:Fallback xmlns="">
          <p:pic>
            <p:nvPicPr>
              <p:cNvPr id="1239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2509" y="4745222"/>
                <a:ext cx="650556" cy="20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9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4721225"/>
              <a:ext cx="1014412" cy="292100"/>
            </p14:xfrm>
          </p:contentPart>
        </mc:Choice>
        <mc:Fallback xmlns="">
          <p:pic>
            <p:nvPicPr>
              <p:cNvPr id="1239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11497" y="4711826"/>
                <a:ext cx="1033144" cy="31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9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7513" y="4859338"/>
              <a:ext cx="92075" cy="65087"/>
            </p14:xfrm>
          </p:contentPart>
        </mc:Choice>
        <mc:Fallback xmlns="">
          <p:pic>
            <p:nvPicPr>
              <p:cNvPr id="1239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48198" y="4849988"/>
                <a:ext cx="110705" cy="83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9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3100" y="4765675"/>
              <a:ext cx="763588" cy="258763"/>
            </p14:xfrm>
          </p:contentPart>
        </mc:Choice>
        <mc:Fallback xmlns="">
          <p:pic>
            <p:nvPicPr>
              <p:cNvPr id="1239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03740" y="4756331"/>
                <a:ext cx="782309" cy="277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39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8425" y="5270500"/>
              <a:ext cx="1398588" cy="257175"/>
            </p14:xfrm>
          </p:contentPart>
        </mc:Choice>
        <mc:Fallback xmlns="">
          <p:pic>
            <p:nvPicPr>
              <p:cNvPr id="1239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59072" y="5261148"/>
                <a:ext cx="1417293" cy="27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39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4813" y="5289550"/>
              <a:ext cx="306387" cy="157163"/>
            </p14:xfrm>
          </p:contentPart>
        </mc:Choice>
        <mc:Fallback xmlns="">
          <p:pic>
            <p:nvPicPr>
              <p:cNvPr id="1239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35452" y="5280242"/>
                <a:ext cx="325109" cy="175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39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3125" y="5254625"/>
              <a:ext cx="1319213" cy="215900"/>
            </p14:xfrm>
          </p:contentPart>
        </mc:Choice>
        <mc:Fallback xmlns="">
          <p:pic>
            <p:nvPicPr>
              <p:cNvPr id="1239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3766" y="5245285"/>
                <a:ext cx="1337930" cy="23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9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7825" y="5915025"/>
              <a:ext cx="104775" cy="71438"/>
            </p14:xfrm>
          </p:contentPart>
        </mc:Choice>
        <mc:Fallback xmlns="">
          <p:pic>
            <p:nvPicPr>
              <p:cNvPr id="1239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38399" y="5905597"/>
                <a:ext cx="123627" cy="9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39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5784850"/>
              <a:ext cx="1031875" cy="407988"/>
            </p14:xfrm>
          </p:contentPart>
        </mc:Choice>
        <mc:Fallback xmlns="">
          <p:pic>
            <p:nvPicPr>
              <p:cNvPr id="1239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21045" y="5775479"/>
                <a:ext cx="1050584" cy="42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39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5638" y="5816600"/>
              <a:ext cx="638175" cy="174625"/>
            </p14:xfrm>
          </p:contentPart>
        </mc:Choice>
        <mc:Fallback xmlns="">
          <p:pic>
            <p:nvPicPr>
              <p:cNvPr id="1239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86280" y="5807239"/>
                <a:ext cx="656892" cy="193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9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8125" y="5646738"/>
              <a:ext cx="101600" cy="379412"/>
            </p14:xfrm>
          </p:contentPart>
        </mc:Choice>
        <mc:Fallback xmlns="">
          <p:pic>
            <p:nvPicPr>
              <p:cNvPr id="1239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38724" y="5637334"/>
                <a:ext cx="120401" cy="398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39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5938" y="5708650"/>
              <a:ext cx="360362" cy="252413"/>
            </p14:xfrm>
          </p:contentPart>
        </mc:Choice>
        <mc:Fallback xmlns="">
          <p:pic>
            <p:nvPicPr>
              <p:cNvPr id="1239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16569" y="5699261"/>
                <a:ext cx="379101" cy="271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9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9188" y="5845175"/>
              <a:ext cx="80962" cy="47625"/>
            </p14:xfrm>
          </p:contentPart>
        </mc:Choice>
        <mc:Fallback xmlns="">
          <p:pic>
            <p:nvPicPr>
              <p:cNvPr id="1239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9996" y="5835865"/>
                <a:ext cx="99346" cy="6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9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1438" y="5761038"/>
              <a:ext cx="862012" cy="163512"/>
            </p14:xfrm>
          </p:contentPart>
        </mc:Choice>
        <mc:Fallback xmlns="">
          <p:pic>
            <p:nvPicPr>
              <p:cNvPr id="1239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42076" y="5751591"/>
                <a:ext cx="880736" cy="182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39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7275" y="5780088"/>
              <a:ext cx="96838" cy="68262"/>
            </p14:xfrm>
          </p:contentPart>
        </mc:Choice>
        <mc:Fallback xmlns="">
          <p:pic>
            <p:nvPicPr>
              <p:cNvPr id="1239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7950" y="5770747"/>
                <a:ext cx="115488" cy="8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9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3813" y="5707063"/>
              <a:ext cx="900112" cy="217487"/>
            </p14:xfrm>
          </p:contentPart>
        </mc:Choice>
        <mc:Fallback xmlns="">
          <p:pic>
            <p:nvPicPr>
              <p:cNvPr id="1239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64452" y="5697685"/>
                <a:ext cx="918834" cy="236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9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0888" y="5649913"/>
              <a:ext cx="484187" cy="176212"/>
            </p14:xfrm>
          </p:contentPart>
        </mc:Choice>
        <mc:Fallback xmlns="">
          <p:pic>
            <p:nvPicPr>
              <p:cNvPr id="1239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61514" y="5640505"/>
                <a:ext cx="502934" cy="195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9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5263" y="5629275"/>
              <a:ext cx="214312" cy="236538"/>
            </p14:xfrm>
          </p:contentPart>
        </mc:Choice>
        <mc:Fallback xmlns="">
          <p:pic>
            <p:nvPicPr>
              <p:cNvPr id="1239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75898" y="5619929"/>
                <a:ext cx="233042" cy="25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39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58338" y="5740400"/>
              <a:ext cx="100012" cy="49213"/>
            </p14:xfrm>
          </p:contentPart>
        </mc:Choice>
        <mc:Fallback xmlns="">
          <p:pic>
            <p:nvPicPr>
              <p:cNvPr id="1239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48848" y="5730922"/>
                <a:ext cx="118992" cy="6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9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40750" y="6053138"/>
              <a:ext cx="739775" cy="315912"/>
            </p14:xfrm>
          </p:contentPart>
        </mc:Choice>
        <mc:Fallback xmlns="">
          <p:pic>
            <p:nvPicPr>
              <p:cNvPr id="1239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31390" y="6043804"/>
                <a:ext cx="758494" cy="33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9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71025" y="6059488"/>
              <a:ext cx="485775" cy="488950"/>
            </p14:xfrm>
          </p:contentPart>
        </mc:Choice>
        <mc:Fallback xmlns="">
          <p:pic>
            <p:nvPicPr>
              <p:cNvPr id="1239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61676" y="6050099"/>
                <a:ext cx="504472" cy="507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9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55238" y="6240463"/>
              <a:ext cx="103187" cy="57150"/>
            </p14:xfrm>
          </p:contentPart>
        </mc:Choice>
        <mc:Fallback xmlns="">
          <p:pic>
            <p:nvPicPr>
              <p:cNvPr id="1239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45824" y="6231118"/>
                <a:ext cx="122014" cy="75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39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39400" y="6038850"/>
              <a:ext cx="554038" cy="498475"/>
            </p14:xfrm>
          </p:contentPart>
        </mc:Choice>
        <mc:Fallback xmlns="">
          <p:pic>
            <p:nvPicPr>
              <p:cNvPr id="1239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30016" y="6029492"/>
                <a:ext cx="572807" cy="51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39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85238" y="6467475"/>
              <a:ext cx="212725" cy="309563"/>
            </p14:xfrm>
          </p:contentPart>
        </mc:Choice>
        <mc:Fallback xmlns="">
          <p:pic>
            <p:nvPicPr>
              <p:cNvPr id="1239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75895" y="6458083"/>
                <a:ext cx="231410" cy="328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39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23375" y="6532563"/>
              <a:ext cx="993775" cy="274637"/>
            </p14:xfrm>
          </p:contentPart>
        </mc:Choice>
        <mc:Fallback xmlns="">
          <p:pic>
            <p:nvPicPr>
              <p:cNvPr id="1239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14013" y="6523241"/>
                <a:ext cx="1012498" cy="293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39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7950" y="6424613"/>
              <a:ext cx="655638" cy="142875"/>
            </p14:xfrm>
          </p:contentPart>
        </mc:Choice>
        <mc:Fallback xmlns="">
          <p:pic>
            <p:nvPicPr>
              <p:cNvPr id="1239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08584" y="6415279"/>
                <a:ext cx="674371" cy="16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39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5225" y="6457950"/>
              <a:ext cx="1277938" cy="354013"/>
            </p14:xfrm>
          </p:contentPart>
        </mc:Choice>
        <mc:Fallback xmlns="">
          <p:pic>
            <p:nvPicPr>
              <p:cNvPr id="1239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5871" y="6448558"/>
                <a:ext cx="1296647" cy="372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39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5750" y="6478588"/>
              <a:ext cx="80963" cy="184150"/>
            </p14:xfrm>
          </p:contentPart>
        </mc:Choice>
        <mc:Fallback xmlns="">
          <p:pic>
            <p:nvPicPr>
              <p:cNvPr id="1239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46436" y="6469237"/>
                <a:ext cx="99592" cy="202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39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3563" y="6443663"/>
              <a:ext cx="819150" cy="204787"/>
            </p14:xfrm>
          </p:contentPart>
        </mc:Choice>
        <mc:Fallback xmlns="">
          <p:pic>
            <p:nvPicPr>
              <p:cNvPr id="1239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24205" y="6434289"/>
                <a:ext cx="837865" cy="2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39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71138" y="3232150"/>
              <a:ext cx="7937" cy="1588"/>
            </p14:xfrm>
          </p:contentPart>
        </mc:Choice>
        <mc:Fallback xmlns="">
          <p:pic>
            <p:nvPicPr>
              <p:cNvPr id="1239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62166" y="3221828"/>
                <a:ext cx="25882" cy="22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9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15600" y="3252788"/>
              <a:ext cx="28575" cy="7937"/>
            </p14:xfrm>
          </p:contentPart>
        </mc:Choice>
        <mc:Fallback xmlns="">
          <p:pic>
            <p:nvPicPr>
              <p:cNvPr id="1239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05951" y="3241927"/>
                <a:ext cx="47872" cy="29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39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0" y="3298825"/>
              <a:ext cx="17463" cy="6350"/>
            </p14:xfrm>
          </p:contentPart>
        </mc:Choice>
        <mc:Fallback xmlns="">
          <p:pic>
            <p:nvPicPr>
              <p:cNvPr id="1239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690090" y="3289653"/>
                <a:ext cx="36784" cy="24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9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72600" y="4908550"/>
              <a:ext cx="777875" cy="219075"/>
            </p14:xfrm>
          </p:contentPart>
        </mc:Choice>
        <mc:Fallback xmlns="">
          <p:pic>
            <p:nvPicPr>
              <p:cNvPr id="1239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63245" y="4899243"/>
                <a:ext cx="796584" cy="237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395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8975" y="4779963"/>
              <a:ext cx="58738" cy="61912"/>
            </p14:xfrm>
          </p:contentPart>
        </mc:Choice>
        <mc:Fallback xmlns="">
          <p:pic>
            <p:nvPicPr>
              <p:cNvPr id="12395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99430" y="4770381"/>
                <a:ext cx="77828" cy="8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395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59788" y="4794250"/>
              <a:ext cx="377825" cy="212725"/>
            </p14:xfrm>
          </p:contentPart>
        </mc:Choice>
        <mc:Fallback xmlns="">
          <p:pic>
            <p:nvPicPr>
              <p:cNvPr id="12395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50423" y="4784923"/>
                <a:ext cx="396554" cy="23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395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363" y="3892550"/>
              <a:ext cx="1071562" cy="2740025"/>
            </p14:xfrm>
          </p:contentPart>
        </mc:Choice>
        <mc:Fallback xmlns="">
          <p:pic>
            <p:nvPicPr>
              <p:cNvPr id="12395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8011" y="3883159"/>
                <a:ext cx="1090267" cy="27588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9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" y="511175"/>
              <a:ext cx="625475" cy="174625"/>
            </p14:xfrm>
          </p:contentPart>
        </mc:Choice>
        <mc:Fallback xmlns="">
          <p:pic>
            <p:nvPicPr>
              <p:cNvPr id="1249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507" y="501833"/>
                <a:ext cx="644210" cy="193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9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0500" y="225425"/>
              <a:ext cx="1371600" cy="465138"/>
            </p14:xfrm>
          </p:contentPart>
        </mc:Choice>
        <mc:Fallback xmlns="">
          <p:pic>
            <p:nvPicPr>
              <p:cNvPr id="1249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1147" y="216079"/>
                <a:ext cx="1390305" cy="483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49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9425" y="531813"/>
              <a:ext cx="107950" cy="68262"/>
            </p14:xfrm>
          </p:contentPart>
        </mc:Choice>
        <mc:Fallback xmlns="">
          <p:pic>
            <p:nvPicPr>
              <p:cNvPr id="1249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007" y="522472"/>
                <a:ext cx="126787" cy="8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9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327025"/>
              <a:ext cx="1697038" cy="358775"/>
            </p14:xfrm>
          </p:contentPart>
        </mc:Choice>
        <mc:Fallback xmlns="">
          <p:pic>
            <p:nvPicPr>
              <p:cNvPr id="1249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4855" y="317678"/>
                <a:ext cx="1715778" cy="377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49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9863" y="557213"/>
              <a:ext cx="112712" cy="71437"/>
            </p14:xfrm>
          </p:contentPart>
        </mc:Choice>
        <mc:Fallback xmlns="">
          <p:pic>
            <p:nvPicPr>
              <p:cNvPr id="1249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470" y="548063"/>
                <a:ext cx="131497" cy="89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9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2600" y="192088"/>
              <a:ext cx="903288" cy="396875"/>
            </p14:xfrm>
          </p:contentPart>
        </mc:Choice>
        <mc:Fallback xmlns="">
          <p:pic>
            <p:nvPicPr>
              <p:cNvPr id="1249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53247" y="182724"/>
                <a:ext cx="921994" cy="41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49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7263" y="1255713"/>
              <a:ext cx="1755775" cy="473075"/>
            </p14:xfrm>
          </p:contentPart>
        </mc:Choice>
        <mc:Fallback xmlns="">
          <p:pic>
            <p:nvPicPr>
              <p:cNvPr id="1249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7899" y="1246352"/>
                <a:ext cx="1774503" cy="491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49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9738" y="1181100"/>
              <a:ext cx="1422400" cy="395288"/>
            </p14:xfrm>
          </p:contentPart>
        </mc:Choice>
        <mc:Fallback xmlns="">
          <p:pic>
            <p:nvPicPr>
              <p:cNvPr id="1249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0375" y="1171740"/>
                <a:ext cx="1441125" cy="41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9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6925" y="1371600"/>
              <a:ext cx="84138" cy="47625"/>
            </p14:xfrm>
          </p:contentPart>
        </mc:Choice>
        <mc:Fallback xmlns="">
          <p:pic>
            <p:nvPicPr>
              <p:cNvPr id="1249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7496" y="1362359"/>
                <a:ext cx="102997" cy="66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9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0938" y="1063625"/>
              <a:ext cx="1690687" cy="338138"/>
            </p14:xfrm>
          </p:contentPart>
        </mc:Choice>
        <mc:Fallback xmlns="">
          <p:pic>
            <p:nvPicPr>
              <p:cNvPr id="1249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1579" y="1054242"/>
                <a:ext cx="1709404" cy="356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9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5613" y="1028700"/>
              <a:ext cx="835025" cy="544513"/>
            </p14:xfrm>
          </p:contentPart>
        </mc:Choice>
        <mc:Fallback xmlns="">
          <p:pic>
            <p:nvPicPr>
              <p:cNvPr id="1249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96259" y="1019293"/>
                <a:ext cx="853733" cy="563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9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1525" y="1636713"/>
              <a:ext cx="2255838" cy="931862"/>
            </p14:xfrm>
          </p:contentPart>
        </mc:Choice>
        <mc:Fallback xmlns="">
          <p:pic>
            <p:nvPicPr>
              <p:cNvPr id="1249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2156" y="1627376"/>
                <a:ext cx="2274577" cy="950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49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2625" y="1568450"/>
              <a:ext cx="2378075" cy="388938"/>
            </p14:xfrm>
          </p:contentPart>
        </mc:Choice>
        <mc:Fallback xmlns="">
          <p:pic>
            <p:nvPicPr>
              <p:cNvPr id="1249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23261" y="1559043"/>
                <a:ext cx="2396803" cy="40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9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13925" y="1219200"/>
              <a:ext cx="374650" cy="138113"/>
            </p14:xfrm>
          </p:contentPart>
        </mc:Choice>
        <mc:Fallback xmlns="">
          <p:pic>
            <p:nvPicPr>
              <p:cNvPr id="1249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04577" y="1209750"/>
                <a:ext cx="393347" cy="15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49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60025" y="1136650"/>
              <a:ext cx="538163" cy="490538"/>
            </p14:xfrm>
          </p:contentPart>
        </mc:Choice>
        <mc:Fallback xmlns="">
          <p:pic>
            <p:nvPicPr>
              <p:cNvPr id="1249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50672" y="1127293"/>
                <a:ext cx="556869" cy="509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49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8813" y="1417638"/>
              <a:ext cx="1323975" cy="1109662"/>
            </p14:xfrm>
          </p:contentPart>
        </mc:Choice>
        <mc:Fallback xmlns="">
          <p:pic>
            <p:nvPicPr>
              <p:cNvPr id="1249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69459" y="1408280"/>
                <a:ext cx="1342683" cy="1128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9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93338" y="1725613"/>
              <a:ext cx="1333500" cy="427037"/>
            </p14:xfrm>
          </p:contentPart>
        </mc:Choice>
        <mc:Fallback xmlns="">
          <p:pic>
            <p:nvPicPr>
              <p:cNvPr id="1249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83970" y="1716251"/>
                <a:ext cx="1352236" cy="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49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0" y="3482975"/>
              <a:ext cx="1162050" cy="1011238"/>
            </p14:xfrm>
          </p:contentPart>
        </mc:Choice>
        <mc:Fallback xmlns="">
          <p:pic>
            <p:nvPicPr>
              <p:cNvPr id="1249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48879" y="3473618"/>
                <a:ext cx="1180793" cy="1029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49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12425" y="2111375"/>
              <a:ext cx="1017588" cy="260350"/>
            </p14:xfrm>
          </p:contentPart>
        </mc:Choice>
        <mc:Fallback xmlns="">
          <p:pic>
            <p:nvPicPr>
              <p:cNvPr id="1249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03066" y="2101973"/>
                <a:ext cx="1036306" cy="27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9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63188" y="2820988"/>
              <a:ext cx="125412" cy="73025"/>
            </p14:xfrm>
          </p:contentPart>
        </mc:Choice>
        <mc:Fallback xmlns="">
          <p:pic>
            <p:nvPicPr>
              <p:cNvPr id="1249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53925" y="2811681"/>
                <a:ext cx="143939" cy="9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9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63225" y="2673350"/>
              <a:ext cx="519113" cy="238125"/>
            </p14:xfrm>
          </p:contentPart>
        </mc:Choice>
        <mc:Fallback xmlns="">
          <p:pic>
            <p:nvPicPr>
              <p:cNvPr id="1249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53859" y="2663912"/>
                <a:ext cx="537846" cy="25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9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83938" y="2616200"/>
              <a:ext cx="623887" cy="244475"/>
            </p14:xfrm>
          </p:contentPart>
        </mc:Choice>
        <mc:Fallback xmlns="">
          <p:pic>
            <p:nvPicPr>
              <p:cNvPr id="1249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74589" y="2606797"/>
                <a:ext cx="642586" cy="263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49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6938" y="2830513"/>
              <a:ext cx="163512" cy="92075"/>
            </p14:xfrm>
          </p:contentPart>
        </mc:Choice>
        <mc:Fallback xmlns="">
          <p:pic>
            <p:nvPicPr>
              <p:cNvPr id="1249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97532" y="2821162"/>
                <a:ext cx="182323" cy="11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9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9388" y="2727325"/>
              <a:ext cx="544512" cy="193675"/>
            </p14:xfrm>
          </p:contentPart>
        </mc:Choice>
        <mc:Fallback xmlns="">
          <p:pic>
            <p:nvPicPr>
              <p:cNvPr id="1249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0012" y="2718017"/>
                <a:ext cx="563263" cy="212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9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6663" y="2678113"/>
              <a:ext cx="454025" cy="293687"/>
            </p14:xfrm>
          </p:contentPart>
        </mc:Choice>
        <mc:Fallback xmlns="">
          <p:pic>
            <p:nvPicPr>
              <p:cNvPr id="1249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07287" y="2668744"/>
                <a:ext cx="472777" cy="31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49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25" y="3035300"/>
              <a:ext cx="234950" cy="636588"/>
            </p14:xfrm>
          </p:contentPart>
        </mc:Choice>
        <mc:Fallback xmlns="">
          <p:pic>
            <p:nvPicPr>
              <p:cNvPr id="1249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21741" y="3025928"/>
                <a:ext cx="253717" cy="655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49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0425" y="3178175"/>
              <a:ext cx="1876425" cy="436563"/>
            </p14:xfrm>
          </p:contentPart>
        </mc:Choice>
        <mc:Fallback xmlns="">
          <p:pic>
            <p:nvPicPr>
              <p:cNvPr id="1249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1064" y="3168818"/>
                <a:ext cx="1895146" cy="45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9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3238500"/>
              <a:ext cx="209550" cy="201613"/>
            </p14:xfrm>
          </p:contentPart>
        </mc:Choice>
        <mc:Fallback xmlns="">
          <p:pic>
            <p:nvPicPr>
              <p:cNvPr id="1249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59280" y="3229189"/>
                <a:ext cx="228241" cy="220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49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9788" y="3225800"/>
              <a:ext cx="1377950" cy="360363"/>
            </p14:xfrm>
          </p:contentPart>
        </mc:Choice>
        <mc:Fallback xmlns="">
          <p:pic>
            <p:nvPicPr>
              <p:cNvPr id="1249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70434" y="3216402"/>
                <a:ext cx="1396658" cy="37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9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5063" y="3187700"/>
              <a:ext cx="1524000" cy="398463"/>
            </p14:xfrm>
          </p:contentPart>
        </mc:Choice>
        <mc:Fallback xmlns="">
          <p:pic>
            <p:nvPicPr>
              <p:cNvPr id="1249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35707" y="3178324"/>
                <a:ext cx="1542713" cy="41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9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1463" y="3159125"/>
              <a:ext cx="1112837" cy="479425"/>
            </p14:xfrm>
          </p:contentPart>
        </mc:Choice>
        <mc:Fallback xmlns="">
          <p:pic>
            <p:nvPicPr>
              <p:cNvPr id="1249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12099" y="3149781"/>
                <a:ext cx="1131564" cy="498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49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0" y="3744913"/>
              <a:ext cx="1588" cy="1587"/>
            </p14:xfrm>
          </p:contentPart>
        </mc:Choice>
        <mc:Fallback xmlns="">
          <p:pic>
            <p:nvPicPr>
              <p:cNvPr id="1249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63928" y="3703651"/>
                <a:ext cx="22232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49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0300" y="3752850"/>
              <a:ext cx="2289175" cy="785813"/>
            </p14:xfrm>
          </p:contentPart>
        </mc:Choice>
        <mc:Fallback xmlns="">
          <p:pic>
            <p:nvPicPr>
              <p:cNvPr id="1249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30943" y="3743478"/>
                <a:ext cx="2307889" cy="804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49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0763" y="3905250"/>
              <a:ext cx="1201737" cy="309563"/>
            </p14:xfrm>
          </p:contentPart>
        </mc:Choice>
        <mc:Fallback xmlns="">
          <p:pic>
            <p:nvPicPr>
              <p:cNvPr id="1249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61411" y="3895869"/>
                <a:ext cx="1220441" cy="32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9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02675" y="3694113"/>
              <a:ext cx="1277938" cy="349250"/>
            </p14:xfrm>
          </p:contentPart>
        </mc:Choice>
        <mc:Fallback xmlns="">
          <p:pic>
            <p:nvPicPr>
              <p:cNvPr id="1249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93318" y="3684781"/>
                <a:ext cx="1296652" cy="36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49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8" y="4938713"/>
              <a:ext cx="166687" cy="106362"/>
            </p14:xfrm>
          </p:contentPart>
        </mc:Choice>
        <mc:Fallback xmlns="">
          <p:pic>
            <p:nvPicPr>
              <p:cNvPr id="1249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46848" y="4929307"/>
                <a:ext cx="185367" cy="125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49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4350" y="4556125"/>
              <a:ext cx="1470025" cy="444500"/>
            </p14:xfrm>
          </p:contentPart>
        </mc:Choice>
        <mc:Fallback xmlns="">
          <p:pic>
            <p:nvPicPr>
              <p:cNvPr id="1249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84989" y="4546744"/>
                <a:ext cx="1488747" cy="463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9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875" y="5089525"/>
              <a:ext cx="461963" cy="381000"/>
            </p14:xfrm>
          </p:contentPart>
        </mc:Choice>
        <mc:Fallback xmlns="">
          <p:pic>
            <p:nvPicPr>
              <p:cNvPr id="1249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8491" y="5080144"/>
                <a:ext cx="480730" cy="399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9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2113" y="5110163"/>
              <a:ext cx="974725" cy="303212"/>
            </p14:xfrm>
          </p:contentPart>
        </mc:Choice>
        <mc:Fallback xmlns="">
          <p:pic>
            <p:nvPicPr>
              <p:cNvPr id="1249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52754" y="5100778"/>
                <a:ext cx="993442" cy="32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49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3063" y="5122863"/>
              <a:ext cx="914400" cy="401637"/>
            </p14:xfrm>
          </p:contentPart>
        </mc:Choice>
        <mc:Fallback xmlns="">
          <p:pic>
            <p:nvPicPr>
              <p:cNvPr id="1249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03692" y="5113464"/>
                <a:ext cx="933142" cy="420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49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0500" y="5164138"/>
              <a:ext cx="173038" cy="230187"/>
            </p14:xfrm>
          </p:contentPart>
        </mc:Choice>
        <mc:Fallback xmlns="">
          <p:pic>
            <p:nvPicPr>
              <p:cNvPr id="1249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91166" y="5154801"/>
                <a:ext cx="191706" cy="248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9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4038" y="5218113"/>
              <a:ext cx="412750" cy="147637"/>
            </p14:xfrm>
          </p:contentPart>
        </mc:Choice>
        <mc:Fallback xmlns="">
          <p:pic>
            <p:nvPicPr>
              <p:cNvPr id="1249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54633" y="5208705"/>
                <a:ext cx="431561" cy="166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9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1100" y="5178425"/>
              <a:ext cx="830263" cy="171450"/>
            </p14:xfrm>
          </p:contentPart>
        </mc:Choice>
        <mc:Fallback xmlns="">
          <p:pic>
            <p:nvPicPr>
              <p:cNvPr id="1249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81743" y="5169040"/>
                <a:ext cx="848977" cy="190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9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1700" y="5192713"/>
              <a:ext cx="350838" cy="166687"/>
            </p14:xfrm>
          </p:contentPart>
        </mc:Choice>
        <mc:Fallback xmlns="">
          <p:pic>
            <p:nvPicPr>
              <p:cNvPr id="1249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72315" y="5183332"/>
                <a:ext cx="369607" cy="18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9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1150" y="5124450"/>
              <a:ext cx="533400" cy="385763"/>
            </p14:xfrm>
          </p:contentPart>
        </mc:Choice>
        <mc:Fallback xmlns="">
          <p:pic>
            <p:nvPicPr>
              <p:cNvPr id="1249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51811" y="5115059"/>
                <a:ext cx="552078" cy="404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49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0763" y="5094288"/>
              <a:ext cx="1019175" cy="415925"/>
            </p14:xfrm>
          </p:contentPart>
        </mc:Choice>
        <mc:Fallback xmlns="">
          <p:pic>
            <p:nvPicPr>
              <p:cNvPr id="1249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61409" y="5084917"/>
                <a:ext cx="1037882" cy="434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9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7813" y="5751513"/>
              <a:ext cx="698500" cy="250825"/>
            </p14:xfrm>
          </p:contentPart>
        </mc:Choice>
        <mc:Fallback xmlns="">
          <p:pic>
            <p:nvPicPr>
              <p:cNvPr id="1249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48442" y="5742157"/>
                <a:ext cx="717242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9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5713" y="5603875"/>
              <a:ext cx="992187" cy="449263"/>
            </p14:xfrm>
          </p:contentPart>
        </mc:Choice>
        <mc:Fallback xmlns="">
          <p:pic>
            <p:nvPicPr>
              <p:cNvPr id="1249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26356" y="5594538"/>
                <a:ext cx="1010901" cy="467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49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7775" y="5400675"/>
              <a:ext cx="3279775" cy="593725"/>
            </p14:xfrm>
          </p:contentPart>
        </mc:Choice>
        <mc:Fallback xmlns="">
          <p:pic>
            <p:nvPicPr>
              <p:cNvPr id="1249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88419" y="5391314"/>
                <a:ext cx="3298488" cy="612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49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5575" y="5995988"/>
              <a:ext cx="401638" cy="187325"/>
            </p14:xfrm>
          </p:contentPart>
        </mc:Choice>
        <mc:Fallback xmlns="">
          <p:pic>
            <p:nvPicPr>
              <p:cNvPr id="1249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36260" y="5986567"/>
                <a:ext cx="420269" cy="206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49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17225" y="5707063"/>
              <a:ext cx="584200" cy="184150"/>
            </p14:xfrm>
          </p:contentPart>
        </mc:Choice>
        <mc:Fallback xmlns="">
          <p:pic>
            <p:nvPicPr>
              <p:cNvPr id="1249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07872" y="5697675"/>
                <a:ext cx="602906" cy="202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49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22075" y="5645150"/>
              <a:ext cx="573088" cy="298450"/>
            </p14:xfrm>
          </p:contentPart>
        </mc:Choice>
        <mc:Fallback xmlns="">
          <p:pic>
            <p:nvPicPr>
              <p:cNvPr id="1249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512710" y="5635812"/>
                <a:ext cx="591819" cy="317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49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11038" y="6330950"/>
              <a:ext cx="3175" cy="6350"/>
            </p14:xfrm>
          </p:contentPart>
        </mc:Choice>
        <mc:Fallback xmlns="">
          <p:pic>
            <p:nvPicPr>
              <p:cNvPr id="1249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102783" y="6320631"/>
                <a:ext cx="19685" cy="2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49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88650" y="6127750"/>
              <a:ext cx="185738" cy="149225"/>
            </p14:xfrm>
          </p:contentPart>
        </mc:Choice>
        <mc:Fallback xmlns="">
          <p:pic>
            <p:nvPicPr>
              <p:cNvPr id="1249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779309" y="6118446"/>
                <a:ext cx="204420" cy="16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49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22025" y="6056313"/>
              <a:ext cx="1011238" cy="269875"/>
            </p14:xfrm>
          </p:contentPart>
        </mc:Choice>
        <mc:Fallback xmlns="">
          <p:pic>
            <p:nvPicPr>
              <p:cNvPr id="1249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12662" y="6046970"/>
                <a:ext cx="1029965" cy="28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9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28200" y="963613"/>
              <a:ext cx="263525" cy="3100387"/>
            </p14:xfrm>
          </p:contentPart>
        </mc:Choice>
        <mc:Fallback xmlns="">
          <p:pic>
            <p:nvPicPr>
              <p:cNvPr id="1249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718865" y="954255"/>
                <a:ext cx="282194" cy="311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49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8463" y="5881688"/>
              <a:ext cx="2370137" cy="114300"/>
            </p14:xfrm>
          </p:contentPart>
        </mc:Choice>
        <mc:Fallback xmlns="">
          <p:pic>
            <p:nvPicPr>
              <p:cNvPr id="1249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09098" y="5872516"/>
                <a:ext cx="2388868" cy="1326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59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" y="444500"/>
              <a:ext cx="157163" cy="322263"/>
            </p14:xfrm>
          </p:contentPart>
        </mc:Choice>
        <mc:Fallback xmlns="">
          <p:pic>
            <p:nvPicPr>
              <p:cNvPr id="1259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203" y="435169"/>
                <a:ext cx="175907" cy="340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59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" y="471488"/>
              <a:ext cx="307975" cy="290512"/>
            </p14:xfrm>
          </p:contentPart>
        </mc:Choice>
        <mc:Fallback xmlns="">
          <p:pic>
            <p:nvPicPr>
              <p:cNvPr id="1259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735" y="462082"/>
                <a:ext cx="326706" cy="30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9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2688" y="446088"/>
              <a:ext cx="871537" cy="346075"/>
            </p14:xfrm>
          </p:contentPart>
        </mc:Choice>
        <mc:Fallback xmlns="">
          <p:pic>
            <p:nvPicPr>
              <p:cNvPr id="1259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328" y="436754"/>
                <a:ext cx="890257" cy="364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9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6150" y="304800"/>
              <a:ext cx="1114425" cy="339725"/>
            </p14:xfrm>
          </p:contentPart>
        </mc:Choice>
        <mc:Fallback xmlns="">
          <p:pic>
            <p:nvPicPr>
              <p:cNvPr id="1259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6788" y="295423"/>
                <a:ext cx="1133149" cy="358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9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360363"/>
              <a:ext cx="187325" cy="228600"/>
            </p14:xfrm>
          </p:contentPart>
        </mc:Choice>
        <mc:Fallback xmlns="">
          <p:pic>
            <p:nvPicPr>
              <p:cNvPr id="1259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7620" y="350944"/>
                <a:ext cx="205986" cy="247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59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4300" y="379413"/>
              <a:ext cx="331788" cy="188912"/>
            </p14:xfrm>
          </p:contentPart>
        </mc:Choice>
        <mc:Fallback xmlns="">
          <p:pic>
            <p:nvPicPr>
              <p:cNvPr id="1259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4954" y="370057"/>
                <a:ext cx="350480" cy="20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59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5325" y="182563"/>
              <a:ext cx="819150" cy="568325"/>
            </p14:xfrm>
          </p:contentPart>
        </mc:Choice>
        <mc:Fallback xmlns="">
          <p:pic>
            <p:nvPicPr>
              <p:cNvPr id="1259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95976" y="173181"/>
                <a:ext cx="837849" cy="58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59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204788"/>
              <a:ext cx="523875" cy="390525"/>
            </p14:xfrm>
          </p:contentPart>
        </mc:Choice>
        <mc:Fallback xmlns="">
          <p:pic>
            <p:nvPicPr>
              <p:cNvPr id="1259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5471" y="195421"/>
                <a:ext cx="542559" cy="409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59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8600" y="1128713"/>
              <a:ext cx="360363" cy="357187"/>
            </p14:xfrm>
          </p:contentPart>
        </mc:Choice>
        <mc:Fallback xmlns="">
          <p:pic>
            <p:nvPicPr>
              <p:cNvPr id="1259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9268" y="1119313"/>
                <a:ext cx="379027" cy="37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9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8025" y="1344613"/>
              <a:ext cx="96838" cy="53975"/>
            </p14:xfrm>
          </p:contentPart>
        </mc:Choice>
        <mc:Fallback xmlns="">
          <p:pic>
            <p:nvPicPr>
              <p:cNvPr id="1259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38700" y="1335500"/>
                <a:ext cx="115488" cy="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9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3163" y="933450"/>
              <a:ext cx="977900" cy="319088"/>
            </p14:xfrm>
          </p:contentPart>
        </mc:Choice>
        <mc:Fallback xmlns="">
          <p:pic>
            <p:nvPicPr>
              <p:cNvPr id="1259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03798" y="924107"/>
                <a:ext cx="996630" cy="33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59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8038" y="1327150"/>
              <a:ext cx="6419850" cy="1044575"/>
            </p14:xfrm>
          </p:contentPart>
        </mc:Choice>
        <mc:Fallback xmlns="">
          <p:pic>
            <p:nvPicPr>
              <p:cNvPr id="1259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38679" y="1317782"/>
                <a:ext cx="6438568" cy="10633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/>
              <a:t>In an I.C engine mechanism having obliquity ratio n, show that for uniform engine speed the ratio for piston acceleration at the beginning of stroke and end of the stroke is given by   </a:t>
            </a: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4: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2842" y="1500174"/>
            <a:ext cx="500066" cy="500066"/>
          </a:xfrm>
          <a:prstGeom prst="rect">
            <a:avLst/>
          </a:prstGeom>
          <a:noFill/>
        </p:spPr>
      </p:pic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69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0150" y="1789113"/>
              <a:ext cx="1522413" cy="65087"/>
            </p14:xfrm>
          </p:contentPart>
        </mc:Choice>
        <mc:Fallback xmlns="">
          <p:pic>
            <p:nvPicPr>
              <p:cNvPr id="1269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795" y="1779712"/>
                <a:ext cx="1541124" cy="83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69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0900" y="657225"/>
              <a:ext cx="5910263" cy="1377950"/>
            </p14:xfrm>
          </p:contentPart>
        </mc:Choice>
        <mc:Fallback xmlns="">
          <p:pic>
            <p:nvPicPr>
              <p:cNvPr id="1269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1547" y="647861"/>
                <a:ext cx="5928969" cy="139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69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4288" y="3863975"/>
              <a:ext cx="2073275" cy="1296988"/>
            </p14:xfrm>
          </p:contentPart>
        </mc:Choice>
        <mc:Fallback xmlns="">
          <p:pic>
            <p:nvPicPr>
              <p:cNvPr id="1269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4928" y="3854616"/>
                <a:ext cx="2091995" cy="1315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69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4900" y="1392238"/>
              <a:ext cx="768350" cy="703262"/>
            </p14:xfrm>
          </p:contentPart>
        </mc:Choice>
        <mc:Fallback xmlns="">
          <p:pic>
            <p:nvPicPr>
              <p:cNvPr id="1269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5517" y="1382885"/>
                <a:ext cx="787117" cy="721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69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66188" y="1687513"/>
              <a:ext cx="422275" cy="500062"/>
            </p14:xfrm>
          </p:contentPart>
        </mc:Choice>
        <mc:Fallback xmlns="">
          <p:pic>
            <p:nvPicPr>
              <p:cNvPr id="1269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6852" y="1678132"/>
                <a:ext cx="440947" cy="518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9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7163" y="2632075"/>
              <a:ext cx="496887" cy="169863"/>
            </p14:xfrm>
          </p:contentPart>
        </mc:Choice>
        <mc:Fallback xmlns="">
          <p:pic>
            <p:nvPicPr>
              <p:cNvPr id="1269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37815" y="2622658"/>
                <a:ext cx="515583" cy="188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69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07375" y="4568825"/>
              <a:ext cx="674688" cy="381000"/>
            </p14:xfrm>
          </p:contentPart>
        </mc:Choice>
        <mc:Fallback xmlns="">
          <p:pic>
            <p:nvPicPr>
              <p:cNvPr id="1269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97954" y="4559532"/>
                <a:ext cx="693530" cy="399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69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5" y="2284413"/>
              <a:ext cx="311150" cy="303212"/>
            </p14:xfrm>
          </p:contentPart>
        </mc:Choice>
        <mc:Fallback xmlns="">
          <p:pic>
            <p:nvPicPr>
              <p:cNvPr id="1269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0862" y="2275061"/>
                <a:ext cx="329877" cy="321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69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7913" y="2084388"/>
              <a:ext cx="1998662" cy="723900"/>
            </p14:xfrm>
          </p:contentPart>
        </mc:Choice>
        <mc:Fallback xmlns="">
          <p:pic>
            <p:nvPicPr>
              <p:cNvPr id="1269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8553" y="2074996"/>
                <a:ext cx="2017381" cy="74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69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8675" y="2108200"/>
              <a:ext cx="1031875" cy="608013"/>
            </p14:xfrm>
          </p:contentPart>
        </mc:Choice>
        <mc:Fallback xmlns="">
          <p:pic>
            <p:nvPicPr>
              <p:cNvPr id="1269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29317" y="2098824"/>
                <a:ext cx="1050591" cy="626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69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2925" y="1831975"/>
              <a:ext cx="830263" cy="439738"/>
            </p14:xfrm>
          </p:contentPart>
        </mc:Choice>
        <mc:Fallback xmlns="">
          <p:pic>
            <p:nvPicPr>
              <p:cNvPr id="1269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83576" y="1822627"/>
                <a:ext cx="848961" cy="45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69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2788" y="1781175"/>
              <a:ext cx="149225" cy="146050"/>
            </p14:xfrm>
          </p:contentPart>
        </mc:Choice>
        <mc:Fallback xmlns="">
          <p:pic>
            <p:nvPicPr>
              <p:cNvPr id="1269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23371" y="1771891"/>
                <a:ext cx="168059" cy="16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69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36150" y="1728788"/>
              <a:ext cx="484188" cy="401637"/>
            </p14:xfrm>
          </p:contentPart>
        </mc:Choice>
        <mc:Fallback xmlns="">
          <p:pic>
            <p:nvPicPr>
              <p:cNvPr id="1269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26783" y="1719422"/>
                <a:ext cx="502921" cy="420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69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36275" y="1670050"/>
              <a:ext cx="574675" cy="477838"/>
            </p14:xfrm>
          </p:contentPart>
        </mc:Choice>
        <mc:Fallback xmlns="">
          <p:pic>
            <p:nvPicPr>
              <p:cNvPr id="1269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937" y="1660702"/>
                <a:ext cx="593352" cy="49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69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3150" y="2933700"/>
              <a:ext cx="1873250" cy="376238"/>
            </p14:xfrm>
          </p:contentPart>
        </mc:Choice>
        <mc:Fallback xmlns="">
          <p:pic>
            <p:nvPicPr>
              <p:cNvPr id="1269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3787" y="2924330"/>
                <a:ext cx="1891975" cy="394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69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8" y="2874963"/>
              <a:ext cx="4837112" cy="1884362"/>
            </p14:xfrm>
          </p:contentPart>
        </mc:Choice>
        <mc:Fallback xmlns="">
          <p:pic>
            <p:nvPicPr>
              <p:cNvPr id="1269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83085" y="2865606"/>
                <a:ext cx="4855819" cy="1903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699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8500" y="3194050"/>
              <a:ext cx="239713" cy="577850"/>
            </p14:xfrm>
          </p:contentPart>
        </mc:Choice>
        <mc:Fallback xmlns="">
          <p:pic>
            <p:nvPicPr>
              <p:cNvPr id="12699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99142" y="3184695"/>
                <a:ext cx="258429" cy="5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699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6600" y="3568700"/>
              <a:ext cx="344488" cy="306388"/>
            </p14:xfrm>
          </p:contentPart>
        </mc:Choice>
        <mc:Fallback xmlns="">
          <p:pic>
            <p:nvPicPr>
              <p:cNvPr id="12699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97241" y="3559273"/>
                <a:ext cx="363206" cy="32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699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2863" y="3328988"/>
              <a:ext cx="1717675" cy="417512"/>
            </p14:xfrm>
          </p:contentPart>
        </mc:Choice>
        <mc:Fallback xmlns="">
          <p:pic>
            <p:nvPicPr>
              <p:cNvPr id="12699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73508" y="3319614"/>
                <a:ext cx="1736384" cy="436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699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2688" y="3243263"/>
              <a:ext cx="520700" cy="257175"/>
            </p14:xfrm>
          </p:contentPart>
        </mc:Choice>
        <mc:Fallback xmlns="">
          <p:pic>
            <p:nvPicPr>
              <p:cNvPr id="12699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83325" y="3233898"/>
                <a:ext cx="539425" cy="27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699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2250" y="2762250"/>
              <a:ext cx="646113" cy="347663"/>
            </p14:xfrm>
          </p:contentPart>
        </mc:Choice>
        <mc:Fallback xmlns="">
          <p:pic>
            <p:nvPicPr>
              <p:cNvPr id="12699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62876" y="2752873"/>
                <a:ext cx="664862" cy="366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699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7488" y="2770188"/>
              <a:ext cx="919162" cy="190500"/>
            </p14:xfrm>
          </p:contentPart>
        </mc:Choice>
        <mc:Fallback xmlns="">
          <p:pic>
            <p:nvPicPr>
              <p:cNvPr id="12699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28134" y="2760790"/>
                <a:ext cx="937869" cy="209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700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2600" y="3552825"/>
              <a:ext cx="536575" cy="258763"/>
            </p14:xfrm>
          </p:contentPart>
        </mc:Choice>
        <mc:Fallback xmlns="">
          <p:pic>
            <p:nvPicPr>
              <p:cNvPr id="12700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23218" y="3543402"/>
                <a:ext cx="555339" cy="277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700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0163" y="3171825"/>
              <a:ext cx="2949575" cy="523875"/>
            </p14:xfrm>
          </p:contentPart>
        </mc:Choice>
        <mc:Fallback xmlns="">
          <p:pic>
            <p:nvPicPr>
              <p:cNvPr id="12700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40806" y="3162457"/>
                <a:ext cx="2968289" cy="542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700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3125" y="4060825"/>
              <a:ext cx="150813" cy="454025"/>
            </p14:xfrm>
          </p:contentPart>
        </mc:Choice>
        <mc:Fallback xmlns="">
          <p:pic>
            <p:nvPicPr>
              <p:cNvPr id="12700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73767" y="4051456"/>
                <a:ext cx="169530" cy="47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700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1650" y="4070350"/>
              <a:ext cx="1514475" cy="430213"/>
            </p14:xfrm>
          </p:contentPart>
        </mc:Choice>
        <mc:Fallback xmlns="">
          <p:pic>
            <p:nvPicPr>
              <p:cNvPr id="12700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32293" y="4060982"/>
                <a:ext cx="1533190" cy="448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700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0238" y="4049713"/>
              <a:ext cx="863600" cy="457200"/>
            </p14:xfrm>
          </p:contentPart>
        </mc:Choice>
        <mc:Fallback xmlns="">
          <p:pic>
            <p:nvPicPr>
              <p:cNvPr id="12700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00871" y="4040286"/>
                <a:ext cx="882335" cy="47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700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4475" y="4586288"/>
              <a:ext cx="127000" cy="63500"/>
            </p14:xfrm>
          </p:contentPart>
        </mc:Choice>
        <mc:Fallback xmlns="">
          <p:pic>
            <p:nvPicPr>
              <p:cNvPr id="12700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55041" y="4576745"/>
                <a:ext cx="145869" cy="8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700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8338" y="4270375"/>
              <a:ext cx="547687" cy="177800"/>
            </p14:xfrm>
          </p:contentPart>
        </mc:Choice>
        <mc:Fallback xmlns="">
          <p:pic>
            <p:nvPicPr>
              <p:cNvPr id="12700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278988" y="4261017"/>
                <a:ext cx="566387" cy="19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700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9638" y="3932238"/>
              <a:ext cx="293687" cy="85725"/>
            </p14:xfrm>
          </p:contentPart>
        </mc:Choice>
        <mc:Fallback xmlns="">
          <p:pic>
            <p:nvPicPr>
              <p:cNvPr id="12700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50292" y="3923028"/>
                <a:ext cx="312379" cy="10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700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4737100"/>
              <a:ext cx="1812925" cy="660400"/>
            </p14:xfrm>
          </p:contentPart>
        </mc:Choice>
        <mc:Fallback xmlns="">
          <p:pic>
            <p:nvPicPr>
              <p:cNvPr id="12700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57684" y="4727712"/>
                <a:ext cx="1831633" cy="679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700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0" y="4560888"/>
              <a:ext cx="179388" cy="71437"/>
            </p14:xfrm>
          </p:contentPart>
        </mc:Choice>
        <mc:Fallback xmlns="">
          <p:pic>
            <p:nvPicPr>
              <p:cNvPr id="12700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34078" y="4551693"/>
                <a:ext cx="198233" cy="8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01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4375" y="4729163"/>
              <a:ext cx="1012825" cy="566737"/>
            </p14:xfrm>
          </p:contentPart>
        </mc:Choice>
        <mc:Fallback xmlns="">
          <p:pic>
            <p:nvPicPr>
              <p:cNvPr id="12701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85010" y="4719789"/>
                <a:ext cx="1031554" cy="58548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857915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Piston effort (</a:t>
            </a:r>
            <a:r>
              <a:rPr lang="en-IN" sz="2400" b="1">
                <a:solidFill>
                  <a:srgbClr val="0000FF"/>
                </a:solidFill>
              </a:rPr>
              <a:t>F</a:t>
            </a:r>
            <a:r>
              <a:rPr lang="en-IN" sz="2400" b="1"/>
              <a:t>) (Effective driving force)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>
                <a:solidFill>
                  <a:srgbClr val="0000FF"/>
                </a:solidFill>
              </a:rPr>
              <a:t>Piston effort </a:t>
            </a:r>
            <a:r>
              <a:rPr lang="en-IN" sz="2000"/>
              <a:t>is termed as the </a:t>
            </a:r>
            <a:r>
              <a:rPr lang="en-IN" sz="2000">
                <a:solidFill>
                  <a:srgbClr val="0000FF"/>
                </a:solidFill>
              </a:rPr>
              <a:t>net</a:t>
            </a:r>
            <a:r>
              <a:rPr lang="en-IN" sz="2000"/>
              <a:t> or </a:t>
            </a:r>
            <a:r>
              <a:rPr lang="en-IN" sz="2000">
                <a:solidFill>
                  <a:srgbClr val="0000FF"/>
                </a:solidFill>
              </a:rPr>
              <a:t>effective force </a:t>
            </a:r>
            <a:r>
              <a:rPr lang="en-IN" sz="2000"/>
              <a:t>applied on the piston.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/>
              <a:t>Reciprocating masses </a:t>
            </a:r>
            <a:r>
              <a:rPr lang="en-IN" sz="2000">
                <a:solidFill>
                  <a:srgbClr val="0000FF"/>
                </a:solidFill>
              </a:rPr>
              <a:t>accelerate</a:t>
            </a:r>
            <a:r>
              <a:rPr lang="en-IN" sz="2000"/>
              <a:t> during the first half (</a:t>
            </a:r>
            <a:r>
              <a:rPr lang="en-IN" sz="2000">
                <a:solidFill>
                  <a:srgbClr val="0000FF"/>
                </a:solidFill>
              </a:rPr>
              <a:t>Inertia force tends to resist</a:t>
            </a:r>
            <a:r>
              <a:rPr lang="en-IN" sz="2000"/>
              <a:t>), thus net force on the piston </a:t>
            </a:r>
            <a:r>
              <a:rPr lang="en-IN" sz="2000">
                <a:solidFill>
                  <a:srgbClr val="0000FF"/>
                </a:solidFill>
              </a:rPr>
              <a:t>decreased</a:t>
            </a:r>
            <a:r>
              <a:rPr lang="en-IN" sz="2000"/>
              <a:t>.</a:t>
            </a:r>
          </a:p>
          <a:p>
            <a:pPr marL="914400" lvl="1" indent="-514350" algn="just">
              <a:buFont typeface="Wingdings" pitchFamily="2" charset="2"/>
              <a:buChar char="§"/>
            </a:pPr>
            <a:r>
              <a:rPr lang="en-IN" sz="2000"/>
              <a:t>Later half reciprocating masses </a:t>
            </a:r>
            <a:r>
              <a:rPr lang="en-IN" sz="2000">
                <a:solidFill>
                  <a:srgbClr val="0000FF"/>
                </a:solidFill>
              </a:rPr>
              <a:t>decelerate </a:t>
            </a:r>
            <a:r>
              <a:rPr lang="en-IN" sz="2000"/>
              <a:t>(</a:t>
            </a:r>
            <a:r>
              <a:rPr lang="en-IN" sz="2000">
                <a:solidFill>
                  <a:srgbClr val="0000FF"/>
                </a:solidFill>
              </a:rPr>
              <a:t> inertia force </a:t>
            </a:r>
            <a:r>
              <a:rPr lang="en-IN" sz="2000" i="1"/>
              <a:t>opposes in direction of applied gas pressure</a:t>
            </a:r>
            <a:r>
              <a:rPr lang="en-IN" sz="2000"/>
              <a:t>), thus effective force </a:t>
            </a:r>
            <a:r>
              <a:rPr lang="en-IN" sz="2000">
                <a:solidFill>
                  <a:srgbClr val="0000FF"/>
                </a:solidFill>
              </a:rPr>
              <a:t>increased</a:t>
            </a:r>
            <a:r>
              <a:rPr lang="en-IN" sz="2000"/>
              <a:t>.</a:t>
            </a:r>
          </a:p>
          <a:p>
            <a:pPr marL="914400" lvl="1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r>
              <a:rPr lang="en-IN" sz="2000"/>
              <a:t>Let  A</a:t>
            </a:r>
            <a:r>
              <a:rPr lang="en-IN" sz="2000" baseline="-25000"/>
              <a:t>1 </a:t>
            </a:r>
            <a:r>
              <a:rPr lang="en-IN" sz="2000"/>
              <a:t>=area of the </a:t>
            </a:r>
            <a:r>
              <a:rPr lang="en-IN" sz="2000">
                <a:solidFill>
                  <a:srgbClr val="0000FF"/>
                </a:solidFill>
              </a:rPr>
              <a:t>cover end</a:t>
            </a:r>
          </a:p>
          <a:p>
            <a:pPr marL="914400" lvl="1" indent="-514350" algn="just">
              <a:buNone/>
            </a:pPr>
            <a:r>
              <a:rPr lang="en-IN" sz="2000"/>
              <a:t>       P</a:t>
            </a:r>
            <a:r>
              <a:rPr lang="en-IN" sz="2000" baseline="-25000"/>
              <a:t>1</a:t>
            </a:r>
            <a:r>
              <a:rPr lang="en-IN" sz="2000"/>
              <a:t> =pressure on the </a:t>
            </a:r>
            <a:r>
              <a:rPr lang="en-IN" sz="2000">
                <a:solidFill>
                  <a:srgbClr val="0000FF"/>
                </a:solidFill>
              </a:rPr>
              <a:t>cover end</a:t>
            </a:r>
          </a:p>
          <a:p>
            <a:pPr marL="914400" lvl="1" indent="-514350" algn="just">
              <a:buNone/>
            </a:pPr>
            <a:r>
              <a:rPr lang="en-IN" sz="2000"/>
              <a:t>       P</a:t>
            </a:r>
            <a:r>
              <a:rPr lang="en-IN" sz="2000" baseline="-25000"/>
              <a:t>2</a:t>
            </a:r>
            <a:r>
              <a:rPr lang="en-IN" sz="2000"/>
              <a:t> =pressure on the </a:t>
            </a:r>
            <a:r>
              <a:rPr lang="en-IN" sz="2000">
                <a:solidFill>
                  <a:srgbClr val="0000FF"/>
                </a:solidFill>
              </a:rPr>
              <a:t>rod end</a:t>
            </a:r>
          </a:p>
          <a:p>
            <a:pPr marL="914400" lvl="1" indent="-514350" algn="just">
              <a:buNone/>
            </a:pPr>
            <a:r>
              <a:rPr lang="en-IN" sz="2000"/>
              <a:t>       A</a:t>
            </a:r>
            <a:r>
              <a:rPr lang="en-IN" sz="2000" baseline="-25000"/>
              <a:t>2</a:t>
            </a:r>
            <a:r>
              <a:rPr lang="en-IN" sz="2000"/>
              <a:t> =area of the </a:t>
            </a:r>
            <a:r>
              <a:rPr lang="en-IN" sz="2000">
                <a:solidFill>
                  <a:srgbClr val="0000FF"/>
                </a:solidFill>
              </a:rPr>
              <a:t>rod end</a:t>
            </a:r>
          </a:p>
          <a:p>
            <a:pPr marL="914400" lvl="1" indent="-514350" algn="just">
              <a:buNone/>
            </a:pPr>
            <a:r>
              <a:rPr lang="en-IN" sz="2000"/>
              <a:t>       m  = mass of the reciprocating parts</a:t>
            </a:r>
          </a:p>
          <a:p>
            <a:pPr marL="914400" lvl="1" indent="-514350" algn="just">
              <a:buNone/>
            </a:pPr>
            <a:r>
              <a:rPr lang="en-IN" sz="2000"/>
              <a:t>Force on the piston due to gas pressure, </a:t>
            </a:r>
          </a:p>
          <a:p>
            <a:pPr marL="914400" lvl="1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1200"/>
          </a:p>
          <a:p>
            <a:pPr marL="914400" lvl="1" indent="-514350" algn="just">
              <a:buFont typeface="Wingdings" pitchFamily="2" charset="2"/>
              <a:buChar char="§"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7222" y="3000372"/>
            <a:ext cx="5678911" cy="215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8660" y="5072074"/>
            <a:ext cx="2108200" cy="374650"/>
          </a:xfrm>
          <a:prstGeom prst="rect">
            <a:avLst/>
          </a:prstGeom>
          <a:noFill/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6958" y="5643578"/>
            <a:ext cx="1104900" cy="565150"/>
          </a:xfrm>
          <a:prstGeom prst="rect">
            <a:avLst/>
          </a:prstGeom>
          <a:noFill/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5916" y="5715016"/>
            <a:ext cx="1778000" cy="565150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00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6050" y="3641725"/>
              <a:ext cx="612775" cy="760413"/>
            </p14:xfrm>
          </p:contentPart>
        </mc:Choice>
        <mc:Fallback xmlns="">
          <p:pic>
            <p:nvPicPr>
              <p:cNvPr id="12800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673" y="3632359"/>
                <a:ext cx="631530" cy="779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80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7175" y="587375"/>
              <a:ext cx="2992438" cy="2292350"/>
            </p14:xfrm>
          </p:contentPart>
        </mc:Choice>
        <mc:Fallback xmlns="">
          <p:pic>
            <p:nvPicPr>
              <p:cNvPr id="1280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7815" y="578014"/>
                <a:ext cx="3011159" cy="2311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0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0225" y="614363"/>
              <a:ext cx="454025" cy="149225"/>
            </p14:xfrm>
          </p:contentPart>
        </mc:Choice>
        <mc:Fallback xmlns="">
          <p:pic>
            <p:nvPicPr>
              <p:cNvPr id="1280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0878" y="604969"/>
                <a:ext cx="472718" cy="168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80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33000" y="5883275"/>
              <a:ext cx="598488" cy="249238"/>
            </p14:xfrm>
          </p:contentPart>
        </mc:Choice>
        <mc:Fallback xmlns="">
          <p:pic>
            <p:nvPicPr>
              <p:cNvPr id="1280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23654" y="5873870"/>
                <a:ext cx="617180" cy="268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80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9738" y="4192588"/>
              <a:ext cx="2309812" cy="1460500"/>
            </p14:xfrm>
          </p:contentPart>
        </mc:Choice>
        <mc:Fallback xmlns="">
          <p:pic>
            <p:nvPicPr>
              <p:cNvPr id="1280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0378" y="4183228"/>
                <a:ext cx="2328532" cy="147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0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16950" y="5746750"/>
              <a:ext cx="374650" cy="149225"/>
            </p14:xfrm>
          </p:contentPart>
        </mc:Choice>
        <mc:Fallback xmlns="">
          <p:pic>
            <p:nvPicPr>
              <p:cNvPr id="1280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7593" y="5737401"/>
                <a:ext cx="393365" cy="16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80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31500" y="5907088"/>
              <a:ext cx="1352550" cy="400050"/>
            </p14:xfrm>
          </p:contentPart>
        </mc:Choice>
        <mc:Fallback xmlns="">
          <p:pic>
            <p:nvPicPr>
              <p:cNvPr id="1280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22137" y="5897701"/>
                <a:ext cx="1371275" cy="418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80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4038" y="3590925"/>
              <a:ext cx="639762" cy="874713"/>
            </p14:xfrm>
          </p:contentPart>
        </mc:Choice>
        <mc:Fallback xmlns="">
          <p:pic>
            <p:nvPicPr>
              <p:cNvPr id="1280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4683" y="3581562"/>
                <a:ext cx="658473" cy="893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80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9700" y="4184650"/>
              <a:ext cx="265113" cy="196850"/>
            </p14:xfrm>
          </p:contentPart>
        </mc:Choice>
        <mc:Fallback xmlns="">
          <p:pic>
            <p:nvPicPr>
              <p:cNvPr id="1280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0309" y="4175276"/>
                <a:ext cx="283895" cy="215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0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74188" y="5218113"/>
              <a:ext cx="1562100" cy="276225"/>
            </p14:xfrm>
          </p:contentPart>
        </mc:Choice>
        <mc:Fallback xmlns="">
          <p:pic>
            <p:nvPicPr>
              <p:cNvPr id="1280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64823" y="5208762"/>
                <a:ext cx="1580829" cy="294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80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74213" y="4894263"/>
              <a:ext cx="1439862" cy="1963737"/>
            </p14:xfrm>
          </p:contentPart>
        </mc:Choice>
        <mc:Fallback xmlns="">
          <p:pic>
            <p:nvPicPr>
              <p:cNvPr id="1280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64849" y="4884905"/>
                <a:ext cx="1458590" cy="1982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0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64713" y="4281488"/>
              <a:ext cx="31750" cy="25400"/>
            </p14:xfrm>
          </p:contentPart>
        </mc:Choice>
        <mc:Fallback xmlns="">
          <p:pic>
            <p:nvPicPr>
              <p:cNvPr id="1280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55740" y="4272054"/>
                <a:ext cx="49696" cy="4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801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06050" y="2655888"/>
              <a:ext cx="792163" cy="857250"/>
            </p14:xfrm>
          </p:contentPart>
        </mc:Choice>
        <mc:Fallback xmlns="">
          <p:pic>
            <p:nvPicPr>
              <p:cNvPr id="12801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96662" y="2646503"/>
                <a:ext cx="810938" cy="876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80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74238" y="4308475"/>
              <a:ext cx="1587" cy="1588"/>
            </p14:xfrm>
          </p:contentPart>
        </mc:Choice>
        <mc:Fallback xmlns="">
          <p:pic>
            <p:nvPicPr>
              <p:cNvPr id="1280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32976" y="4298153"/>
                <a:ext cx="84111" cy="22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0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41088" y="4246563"/>
              <a:ext cx="15875" cy="6350"/>
            </p14:xfrm>
          </p:contentPart>
        </mc:Choice>
        <mc:Fallback xmlns="">
          <p:pic>
            <p:nvPicPr>
              <p:cNvPr id="1280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31707" y="4236244"/>
                <a:ext cx="34636" cy="2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01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2075" y="2505075"/>
              <a:ext cx="1606550" cy="519113"/>
            </p14:xfrm>
          </p:contentPart>
        </mc:Choice>
        <mc:Fallback xmlns="">
          <p:pic>
            <p:nvPicPr>
              <p:cNvPr id="12801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32712" y="2495728"/>
                <a:ext cx="1625277" cy="53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01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02675" y="1866900"/>
              <a:ext cx="1762125" cy="1122363"/>
            </p14:xfrm>
          </p:contentPart>
        </mc:Choice>
        <mc:Fallback xmlns="">
          <p:pic>
            <p:nvPicPr>
              <p:cNvPr id="12801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93313" y="1857538"/>
                <a:ext cx="1780848" cy="114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01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85488" y="2405063"/>
              <a:ext cx="1211262" cy="549275"/>
            </p14:xfrm>
          </p:contentPart>
        </mc:Choice>
        <mc:Fallback xmlns="">
          <p:pic>
            <p:nvPicPr>
              <p:cNvPr id="12801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876115" y="2395759"/>
                <a:ext cx="1230008" cy="56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02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4500" y="3336925"/>
              <a:ext cx="566738" cy="128588"/>
            </p14:xfrm>
          </p:contentPart>
        </mc:Choice>
        <mc:Fallback xmlns="">
          <p:pic>
            <p:nvPicPr>
              <p:cNvPr id="12802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85132" y="3327507"/>
                <a:ext cx="585473" cy="147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80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7300" y="3089275"/>
              <a:ext cx="1463675" cy="298450"/>
            </p14:xfrm>
          </p:contentPart>
        </mc:Choice>
        <mc:Fallback xmlns="">
          <p:pic>
            <p:nvPicPr>
              <p:cNvPr id="1280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97945" y="3079915"/>
                <a:ext cx="1482385" cy="31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02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4663" y="2757488"/>
              <a:ext cx="1704975" cy="679450"/>
            </p14:xfrm>
          </p:contentPart>
        </mc:Choice>
        <mc:Fallback xmlns="">
          <p:pic>
            <p:nvPicPr>
              <p:cNvPr id="12802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55299" y="2748136"/>
                <a:ext cx="1723703" cy="698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802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0" y="2959100"/>
              <a:ext cx="458788" cy="193675"/>
            </p14:xfrm>
          </p:contentPart>
        </mc:Choice>
        <mc:Fallback xmlns="">
          <p:pic>
            <p:nvPicPr>
              <p:cNvPr id="12802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47637" y="2949809"/>
                <a:ext cx="477514" cy="212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02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3546475"/>
              <a:ext cx="603250" cy="133350"/>
            </p14:xfrm>
          </p:contentPart>
        </mc:Choice>
        <mc:Fallback xmlns="">
          <p:pic>
            <p:nvPicPr>
              <p:cNvPr id="12802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58167" y="3537054"/>
                <a:ext cx="621967" cy="152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80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4313" y="3446463"/>
              <a:ext cx="1123950" cy="182562"/>
            </p14:xfrm>
          </p:contentPart>
        </mc:Choice>
        <mc:Fallback xmlns="">
          <p:pic>
            <p:nvPicPr>
              <p:cNvPr id="1280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24932" y="3437119"/>
                <a:ext cx="1142713" cy="201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802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9388" y="1519238"/>
              <a:ext cx="441325" cy="212725"/>
            </p14:xfrm>
          </p:contentPart>
        </mc:Choice>
        <mc:Fallback xmlns="">
          <p:pic>
            <p:nvPicPr>
              <p:cNvPr id="12802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39998" y="1509832"/>
                <a:ext cx="460105" cy="231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80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6538" y="1847850"/>
              <a:ext cx="989012" cy="26988"/>
            </p14:xfrm>
          </p:contentPart>
        </mc:Choice>
        <mc:Fallback xmlns="">
          <p:pic>
            <p:nvPicPr>
              <p:cNvPr id="1280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47177" y="1839079"/>
                <a:ext cx="1007734" cy="44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802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58463" y="5022850"/>
              <a:ext cx="1489075" cy="393700"/>
            </p14:xfrm>
          </p:contentPart>
        </mc:Choice>
        <mc:Fallback xmlns="">
          <p:pic>
            <p:nvPicPr>
              <p:cNvPr id="12802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49100" y="5013502"/>
                <a:ext cx="1507801" cy="412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80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1913" y="4400550"/>
              <a:ext cx="374650" cy="209550"/>
            </p14:xfrm>
          </p:contentPart>
        </mc:Choice>
        <mc:Fallback xmlns="">
          <p:pic>
            <p:nvPicPr>
              <p:cNvPr id="1280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22574" y="4391173"/>
                <a:ext cx="393329" cy="228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80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6675" y="4008438"/>
              <a:ext cx="457200" cy="149225"/>
            </p14:xfrm>
          </p:contentPart>
        </mc:Choice>
        <mc:Fallback xmlns="">
          <p:pic>
            <p:nvPicPr>
              <p:cNvPr id="1280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27293" y="3999156"/>
                <a:ext cx="475964" cy="1677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Piston effort (</a:t>
            </a:r>
            <a:r>
              <a:rPr lang="en-IN" sz="2400" b="1" i="1">
                <a:solidFill>
                  <a:srgbClr val="0000FF"/>
                </a:solidFill>
              </a:rPr>
              <a:t>F</a:t>
            </a:r>
            <a:r>
              <a:rPr lang="en-IN" sz="2400" b="1"/>
              <a:t>) (Effective driving force) continued</a:t>
            </a:r>
          </a:p>
          <a:p>
            <a:pPr marL="514350" indent="-514350" algn="just">
              <a:buNone/>
            </a:pPr>
            <a:r>
              <a:rPr lang="en-IN" sz="2400" b="1"/>
              <a:t>	</a:t>
            </a:r>
            <a:r>
              <a:rPr lang="en-IN" sz="2000"/>
              <a:t>Inertia force, </a:t>
            </a:r>
          </a:p>
          <a:p>
            <a:pPr marL="514350" indent="-514350" algn="just">
              <a:buNone/>
            </a:pPr>
            <a:r>
              <a:rPr lang="en-IN" sz="2000"/>
              <a:t>	Friction resistance, </a:t>
            </a:r>
          </a:p>
          <a:p>
            <a:pPr marL="514350" indent="-514350" algn="just">
              <a:buNone/>
            </a:pPr>
            <a:r>
              <a:rPr lang="en-IN" sz="2000"/>
              <a:t>	Force on the piston for </a:t>
            </a:r>
            <a:r>
              <a:rPr lang="en-IN" sz="2000">
                <a:solidFill>
                  <a:srgbClr val="0000FF"/>
                </a:solidFill>
              </a:rPr>
              <a:t>horizontal</a:t>
            </a:r>
            <a:r>
              <a:rPr lang="en-IN" sz="2000"/>
              <a:t> Engine:</a:t>
            </a:r>
          </a:p>
          <a:p>
            <a:pPr marL="514350" indent="-514350" algn="just">
              <a:buNone/>
            </a:pPr>
            <a:endParaRPr lang="en-IN" sz="2000"/>
          </a:p>
          <a:p>
            <a:pPr marL="514350" indent="-514350" algn="just">
              <a:buNone/>
            </a:pPr>
            <a:endParaRPr lang="en-IN" sz="2000"/>
          </a:p>
          <a:p>
            <a:pPr marL="514350" indent="-514350" algn="just">
              <a:buNone/>
            </a:pPr>
            <a:r>
              <a:rPr lang="en-IN" sz="2000"/>
              <a:t>	Force on the piston for </a:t>
            </a:r>
            <a:r>
              <a:rPr lang="en-IN" sz="2000">
                <a:solidFill>
                  <a:srgbClr val="0000FF"/>
                </a:solidFill>
              </a:rPr>
              <a:t>vertical</a:t>
            </a:r>
            <a:r>
              <a:rPr lang="en-IN" sz="2000"/>
              <a:t> Engine: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Force along the connecting rod (   )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6465649" y="1986193"/>
            <a:ext cx="3065265" cy="166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1142984"/>
            <a:ext cx="3657600" cy="628650"/>
          </a:xfrm>
          <a:prstGeom prst="rect">
            <a:avLst/>
          </a:prstGeom>
          <a:noFill/>
        </p:spPr>
      </p:pic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51206" y="1643050"/>
            <a:ext cx="234950" cy="374650"/>
          </a:xfrm>
          <a:prstGeom prst="rect">
            <a:avLst/>
          </a:prstGeom>
          <a:noFill/>
        </p:spPr>
      </p:pic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65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3950" y="2428868"/>
            <a:ext cx="2800370" cy="500066"/>
          </a:xfrm>
          <a:prstGeom prst="rect">
            <a:avLst/>
          </a:prstGeom>
          <a:noFill/>
        </p:spPr>
      </p:pic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68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3643314"/>
            <a:ext cx="3683820" cy="500066"/>
          </a:xfrm>
          <a:prstGeom prst="rect">
            <a:avLst/>
          </a:prstGeom>
          <a:noFill/>
        </p:spPr>
      </p:pic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8323037" y="1914755"/>
            <a:ext cx="3065265" cy="166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1" name="Picture 1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94676" y="2285992"/>
            <a:ext cx="558800" cy="381000"/>
          </a:xfrm>
          <a:prstGeom prst="rect">
            <a:avLst/>
          </a:prstGeom>
          <a:noFill/>
        </p:spPr>
      </p:pic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4" name="Picture 2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37816" y="2285992"/>
            <a:ext cx="558800" cy="381000"/>
          </a:xfrm>
          <a:prstGeom prst="rect">
            <a:avLst/>
          </a:prstGeom>
          <a:noFill/>
        </p:spPr>
      </p:pic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77" name="Picture 2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51536" y="4643446"/>
            <a:ext cx="266700" cy="342900"/>
          </a:xfrm>
          <a:prstGeom prst="rect">
            <a:avLst/>
          </a:prstGeom>
          <a:noFill/>
        </p:spPr>
      </p:pic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983" name="Picture 3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94676" y="5214950"/>
            <a:ext cx="3581215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84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51536" y="5000636"/>
            <a:ext cx="20365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88" name="Picture 36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5214950"/>
            <a:ext cx="1500198" cy="413320"/>
          </a:xfrm>
          <a:prstGeom prst="rect">
            <a:avLst/>
          </a:prstGeom>
          <a:noFill/>
        </p:spPr>
      </p:pic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5991" name="Picture 39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1074" y="5857892"/>
            <a:ext cx="1428760" cy="815325"/>
          </a:xfrm>
          <a:prstGeom prst="rect">
            <a:avLst/>
          </a:prstGeom>
          <a:noFill/>
        </p:spPr>
      </p:pic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42525" y="171450"/>
              <a:ext cx="288925" cy="557213"/>
            </p14:xfrm>
          </p:contentPart>
        </mc:Choice>
        <mc:Fallback xmlns="">
          <p:pic>
            <p:nvPicPr>
              <p:cNvPr id="129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33088" y="162085"/>
                <a:ext cx="307799" cy="575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9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2363" y="93663"/>
              <a:ext cx="3887787" cy="508000"/>
            </p14:xfrm>
          </p:contentPart>
        </mc:Choice>
        <mc:Fallback xmlns="">
          <p:pic>
            <p:nvPicPr>
              <p:cNvPr id="129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93001" y="84282"/>
                <a:ext cx="3906511" cy="526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9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9525" y="500063"/>
              <a:ext cx="647700" cy="263525"/>
            </p14:xfrm>
          </p:contentPart>
        </mc:Choice>
        <mc:Fallback xmlns="">
          <p:pic>
            <p:nvPicPr>
              <p:cNvPr id="129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80154" y="490677"/>
                <a:ext cx="666443" cy="28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9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9625" y="1597025"/>
              <a:ext cx="708025" cy="422275"/>
            </p14:xfrm>
          </p:contentPart>
        </mc:Choice>
        <mc:Fallback xmlns="">
          <p:pic>
            <p:nvPicPr>
              <p:cNvPr id="129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40276" y="1587681"/>
                <a:ext cx="726723" cy="440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9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3288" y="492125"/>
              <a:ext cx="658812" cy="334963"/>
            </p14:xfrm>
          </p:contentPart>
        </mc:Choice>
        <mc:Fallback xmlns="">
          <p:pic>
            <p:nvPicPr>
              <p:cNvPr id="129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3912" y="482771"/>
                <a:ext cx="677563" cy="35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9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2913" y="1284288"/>
              <a:ext cx="647700" cy="460375"/>
            </p14:xfrm>
          </p:contentPart>
        </mc:Choice>
        <mc:Fallback xmlns="">
          <p:pic>
            <p:nvPicPr>
              <p:cNvPr id="129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53547" y="1274907"/>
                <a:ext cx="666432" cy="479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9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5038" y="2405063"/>
              <a:ext cx="188912" cy="388937"/>
            </p14:xfrm>
          </p:contentPart>
        </mc:Choice>
        <mc:Fallback xmlns="">
          <p:pic>
            <p:nvPicPr>
              <p:cNvPr id="129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45771" y="2395700"/>
                <a:ext cx="207447" cy="407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9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17000" y="3735388"/>
              <a:ext cx="312738" cy="804862"/>
            </p14:xfrm>
          </p:contentPart>
        </mc:Choice>
        <mc:Fallback xmlns="">
          <p:pic>
            <p:nvPicPr>
              <p:cNvPr id="129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07675" y="3726025"/>
                <a:ext cx="331388" cy="823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9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2938" y="1306513"/>
              <a:ext cx="431800" cy="303212"/>
            </p14:xfrm>
          </p:contentPart>
        </mc:Choice>
        <mc:Fallback xmlns="">
          <p:pic>
            <p:nvPicPr>
              <p:cNvPr id="129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73598" y="1297194"/>
                <a:ext cx="450480" cy="321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9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8113" y="1339850"/>
              <a:ext cx="190500" cy="295275"/>
            </p14:xfrm>
          </p:contentPart>
        </mc:Choice>
        <mc:Fallback xmlns="">
          <p:pic>
            <p:nvPicPr>
              <p:cNvPr id="129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38732" y="1330544"/>
                <a:ext cx="209261" cy="31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90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1490663"/>
              <a:ext cx="15875" cy="7937"/>
            </p14:xfrm>
          </p:contentPart>
        </mc:Choice>
        <mc:Fallback xmlns="">
          <p:pic>
            <p:nvPicPr>
              <p:cNvPr id="1290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84614" y="1480836"/>
                <a:ext cx="35073" cy="27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9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3300" y="5140325"/>
              <a:ext cx="2625725" cy="1633538"/>
            </p14:xfrm>
          </p:contentPart>
        </mc:Choice>
        <mc:Fallback xmlns="">
          <p:pic>
            <p:nvPicPr>
              <p:cNvPr id="129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63934" y="5130968"/>
                <a:ext cx="2644457" cy="1652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6875" y="3421063"/>
              <a:ext cx="1273175" cy="388937"/>
            </p14:xfrm>
          </p:contentPart>
        </mc:Choice>
        <mc:Fallback xmlns="">
          <p:pic>
            <p:nvPicPr>
              <p:cNvPr id="129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67511" y="3411691"/>
                <a:ext cx="1291903" cy="407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90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8113" y="1887538"/>
              <a:ext cx="152400" cy="658812"/>
            </p14:xfrm>
          </p:contentPart>
        </mc:Choice>
        <mc:Fallback xmlns="">
          <p:pic>
            <p:nvPicPr>
              <p:cNvPr id="1290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8656" y="1878173"/>
                <a:ext cx="171314" cy="6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90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1275" y="2520950"/>
              <a:ext cx="962025" cy="188913"/>
            </p14:xfrm>
          </p:contentPart>
        </mc:Choice>
        <mc:Fallback xmlns="">
          <p:pic>
            <p:nvPicPr>
              <p:cNvPr id="1290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01910" y="2511612"/>
                <a:ext cx="980754" cy="20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9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9750" y="1982788"/>
              <a:ext cx="3333750" cy="2143125"/>
            </p14:xfrm>
          </p:contentPart>
        </mc:Choice>
        <mc:Fallback xmlns="">
          <p:pic>
            <p:nvPicPr>
              <p:cNvPr id="129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70381" y="1973423"/>
                <a:ext cx="3352487" cy="216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6288" y="2011363"/>
              <a:ext cx="1189037" cy="655637"/>
            </p14:xfrm>
          </p:contentPart>
        </mc:Choice>
        <mc:Fallback xmlns="">
          <p:pic>
            <p:nvPicPr>
              <p:cNvPr id="129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46940" y="2001971"/>
                <a:ext cx="1207734" cy="674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9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0" y="3387725"/>
              <a:ext cx="477838" cy="809625"/>
            </p14:xfrm>
          </p:contentPart>
        </mc:Choice>
        <mc:Fallback xmlns="">
          <p:pic>
            <p:nvPicPr>
              <p:cNvPr id="129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54874" y="3378361"/>
                <a:ext cx="496591" cy="828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9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2125" y="3775075"/>
              <a:ext cx="306388" cy="660400"/>
            </p14:xfrm>
          </p:contentPart>
        </mc:Choice>
        <mc:Fallback xmlns="">
          <p:pic>
            <p:nvPicPr>
              <p:cNvPr id="129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72731" y="3765728"/>
                <a:ext cx="325176" cy="67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9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2325" y="3455988"/>
              <a:ext cx="217488" cy="150812"/>
            </p14:xfrm>
          </p:contentPart>
        </mc:Choice>
        <mc:Fallback xmlns="">
          <p:pic>
            <p:nvPicPr>
              <p:cNvPr id="129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2978" y="3446585"/>
                <a:ext cx="236181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9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9763" y="3511550"/>
              <a:ext cx="288925" cy="95250"/>
            </p14:xfrm>
          </p:contentPart>
        </mc:Choice>
        <mc:Fallback xmlns="">
          <p:pic>
            <p:nvPicPr>
              <p:cNvPr id="129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40385" y="3502134"/>
                <a:ext cx="307682" cy="114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9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4650" y="3716338"/>
              <a:ext cx="171450" cy="268287"/>
            </p14:xfrm>
          </p:contentPart>
        </mc:Choice>
        <mc:Fallback xmlns="">
          <p:pic>
            <p:nvPicPr>
              <p:cNvPr id="129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45305" y="3707000"/>
                <a:ext cx="190141" cy="28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9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3263" y="4205288"/>
              <a:ext cx="622300" cy="377825"/>
            </p14:xfrm>
          </p:contentPart>
        </mc:Choice>
        <mc:Fallback xmlns="">
          <p:pic>
            <p:nvPicPr>
              <p:cNvPr id="129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33921" y="4195950"/>
                <a:ext cx="640983" cy="39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9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1775" y="4232275"/>
              <a:ext cx="925513" cy="341313"/>
            </p14:xfrm>
          </p:contentPart>
        </mc:Choice>
        <mc:Fallback xmlns="">
          <p:pic>
            <p:nvPicPr>
              <p:cNvPr id="129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32423" y="4222884"/>
                <a:ext cx="944217" cy="36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90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2075" y="4421188"/>
              <a:ext cx="179388" cy="22225"/>
            </p14:xfrm>
          </p:contentPart>
        </mc:Choice>
        <mc:Fallback xmlns="">
          <p:pic>
            <p:nvPicPr>
              <p:cNvPr id="1290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62728" y="4411394"/>
                <a:ext cx="198082" cy="4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90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8313" y="4297363"/>
              <a:ext cx="314325" cy="222250"/>
            </p14:xfrm>
          </p:contentPart>
        </mc:Choice>
        <mc:Fallback xmlns="">
          <p:pic>
            <p:nvPicPr>
              <p:cNvPr id="1290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38952" y="4287982"/>
                <a:ext cx="333048" cy="241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90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7513" y="1544638"/>
              <a:ext cx="1587" cy="1587"/>
            </p14:xfrm>
          </p:contentPart>
        </mc:Choice>
        <mc:Fallback xmlns="">
          <p:pic>
            <p:nvPicPr>
              <p:cNvPr id="1290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86251" y="1524007"/>
                <a:ext cx="84111" cy="42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0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5875" y="4254500"/>
              <a:ext cx="771525" cy="481013"/>
            </p14:xfrm>
          </p:contentPart>
        </mc:Choice>
        <mc:Fallback xmlns="">
          <p:pic>
            <p:nvPicPr>
              <p:cNvPr id="1290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626536" y="4245139"/>
                <a:ext cx="790203" cy="499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90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56788" y="1778000"/>
              <a:ext cx="1171575" cy="1296988"/>
            </p14:xfrm>
          </p:contentPart>
        </mc:Choice>
        <mc:Fallback xmlns="">
          <p:pic>
            <p:nvPicPr>
              <p:cNvPr id="1290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847418" y="1768641"/>
                <a:ext cx="1190314" cy="1315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90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48900" y="3735388"/>
              <a:ext cx="593725" cy="623887"/>
            </p14:xfrm>
          </p:contentPart>
        </mc:Choice>
        <mc:Fallback xmlns="">
          <p:pic>
            <p:nvPicPr>
              <p:cNvPr id="1290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239539" y="3726044"/>
                <a:ext cx="612448" cy="64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90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8263" y="2495550"/>
              <a:ext cx="931862" cy="260350"/>
            </p14:xfrm>
          </p:contentPart>
        </mc:Choice>
        <mc:Fallback xmlns="">
          <p:pic>
            <p:nvPicPr>
              <p:cNvPr id="1290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28894" y="2486187"/>
                <a:ext cx="950600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9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2388" y="3773488"/>
              <a:ext cx="1069975" cy="327025"/>
            </p14:xfrm>
          </p:contentPart>
        </mc:Choice>
        <mc:Fallback xmlns="">
          <p:pic>
            <p:nvPicPr>
              <p:cNvPr id="129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13021" y="3764134"/>
                <a:ext cx="1088709" cy="345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9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15575" y="5395913"/>
              <a:ext cx="195263" cy="219075"/>
            </p14:xfrm>
          </p:contentPart>
        </mc:Choice>
        <mc:Fallback xmlns="">
          <p:pic>
            <p:nvPicPr>
              <p:cNvPr id="129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306173" y="5386529"/>
                <a:ext cx="214066" cy="23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9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4163" y="5727700"/>
              <a:ext cx="876300" cy="614363"/>
            </p14:xfrm>
          </p:contentPart>
        </mc:Choice>
        <mc:Fallback xmlns="">
          <p:pic>
            <p:nvPicPr>
              <p:cNvPr id="129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94799" y="5718326"/>
                <a:ext cx="895029" cy="633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9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47188" y="5507038"/>
              <a:ext cx="196850" cy="268287"/>
            </p14:xfrm>
          </p:contentPart>
        </mc:Choice>
        <mc:Fallback xmlns="">
          <p:pic>
            <p:nvPicPr>
              <p:cNvPr id="129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237814" y="5497675"/>
                <a:ext cx="215598" cy="28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9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99588" y="5616575"/>
              <a:ext cx="231775" cy="254000"/>
            </p14:xfrm>
          </p:contentPart>
        </mc:Choice>
        <mc:Fallback xmlns="">
          <p:pic>
            <p:nvPicPr>
              <p:cNvPr id="129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390260" y="5607208"/>
                <a:ext cx="250432" cy="272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9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5538" y="5514975"/>
              <a:ext cx="1662112" cy="515938"/>
            </p14:xfrm>
          </p:contentPart>
        </mc:Choice>
        <mc:Fallback xmlns="">
          <p:pic>
            <p:nvPicPr>
              <p:cNvPr id="129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96178" y="5505614"/>
                <a:ext cx="1680832" cy="534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9650" y="5757863"/>
              <a:ext cx="879475" cy="469900"/>
            </p14:xfrm>
          </p:contentPart>
        </mc:Choice>
        <mc:Fallback xmlns="">
          <p:pic>
            <p:nvPicPr>
              <p:cNvPr id="129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080294" y="5748508"/>
                <a:ext cx="898187" cy="48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90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4900" y="5500688"/>
              <a:ext cx="2163763" cy="273050"/>
            </p14:xfrm>
          </p:contentPart>
        </mc:Choice>
        <mc:Fallback xmlns="">
          <p:pic>
            <p:nvPicPr>
              <p:cNvPr id="1290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715541" y="5491335"/>
                <a:ext cx="2182481" cy="291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9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4788" y="5435600"/>
              <a:ext cx="1820862" cy="222250"/>
            </p14:xfrm>
          </p:contentPart>
        </mc:Choice>
        <mc:Fallback xmlns="">
          <p:pic>
            <p:nvPicPr>
              <p:cNvPr id="129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85426" y="5426295"/>
                <a:ext cx="1839586" cy="24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90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4288" y="5586413"/>
              <a:ext cx="1492250" cy="128587"/>
            </p14:xfrm>
          </p:contentPart>
        </mc:Choice>
        <mc:Fallback xmlns="">
          <p:pic>
            <p:nvPicPr>
              <p:cNvPr id="1290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894925" y="5577074"/>
                <a:ext cx="1510975" cy="147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90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89988" y="5421313"/>
              <a:ext cx="2089150" cy="331787"/>
            </p14:xfrm>
          </p:contentPart>
        </mc:Choice>
        <mc:Fallback xmlns="">
          <p:pic>
            <p:nvPicPr>
              <p:cNvPr id="1290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780633" y="5411957"/>
                <a:ext cx="2107861" cy="350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90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83625" y="5754688"/>
              <a:ext cx="71438" cy="38100"/>
            </p14:xfrm>
          </p:contentPart>
        </mc:Choice>
        <mc:Fallback xmlns="">
          <p:pic>
            <p:nvPicPr>
              <p:cNvPr id="1290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74149" y="5745163"/>
                <a:ext cx="90391" cy="571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Thrust on the cylinder wall (    )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Radial force on the crank (    ) or thrust on the crank shaft bearing</a:t>
            </a:r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Tangential force or crank effort (   )</a:t>
            </a:r>
          </a:p>
          <a:p>
            <a:pPr marL="514350" indent="-514350" algn="just">
              <a:buNone/>
            </a:pPr>
            <a:r>
              <a:rPr lang="en-IN" sz="2400" b="1"/>
              <a:t>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Engine force Analysis: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983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2" y="285728"/>
            <a:ext cx="3581215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84" name="Picture 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52064" y="1000108"/>
            <a:ext cx="157371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7156" y="785794"/>
            <a:ext cx="292100" cy="342900"/>
          </a:xfrm>
          <a:prstGeom prst="rect">
            <a:avLst/>
          </a:prstGeom>
          <a:noFill/>
        </p:spPr>
      </p:pic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79768" y="1357298"/>
            <a:ext cx="3397274" cy="428628"/>
          </a:xfrm>
          <a:prstGeom prst="rect">
            <a:avLst/>
          </a:prstGeom>
          <a:noFill/>
        </p:spPr>
      </p:pic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2" name="Rectangle 8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1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280" y="2357430"/>
            <a:ext cx="273050" cy="342900"/>
          </a:xfrm>
          <a:prstGeom prst="rect">
            <a:avLst/>
          </a:prstGeom>
          <a:noFill/>
        </p:spPr>
      </p:pic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6" name="Picture 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643314"/>
            <a:ext cx="2857520" cy="733593"/>
          </a:xfrm>
          <a:prstGeom prst="rect">
            <a:avLst/>
          </a:prstGeom>
          <a:noFill/>
        </p:spPr>
      </p:pic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39" name="Picture 1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000373"/>
            <a:ext cx="2428892" cy="393874"/>
          </a:xfrm>
          <a:prstGeom prst="rect">
            <a:avLst/>
          </a:prstGeom>
          <a:noFill/>
        </p:spPr>
      </p:pic>
      <p:sp>
        <p:nvSpPr>
          <p:cNvPr id="129041" name="Rectangle 1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042" name="Picture 1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80296" y="3714752"/>
            <a:ext cx="3767129" cy="167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3" name="Picture 1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5143512"/>
            <a:ext cx="2214578" cy="365710"/>
          </a:xfrm>
          <a:prstGeom prst="rect">
            <a:avLst/>
          </a:prstGeom>
          <a:noFill/>
        </p:spPr>
      </p:pic>
      <p:sp>
        <p:nvSpPr>
          <p:cNvPr id="129045" name="Rectangle 2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7" name="Rectangle 23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6" name="Picture 22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80098" y="4500570"/>
            <a:ext cx="247650" cy="342900"/>
          </a:xfrm>
          <a:prstGeom prst="rect">
            <a:avLst/>
          </a:prstGeom>
          <a:noFill/>
        </p:spPr>
      </p:pic>
      <p:sp>
        <p:nvSpPr>
          <p:cNvPr id="129049" name="Rectangle 2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9048" name="Picture 24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79768" y="5715016"/>
            <a:ext cx="2786082" cy="725902"/>
          </a:xfrm>
          <a:prstGeom prst="rect">
            <a:avLst/>
          </a:prstGeom>
          <a:noFill/>
        </p:spPr>
      </p:pic>
      <p:sp>
        <p:nvSpPr>
          <p:cNvPr id="129050" name="Rectangle 26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09275" y="3068638"/>
              <a:ext cx="1430338" cy="882650"/>
            </p14:xfrm>
          </p:contentPart>
        </mc:Choice>
        <mc:Fallback xmlns="">
          <p:pic>
            <p:nvPicPr>
              <p:cNvPr id="130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99910" y="3059279"/>
                <a:ext cx="1449068" cy="901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0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20250" y="3876675"/>
              <a:ext cx="2443163" cy="649288"/>
            </p14:xfrm>
          </p:contentPart>
        </mc:Choice>
        <mc:Fallback xmlns="">
          <p:pic>
            <p:nvPicPr>
              <p:cNvPr id="130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10892" y="3867317"/>
                <a:ext cx="2461879" cy="66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0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63188" y="4346575"/>
              <a:ext cx="892175" cy="950913"/>
            </p14:xfrm>
          </p:contentPart>
        </mc:Choice>
        <mc:Fallback xmlns="">
          <p:pic>
            <p:nvPicPr>
              <p:cNvPr id="130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53804" y="4337213"/>
                <a:ext cx="910942" cy="96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31563" y="5178425"/>
              <a:ext cx="247650" cy="269875"/>
            </p14:xfrm>
          </p:contentPart>
        </mc:Choice>
        <mc:Fallback xmlns="">
          <p:pic>
            <p:nvPicPr>
              <p:cNvPr id="130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222218" y="5169044"/>
                <a:ext cx="266341" cy="288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0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72875" y="5056188"/>
              <a:ext cx="558800" cy="271462"/>
            </p14:xfrm>
          </p:contentPart>
        </mc:Choice>
        <mc:Fallback xmlns="">
          <p:pic>
            <p:nvPicPr>
              <p:cNvPr id="130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63496" y="5046765"/>
                <a:ext cx="577559" cy="29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2663" y="2873375"/>
              <a:ext cx="1192212" cy="1260475"/>
            </p14:xfrm>
          </p:contentPart>
        </mc:Choice>
        <mc:Fallback xmlns="">
          <p:pic>
            <p:nvPicPr>
              <p:cNvPr id="130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3307" y="2864017"/>
                <a:ext cx="1210925" cy="12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0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1113" y="2060575"/>
              <a:ext cx="349250" cy="173038"/>
            </p14:xfrm>
          </p:contentPart>
        </mc:Choice>
        <mc:Fallback xmlns="">
          <p:pic>
            <p:nvPicPr>
              <p:cNvPr id="130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81752" y="2051222"/>
                <a:ext cx="367973" cy="191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3825" y="2884488"/>
              <a:ext cx="371475" cy="603250"/>
            </p14:xfrm>
          </p:contentPart>
        </mc:Choice>
        <mc:Fallback xmlns="">
          <p:pic>
            <p:nvPicPr>
              <p:cNvPr id="130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4466" y="2875124"/>
                <a:ext cx="390193" cy="62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2813" y="2968625"/>
              <a:ext cx="650875" cy="187325"/>
            </p14:xfrm>
          </p:contentPart>
        </mc:Choice>
        <mc:Fallback xmlns="">
          <p:pic>
            <p:nvPicPr>
              <p:cNvPr id="130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3448" y="2959295"/>
                <a:ext cx="669605" cy="20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8988" y="3024188"/>
              <a:ext cx="1222375" cy="387350"/>
            </p14:xfrm>
          </p:contentPart>
        </mc:Choice>
        <mc:Fallback xmlns="">
          <p:pic>
            <p:nvPicPr>
              <p:cNvPr id="130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29629" y="3014811"/>
                <a:ext cx="1241092" cy="40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0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3525" y="3435350"/>
              <a:ext cx="485775" cy="279400"/>
            </p14:xfrm>
          </p:contentPart>
        </mc:Choice>
        <mc:Fallback xmlns="">
          <p:pic>
            <p:nvPicPr>
              <p:cNvPr id="1300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74169" y="3425964"/>
                <a:ext cx="504486" cy="298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0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20338" y="4019550"/>
              <a:ext cx="379412" cy="341313"/>
            </p14:xfrm>
          </p:contentPart>
        </mc:Choice>
        <mc:Fallback xmlns="">
          <p:pic>
            <p:nvPicPr>
              <p:cNvPr id="130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10979" y="4010189"/>
                <a:ext cx="398131" cy="360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0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8425" y="5949950"/>
              <a:ext cx="582613" cy="207963"/>
            </p14:xfrm>
          </p:contentPart>
        </mc:Choice>
        <mc:Fallback xmlns="">
          <p:pic>
            <p:nvPicPr>
              <p:cNvPr id="1300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29074" y="5940595"/>
                <a:ext cx="601314" cy="226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5019675"/>
              <a:ext cx="369887" cy="565150"/>
            </p14:xfrm>
          </p:contentPart>
        </mc:Choice>
        <mc:Fallback xmlns="">
          <p:pic>
            <p:nvPicPr>
              <p:cNvPr id="130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78433" y="5010357"/>
                <a:ext cx="388597" cy="58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0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7050" y="4333875"/>
              <a:ext cx="1273175" cy="1749425"/>
            </p14:xfrm>
          </p:contentPart>
        </mc:Choice>
        <mc:Fallback xmlns="">
          <p:pic>
            <p:nvPicPr>
              <p:cNvPr id="1300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7699" y="4324526"/>
                <a:ext cx="1291877" cy="17681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414325" cy="5929353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§"/>
            </a:pPr>
            <a:r>
              <a:rPr lang="en-IN" sz="2400" b="1"/>
              <a:t>Turning moment on crank shaft (T)</a:t>
            </a:r>
          </a:p>
          <a:p>
            <a:pPr marL="514350" indent="-514350" algn="just">
              <a:buNone/>
            </a:pPr>
            <a:endParaRPr lang="en-IN" sz="2000"/>
          </a:p>
          <a:p>
            <a:pPr marL="914400" lvl="1" indent="-514350" algn="just">
              <a:buNone/>
            </a:pPr>
            <a:endParaRPr lang="en-IN" sz="2000" b="1"/>
          </a:p>
          <a:p>
            <a:pPr marL="914400" lvl="1" indent="-514350" algn="just">
              <a:buNone/>
            </a:pPr>
            <a:endParaRPr lang="en-IN" sz="20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Font typeface="Wingdings" pitchFamily="2" charset="2"/>
              <a:buChar char="§"/>
            </a:pPr>
            <a:endParaRPr lang="en-IN" sz="2400" b="1"/>
          </a:p>
          <a:p>
            <a:pPr marL="514350" indent="-514350" algn="just">
              <a:buNone/>
            </a:pPr>
            <a:r>
              <a:rPr lang="en-IN" sz="2400" b="1"/>
              <a:t> </a:t>
            </a:r>
          </a:p>
          <a:p>
            <a:pPr marL="914400" lvl="1" indent="-514350" algn="just">
              <a:buNone/>
            </a:pPr>
            <a:endParaRPr lang="en-IN" sz="2400" b="1">
              <a:cs typeface="+mn-cs"/>
            </a:endParaRPr>
          </a:p>
          <a:p>
            <a:pPr marL="914400" lvl="1" indent="-514350" algn="just">
              <a:buNone/>
            </a:pPr>
            <a:endParaRPr lang="en-IN" sz="2000"/>
          </a:p>
          <a:p>
            <a:pPr algn="just">
              <a:buFont typeface="Wingdings" pitchFamily="2" charset="2"/>
              <a:buChar char="§"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kern="120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§"/>
            </a:pPr>
            <a:endParaRPr lang="en-US" sz="2400" kern="120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Turning moment on crankshaft: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9525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0" y="7683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10223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1085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0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8318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4" name="Rectangle 12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69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0" name="Rectangle 18"/>
          <p:cNvSpPr>
            <a:spLocks noChangeArrowheads="1"/>
          </p:cNvSpPr>
          <p:nvPr/>
        </p:nvSpPr>
        <p:spPr bwMode="auto">
          <a:xfrm>
            <a:off x="0" y="838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022314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879438" y="785794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87" name="Rectangle 3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0" name="Rectangle 38"/>
          <p:cNvSpPr>
            <a:spLocks noChangeArrowheads="1"/>
          </p:cNvSpPr>
          <p:nvPr/>
        </p:nvSpPr>
        <p:spPr bwMode="auto">
          <a:xfrm>
            <a:off x="0" y="80010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92" name="Rectangle 4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5993" name="Rectangle 41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2" name="Rectangle 8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37" name="Rectangle 1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1" name="Rectangle 17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042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96" y="1785926"/>
            <a:ext cx="4624385" cy="206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5" name="Rectangle 21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47" name="Rectangle 23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49" name="Rectangle 2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50" name="Rectangle 26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1285860"/>
            <a:ext cx="1168400" cy="342900"/>
          </a:xfrm>
          <a:prstGeom prst="rect">
            <a:avLst/>
          </a:prstGeom>
          <a:noFill/>
        </p:spPr>
      </p:pic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8001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2512" y="1714488"/>
            <a:ext cx="2768600" cy="666750"/>
          </a:xfrm>
          <a:prstGeom prst="rect">
            <a:avLst/>
          </a:prstGeom>
          <a:noFill/>
        </p:spPr>
      </p:pic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6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2571744"/>
            <a:ext cx="3981450" cy="666750"/>
          </a:xfrm>
          <a:prstGeom prst="rect">
            <a:avLst/>
          </a:prstGeom>
          <a:noFill/>
        </p:spPr>
      </p:pic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0" name="Rectangle 1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9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3286124"/>
            <a:ext cx="3746500" cy="666750"/>
          </a:xfrm>
          <a:prstGeom prst="rect">
            <a:avLst/>
          </a:prstGeom>
          <a:noFill/>
        </p:spPr>
      </p:pic>
      <p:sp>
        <p:nvSpPr>
          <p:cNvPr id="130061" name="Rectangle 13"/>
          <p:cNvSpPr>
            <a:spLocks noChangeArrowheads="1"/>
          </p:cNvSpPr>
          <p:nvPr/>
        </p:nvSpPr>
        <p:spPr bwMode="auto">
          <a:xfrm>
            <a:off x="0" y="11239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2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3857628"/>
            <a:ext cx="4876800" cy="1041400"/>
          </a:xfrm>
          <a:prstGeom prst="rect">
            <a:avLst/>
          </a:prstGeom>
          <a:noFill/>
        </p:spPr>
      </p:pic>
      <p:sp>
        <p:nvSpPr>
          <p:cNvPr id="130064" name="Rectangle 16"/>
          <p:cNvSpPr>
            <a:spLocks noChangeArrowheads="1"/>
          </p:cNvSpPr>
          <p:nvPr/>
        </p:nvSpPr>
        <p:spPr bwMode="auto">
          <a:xfrm>
            <a:off x="0" y="14986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6" name="Rectangle 1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5" name="Picture 1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5000636"/>
            <a:ext cx="3308350" cy="679450"/>
          </a:xfrm>
          <a:prstGeom prst="rect">
            <a:avLst/>
          </a:prstGeom>
          <a:noFill/>
        </p:spPr>
      </p:pic>
      <p:sp>
        <p:nvSpPr>
          <p:cNvPr id="130067" name="Rectangle 19"/>
          <p:cNvSpPr>
            <a:spLocks noChangeArrowheads="1"/>
          </p:cNvSpPr>
          <p:nvPr/>
        </p:nvSpPr>
        <p:spPr bwMode="auto">
          <a:xfrm>
            <a:off x="0" y="11366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69" name="Rectangle 2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68" name="Picture 20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1074" y="5857892"/>
            <a:ext cx="3676650" cy="679450"/>
          </a:xfrm>
          <a:prstGeom prst="rect">
            <a:avLst/>
          </a:prstGeom>
          <a:noFill/>
        </p:spPr>
      </p:pic>
      <p:sp>
        <p:nvSpPr>
          <p:cNvPr id="130070" name="Rectangle 22"/>
          <p:cNvSpPr>
            <a:spLocks noChangeArrowheads="1"/>
          </p:cNvSpPr>
          <p:nvPr/>
        </p:nvSpPr>
        <p:spPr bwMode="auto">
          <a:xfrm>
            <a:off x="0" y="113665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D’Alembert’s Principle :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65126" y="57148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  <p:pic>
        <p:nvPicPr>
          <p:cNvPr id="3074" name="Picture 2" descr="C:\Users\Admin\Downloads\ezgif.com-gif-maker (3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4413" y="2857496"/>
            <a:ext cx="5452960" cy="3071834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 txBox="1">
            <a:spLocks/>
          </p:cNvSpPr>
          <p:nvPr/>
        </p:nvSpPr>
        <p:spPr bwMode="auto">
          <a:xfrm>
            <a:off x="761842" y="762007"/>
            <a:ext cx="10969943" cy="53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/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D-Alembert’s principle</a:t>
            </a:r>
            <a:r>
              <a:rPr kumimoji="0" lang="en-US" sz="2400" b="0" i="0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states that the resultant force acting on a body together with the reversed effective force (or inertia force), are in equilibrium.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2400" kern="0"/>
              <a:t> </a:t>
            </a:r>
            <a:r>
              <a:rPr lang="en-IN" sz="2400" u="sng" kern="0">
                <a:solidFill>
                  <a:srgbClr val="0000FF"/>
                </a:solidFill>
              </a:rPr>
              <a:t>Inertial force</a:t>
            </a:r>
            <a:r>
              <a:rPr lang="en-IN" sz="2400" kern="0"/>
              <a:t> is defined as the force which is in the opposite direction of the accelerating force and is equal to the product of the accelerating force and the mass of the body.</a:t>
            </a: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r>
              <a:rPr lang="en-IN" sz="2400" kern="0">
                <a:solidFill>
                  <a:srgbClr val="0000FF"/>
                </a:solidFill>
              </a:rPr>
              <a:t>“The inertia force acts through the centre of the mass of the body”</a:t>
            </a:r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endParaRPr lang="en-IN" sz="2400" kern="0"/>
          </a:p>
          <a:p>
            <a:pPr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2400" ker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1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2" y="4929199"/>
            <a:ext cx="1229026" cy="428628"/>
          </a:xfrm>
          <a:prstGeom prst="rect">
            <a:avLst/>
          </a:prstGeom>
          <a:noFill/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0877" y="5572140"/>
            <a:ext cx="3217645" cy="571504"/>
          </a:xfrm>
          <a:prstGeom prst="rect">
            <a:avLst/>
          </a:prstGeom>
          <a:noFill/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" y="920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65256" y="3857628"/>
            <a:ext cx="3071835" cy="345874"/>
          </a:xfrm>
          <a:prstGeom prst="rect">
            <a:avLst/>
          </a:prstGeom>
          <a:noFill/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36694" y="3357562"/>
            <a:ext cx="977900" cy="374650"/>
          </a:xfrm>
          <a:prstGeom prst="rect">
            <a:avLst/>
          </a:prstGeom>
          <a:noFill/>
        </p:spPr>
      </p:pic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9769" y="328612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Newton’s Second Law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8462" y="564357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D’Alembert’s Principle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9769" y="4929198"/>
            <a:ext cx="264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Dynamic system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3" y="4286257"/>
            <a:ext cx="1143007" cy="398629"/>
          </a:xfrm>
          <a:prstGeom prst="rect">
            <a:avLst/>
          </a:prstGeom>
          <a:noFill/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1207" y="4286256"/>
            <a:ext cx="264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00FF"/>
                </a:solidFill>
              </a:rPr>
              <a:t>Static system</a:t>
            </a:r>
            <a:endParaRPr lang="en-US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15538" y="601663"/>
              <a:ext cx="830262" cy="828675"/>
            </p14:xfrm>
          </p:contentPart>
        </mc:Choice>
        <mc:Fallback xmlns=""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6177" y="592299"/>
                <a:ext cx="848984" cy="847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" y="1519238"/>
              <a:ext cx="9553575" cy="1776412"/>
            </p14:xfrm>
          </p:contentPart>
        </mc:Choice>
        <mc:Fallback xmlns=""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0561" y="1509883"/>
                <a:ext cx="9572303" cy="179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6925" y="3009900"/>
              <a:ext cx="2724150" cy="652463"/>
            </p14:xfrm>
          </p:contentPart>
        </mc:Choice>
        <mc:Fallback xmlns=""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27561" y="3000538"/>
                <a:ext cx="2742878" cy="671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0563" y="2754313"/>
              <a:ext cx="654050" cy="404812"/>
            </p14:xfrm>
          </p:contentPart>
        </mc:Choice>
        <mc:Fallback xmlns=""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31204" y="2744941"/>
                <a:ext cx="672768" cy="42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48888" y="3216275"/>
              <a:ext cx="1882775" cy="631825"/>
            </p14:xfrm>
          </p:contentPart>
        </mc:Choice>
        <mc:Fallback xmlns=""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39530" y="3206909"/>
                <a:ext cx="1901491" cy="650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52175" y="4254500"/>
              <a:ext cx="1117600" cy="690563"/>
            </p14:xfrm>
          </p:contentPart>
        </mc:Choice>
        <mc:Fallback xmlns=""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42817" y="4245168"/>
                <a:ext cx="1136317" cy="709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04438" y="4451350"/>
              <a:ext cx="1130300" cy="198438"/>
            </p14:xfrm>
          </p:contentPart>
        </mc:Choice>
        <mc:Fallback xmlns="">
          <p:pic>
            <p:nvPicPr>
              <p:cNvPr id="1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95073" y="4441952"/>
                <a:ext cx="1149030" cy="21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48900" y="4659313"/>
              <a:ext cx="831850" cy="434975"/>
            </p14:xfrm>
          </p:contentPart>
        </mc:Choice>
        <mc:Fallback xmlns=""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39557" y="4649959"/>
                <a:ext cx="850535" cy="45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0400" y="5511800"/>
              <a:ext cx="1533525" cy="304800"/>
            </p14:xfrm>
          </p:contentPart>
        </mc:Choice>
        <mc:Fallback xmlns="">
          <p:pic>
            <p:nvPicPr>
              <p:cNvPr id="1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71038" y="5502455"/>
                <a:ext cx="1552248" cy="323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39350" y="5484813"/>
              <a:ext cx="669925" cy="292100"/>
            </p14:xfrm>
          </p:contentPart>
        </mc:Choice>
        <mc:Fallback xmlns="">
          <p:pic>
            <p:nvPicPr>
              <p:cNvPr id="1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29975" y="5475506"/>
                <a:ext cx="688674" cy="310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213" y="5219700"/>
              <a:ext cx="5816600" cy="1049338"/>
            </p14:xfrm>
          </p:contentPart>
        </mc:Choice>
        <mc:Fallback xmlns="">
          <p:pic>
            <p:nvPicPr>
              <p:cNvPr id="10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7853" y="5210363"/>
                <a:ext cx="5835319" cy="106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7625" y="4221163"/>
              <a:ext cx="2247900" cy="2017712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08271" y="4211802"/>
                <a:ext cx="2266609" cy="2036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4175" y="3917950"/>
              <a:ext cx="1155700" cy="463550"/>
            </p14:xfrm>
          </p:contentPart>
        </mc:Choice>
        <mc:Fallback xmlns=""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54823" y="3908593"/>
                <a:ext cx="1174404" cy="48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4688" y="4381500"/>
              <a:ext cx="1060450" cy="412750"/>
            </p14:xfrm>
          </p:contentPart>
        </mc:Choice>
        <mc:Fallback xmlns="">
          <p:pic>
            <p:nvPicPr>
              <p:cNvPr id="10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45329" y="4372111"/>
                <a:ext cx="1079168" cy="431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9650" y="2651125"/>
              <a:ext cx="166688" cy="436563"/>
            </p14:xfrm>
          </p:contentPart>
        </mc:Choice>
        <mc:Fallback xmlns="">
          <p:pic>
            <p:nvPicPr>
              <p:cNvPr id="10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50290" y="2641721"/>
                <a:ext cx="185409" cy="455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3182938"/>
              <a:ext cx="1655762" cy="633412"/>
            </p14:xfrm>
          </p:contentPart>
        </mc:Choice>
        <mc:Fallback xmlns=""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05069" y="3173575"/>
                <a:ext cx="1674500" cy="65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5675" y="2786063"/>
              <a:ext cx="1358900" cy="439737"/>
            </p14:xfrm>
          </p:contentPart>
        </mc:Choice>
        <mc:Fallback xmlns=""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26321" y="2776668"/>
                <a:ext cx="1377609" cy="458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0513" y="3703638"/>
              <a:ext cx="3263900" cy="466725"/>
            </p14:xfrm>
          </p:contentPart>
        </mc:Choice>
        <mc:Fallback xmlns=""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51135" y="3694339"/>
                <a:ext cx="3282656" cy="4853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9"/>
            <a:ext cx="10969943" cy="5483252"/>
          </a:xfrm>
        </p:spPr>
        <p:txBody>
          <a:bodyPr/>
          <a:lstStyle/>
          <a:p>
            <a:pPr>
              <a:buNone/>
            </a:pPr>
            <a:endParaRPr lang="en-IN"/>
          </a:p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5: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5220" y="547360"/>
            <a:ext cx="10969943" cy="54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spcBef>
                <a:spcPct val="20000"/>
              </a:spcBef>
              <a:spcAft>
                <a:spcPct val="0"/>
              </a:spcAft>
            </a:pPr>
            <a:endParaRPr lang="en-US" sz="240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IN" sz="2900" b="1">
                <a:solidFill>
                  <a:srgbClr val="0000FF"/>
                </a:solidFill>
              </a:rPr>
              <a:t>Problem 6: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441" y="714357"/>
            <a:ext cx="10969943" cy="541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2400"/>
              <a:t>In a vertical double acting steam engine, the connecting rod is </a:t>
            </a:r>
            <a:r>
              <a:rPr lang="en-US" sz="2400">
                <a:solidFill>
                  <a:srgbClr val="0000FF"/>
                </a:solidFill>
              </a:rPr>
              <a:t>4.5</a:t>
            </a:r>
            <a:r>
              <a:rPr lang="en-US" sz="2400"/>
              <a:t> times the crank.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weight of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reciprocating parts is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120 kg </a:t>
            </a:r>
            <a:r>
              <a:rPr lang="en-US" sz="2400"/>
              <a:t>and the stroke of the piston is </a:t>
            </a:r>
            <a:r>
              <a:rPr lang="en-US" sz="2400">
                <a:solidFill>
                  <a:srgbClr val="0000FF"/>
                </a:solidFill>
              </a:rPr>
              <a:t>440mm</a:t>
            </a:r>
            <a:r>
              <a:rPr lang="en-US" sz="2400"/>
              <a:t>. The engine runs at </a:t>
            </a:r>
            <a:r>
              <a:rPr lang="en-US" sz="2400">
                <a:solidFill>
                  <a:srgbClr val="0000FF"/>
                </a:solidFill>
              </a:rPr>
              <a:t>250 rpm</a:t>
            </a:r>
            <a:r>
              <a:rPr lang="en-US" sz="2400"/>
              <a:t>. If the net load on the piston due to steam pressure is </a:t>
            </a:r>
            <a:r>
              <a:rPr lang="en-US" sz="2400">
                <a:solidFill>
                  <a:srgbClr val="0000FF"/>
                </a:solidFill>
              </a:rPr>
              <a:t>25 </a:t>
            </a:r>
            <a:r>
              <a:rPr lang="en-US" sz="2400" err="1">
                <a:solidFill>
                  <a:srgbClr val="0000FF"/>
                </a:solidFill>
              </a:rPr>
              <a:t>kN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when the crank has turned through an angle of  </a:t>
            </a:r>
            <a:r>
              <a:rPr lang="en-US" sz="2400">
                <a:solidFill>
                  <a:srgbClr val="0000FF"/>
                </a:solidFill>
              </a:rPr>
              <a:t>1</a:t>
            </a:r>
            <a:r>
              <a:rPr lang="en-IN" sz="2400">
                <a:solidFill>
                  <a:srgbClr val="0000FF"/>
                </a:solidFill>
              </a:rPr>
              <a:t>20</a:t>
            </a:r>
            <a:r>
              <a:rPr lang="en-IN" sz="2400" baseline="30000">
                <a:solidFill>
                  <a:srgbClr val="0000FF"/>
                </a:solidFill>
              </a:rPr>
              <a:t>0</a:t>
            </a:r>
            <a:r>
              <a:rPr lang="en-IN" sz="2400"/>
              <a:t>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TDC</a:t>
            </a:r>
            <a:r>
              <a:rPr lang="en-US" sz="2400"/>
              <a:t>.</a:t>
            </a:r>
            <a:r>
              <a:rPr kumimoji="0" lang="en-IN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Thrust on the connecting rod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(ii) pressure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the slide bar</a:t>
            </a:r>
            <a:endParaRPr lang="en-US" sz="2400"/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IN" sz="2400"/>
              <a:t>(iii) tangential force on the crank pin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(iv) thrust on the bearing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/>
              <a:t>	(v) turning moment on the crank shaft</a:t>
            </a:r>
            <a:endParaRPr lang="en-US" sz="240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0531" y="1680800"/>
            <a:ext cx="4572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366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D’Alembert’s Principle :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15963" y="60960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principle</a:t>
            </a:r>
            <a:r>
              <a:rPr lang="en-US" sz="2400"/>
              <a:t>, alternative form of </a:t>
            </a:r>
            <a:r>
              <a:rPr lang="en-US" sz="2400">
                <a:solidFill>
                  <a:srgbClr val="0000FF"/>
                </a:solidFill>
              </a:rPr>
              <a:t>Newton’s second law of motion</a:t>
            </a:r>
            <a:r>
              <a:rPr lang="en-US" sz="240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/>
              <a:t>The second law states that the force </a:t>
            </a:r>
            <a:r>
              <a:rPr lang="en-US" sz="2400" i="1"/>
              <a:t>F</a:t>
            </a:r>
            <a:r>
              <a:rPr lang="en-US" sz="2400"/>
              <a:t> acting on a body is equal to the product of the mass </a:t>
            </a:r>
            <a:r>
              <a:rPr lang="en-US" sz="2400" i="1"/>
              <a:t>m</a:t>
            </a:r>
            <a:r>
              <a:rPr lang="en-US" sz="2400"/>
              <a:t> and acceleration </a:t>
            </a:r>
            <a:r>
              <a:rPr lang="en-US" sz="2400" i="1"/>
              <a:t>a</a:t>
            </a:r>
            <a:r>
              <a:rPr lang="en-US" sz="2400"/>
              <a:t> of the body, or </a:t>
            </a:r>
            <a:r>
              <a:rPr lang="en-US" sz="2400" i="1"/>
              <a:t>F</a:t>
            </a:r>
            <a:r>
              <a:rPr lang="en-US" sz="2400"/>
              <a:t> = </a:t>
            </a:r>
            <a:r>
              <a:rPr lang="en-US" sz="2400" i="1"/>
              <a:t>ma</a:t>
            </a:r>
          </a:p>
          <a:p>
            <a:pPr algn="just">
              <a:buNone/>
            </a:pPr>
            <a:endParaRPr lang="en-US" sz="2400" i="1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form</a:t>
            </a:r>
            <a:r>
              <a:rPr lang="en-US" sz="2400"/>
              <a:t>, the force </a:t>
            </a:r>
            <a:r>
              <a:rPr lang="en-US" sz="2400" i="1"/>
              <a:t>F</a:t>
            </a:r>
            <a:r>
              <a:rPr lang="en-US" sz="2400"/>
              <a:t> plus the negative of the mass </a:t>
            </a:r>
            <a:r>
              <a:rPr lang="en-US" sz="2400" i="1"/>
              <a:t>m</a:t>
            </a:r>
            <a:r>
              <a:rPr lang="en-US" sz="2400"/>
              <a:t> times acceleration </a:t>
            </a:r>
            <a:r>
              <a:rPr lang="en-US" sz="2400" i="1"/>
              <a:t>a</a:t>
            </a:r>
            <a:r>
              <a:rPr lang="en-US" sz="2400"/>
              <a:t> of the body is equal to zero: </a:t>
            </a:r>
            <a:r>
              <a:rPr lang="en-US" sz="2400" i="1"/>
              <a:t>F</a:t>
            </a:r>
            <a:r>
              <a:rPr lang="en-US" sz="2400"/>
              <a:t> - </a:t>
            </a:r>
            <a:r>
              <a:rPr lang="en-US" sz="2400" i="1"/>
              <a:t>ma</a:t>
            </a:r>
            <a:r>
              <a:rPr lang="en-US" sz="2400"/>
              <a:t> = 0.</a:t>
            </a:r>
          </a:p>
          <a:p>
            <a:pPr algn="just">
              <a:buNone/>
            </a:pPr>
            <a:endParaRPr lang="en-US" sz="240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/>
              <a:t>In other words, the body is in </a:t>
            </a:r>
            <a:r>
              <a:rPr lang="en-US" sz="2400" i="1">
                <a:solidFill>
                  <a:srgbClr val="0000FF"/>
                </a:solidFill>
              </a:rPr>
              <a:t>equilibrium</a:t>
            </a:r>
            <a:r>
              <a:rPr lang="en-US" sz="2400"/>
              <a:t> under the action of the real force </a:t>
            </a:r>
            <a:r>
              <a:rPr lang="en-US" sz="2400" i="1"/>
              <a:t>F</a:t>
            </a:r>
            <a:r>
              <a:rPr lang="en-US" sz="2400"/>
              <a:t> and the </a:t>
            </a:r>
            <a:r>
              <a:rPr lang="en-US" sz="2400">
                <a:solidFill>
                  <a:srgbClr val="0000FF"/>
                </a:solidFill>
              </a:rPr>
              <a:t>fictitious (pseudo) </a:t>
            </a:r>
            <a:r>
              <a:rPr lang="en-US" sz="2400"/>
              <a:t>force -</a:t>
            </a:r>
            <a:r>
              <a:rPr lang="en-US" sz="2400" i="1"/>
              <a:t>ma</a:t>
            </a:r>
            <a:r>
              <a:rPr lang="en-US" sz="2400"/>
              <a:t>. The fictitious force is also called an </a:t>
            </a:r>
            <a:r>
              <a:rPr lang="en-US" sz="2400" i="1">
                <a:solidFill>
                  <a:srgbClr val="0000FF"/>
                </a:solidFill>
              </a:rPr>
              <a:t>inertial force</a:t>
            </a:r>
            <a:r>
              <a:rPr lang="en-US" sz="2400"/>
              <a:t> and a reversed effective force.</a:t>
            </a:r>
          </a:p>
          <a:p>
            <a:pPr algn="just">
              <a:buNone/>
            </a:pPr>
            <a:endParaRPr lang="en-US" sz="240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FF"/>
                </a:solidFill>
              </a:rPr>
              <a:t>D’Alembert’s principle </a:t>
            </a:r>
            <a:r>
              <a:rPr lang="en-US" sz="2400"/>
              <a:t>reduces a problem in </a:t>
            </a:r>
            <a:r>
              <a:rPr lang="en-US" sz="2400">
                <a:solidFill>
                  <a:srgbClr val="0000FF"/>
                </a:solidFill>
              </a:rPr>
              <a:t>dynamics</a:t>
            </a:r>
            <a:r>
              <a:rPr lang="en-US" sz="2400"/>
              <a:t> to a problem in </a:t>
            </a:r>
            <a:r>
              <a:rPr lang="en-US" sz="2400">
                <a:solidFill>
                  <a:srgbClr val="0000FF"/>
                </a:solidFill>
              </a:rPr>
              <a:t>statics</a:t>
            </a:r>
            <a:r>
              <a:rPr lang="en-US" sz="240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950" y="525463"/>
              <a:ext cx="801688" cy="946150"/>
            </p14:xfrm>
          </p:contentPart>
        </mc:Choice>
        <mc:Fallback xmlns=""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586" y="516109"/>
                <a:ext cx="820416" cy="964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4275" y="2419350"/>
              <a:ext cx="530225" cy="315913"/>
            </p14:xfrm>
          </p:contentPart>
        </mc:Choice>
        <mc:Fallback xmlns=""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4916" y="2410006"/>
                <a:ext cx="548943" cy="33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9663" y="3773488"/>
              <a:ext cx="368300" cy="230187"/>
            </p14:xfrm>
          </p:contentPart>
        </mc:Choice>
        <mc:Fallback xmlns=""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275" y="3764137"/>
                <a:ext cx="387076" cy="24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4799013"/>
              <a:ext cx="152400" cy="165100"/>
            </p14:xfrm>
          </p:contentPart>
        </mc:Choice>
        <mc:Fallback xmlns=""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836" y="4789599"/>
                <a:ext cx="171404" cy="18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9875" y="5610225"/>
              <a:ext cx="960438" cy="26988"/>
            </p14:xfrm>
          </p:contentPart>
        </mc:Choice>
        <mc:Fallback xmlns=""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0519" y="5601343"/>
                <a:ext cx="979150" cy="44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8338" y="5548313"/>
              <a:ext cx="4032250" cy="152400"/>
            </p14:xfrm>
          </p:contentPart>
        </mc:Choice>
        <mc:Fallback xmlns=""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8977" y="5538946"/>
                <a:ext cx="4050971" cy="171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</a:t>
            </a:r>
            <a:r>
              <a:rPr lang="en-US" sz="2400" kern="1200"/>
              <a:t>Because unknown forces are more easily determined on bodies in </a:t>
            </a:r>
            <a:r>
              <a:rPr lang="en-US" sz="2400" u="sng" kern="1200">
                <a:solidFill>
                  <a:srgbClr val="0000FF"/>
                </a:solidFill>
              </a:rPr>
              <a:t>equilibrium</a:t>
            </a:r>
            <a:r>
              <a:rPr lang="en-US" sz="2400" kern="1200"/>
              <a:t> than on moving bodies, the force and </a:t>
            </a:r>
            <a:r>
              <a:rPr lang="en-US" sz="2400" u="sng" kern="1200">
                <a:solidFill>
                  <a:srgbClr val="0000FF"/>
                </a:solidFill>
              </a:rPr>
              <a:t>stress</a:t>
            </a:r>
            <a:r>
              <a:rPr lang="en-US" sz="2400" kern="1200">
                <a:solidFill>
                  <a:srgbClr val="0000FF"/>
                </a:solidFill>
              </a:rPr>
              <a:t> </a:t>
            </a:r>
            <a:r>
              <a:rPr lang="en-US" sz="2400" kern="1200"/>
              <a:t>analysis of machine components can usually be simplified by using inertial forces.</a:t>
            </a:r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Inertia force </a:t>
            </a:r>
            <a:r>
              <a:rPr lang="en-IN" sz="2400" kern="1200">
                <a:solidFill>
                  <a:srgbClr val="0000FF"/>
                </a:solidFill>
              </a:rPr>
              <a:t>resists any change in velocity</a:t>
            </a:r>
            <a:r>
              <a:rPr lang="en-IN" sz="2400" kern="1200"/>
              <a:t>.</a:t>
            </a:r>
          </a:p>
          <a:p>
            <a:pPr marL="0" indent="0" algn="just">
              <a:buNone/>
            </a:pPr>
            <a:endParaRPr lang="en-IN" sz="2400" kern="1200"/>
          </a:p>
          <a:p>
            <a:pPr marL="0" indent="0" algn="just">
              <a:buNone/>
            </a:pPr>
            <a:endParaRPr lang="en-IN" sz="2400" kern="1200">
              <a:solidFill>
                <a:srgbClr val="0000FF"/>
              </a:solidFill>
            </a:endParaRPr>
          </a:p>
          <a:p>
            <a:pPr marL="0" indent="0" algn="just">
              <a:buNone/>
            </a:pPr>
            <a:endParaRPr lang="en-US" sz="2400" kern="1200">
              <a:solidFill>
                <a:srgbClr val="0000FF"/>
              </a:solidFill>
            </a:endParaRPr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/>
              <a:t> Inertia couple </a:t>
            </a:r>
            <a:r>
              <a:rPr lang="en-IN" sz="2400" kern="1200">
                <a:solidFill>
                  <a:srgbClr val="0000FF"/>
                </a:solidFill>
              </a:rPr>
              <a:t>resists any change in the angular velocity.</a:t>
            </a:r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/>
          </a:p>
          <a:p>
            <a:pPr marL="0" indent="0" algn="just">
              <a:buNone/>
            </a:pPr>
            <a:endParaRPr lang="en-US" sz="2400" kern="1200"/>
          </a:p>
          <a:p>
            <a:pPr marL="0" indent="0" algn="just">
              <a:buNone/>
            </a:pPr>
            <a:endParaRPr lang="en-US" sz="2400" b="1" i="1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/>
              <a:t> </a:t>
            </a:r>
          </a:p>
          <a:p>
            <a:pPr marL="0" indent="0" algn="just">
              <a:buNone/>
            </a:pPr>
            <a:endParaRPr lang="en-IN" sz="2400" kern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Why D’Alembert’s Principle?</a:t>
            </a:r>
            <a:endParaRPr lang="en-IN" sz="29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15963" y="60960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7" y="2143116"/>
            <a:ext cx="3327400" cy="374650"/>
          </a:xfrm>
          <a:prstGeom prst="rect">
            <a:avLst/>
          </a:prstGeom>
          <a:noFill/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3951" y="4000504"/>
            <a:ext cx="3384549" cy="374650"/>
          </a:xfrm>
          <a:prstGeom prst="rect">
            <a:avLst/>
          </a:prstGeom>
          <a:noFill/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08792" y="1928802"/>
            <a:ext cx="3028950" cy="622300"/>
          </a:xfrm>
          <a:prstGeom prst="rect">
            <a:avLst/>
          </a:prstGeom>
          <a:noFill/>
        </p:spPr>
      </p:pic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80230" y="3929066"/>
            <a:ext cx="3016251" cy="622300"/>
          </a:xfrm>
          <a:prstGeom prst="rect">
            <a:avLst/>
          </a:prstGeom>
          <a:noFill/>
        </p:spPr>
      </p:pic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4738" y="290513"/>
              <a:ext cx="1468437" cy="769937"/>
            </p14:xfrm>
          </p:contentPart>
        </mc:Choice>
        <mc:Fallback xmlns=""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5376" y="281159"/>
                <a:ext cx="1487162" cy="78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0575" y="1992313"/>
              <a:ext cx="700088" cy="512762"/>
            </p14:xfrm>
          </p:contentPart>
        </mc:Choice>
        <mc:Fallback xmlns=""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1202" y="1982944"/>
                <a:ext cx="718834" cy="53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0825" y="2744788"/>
              <a:ext cx="6578600" cy="1952625"/>
            </p14:xfrm>
          </p:contentPart>
        </mc:Choice>
        <mc:Fallback xmlns=""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1469" y="2735411"/>
                <a:ext cx="6597313" cy="197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3850" y="1979613"/>
              <a:ext cx="788988" cy="690562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94492" y="1970247"/>
                <a:ext cx="807705" cy="709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1075" y="969963"/>
              <a:ext cx="1427163" cy="839787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21717" y="960572"/>
                <a:ext cx="1445880" cy="85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2050" y="1465263"/>
              <a:ext cx="8826500" cy="3317875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22690" y="1455901"/>
                <a:ext cx="8845220" cy="3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7550" y="3324225"/>
              <a:ext cx="574675" cy="257175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98188" y="3314899"/>
                <a:ext cx="593399" cy="27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8513" y="1798638"/>
              <a:ext cx="574675" cy="247650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99145" y="1789293"/>
                <a:ext cx="593410" cy="2663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kern="1200">
                <a:solidFill>
                  <a:srgbClr val="0000FF"/>
                </a:solidFill>
              </a:rPr>
              <a:t>Dynamic forces </a:t>
            </a:r>
            <a:r>
              <a:rPr lang="en-IN" sz="2400" kern="1200"/>
              <a:t>are associated with </a:t>
            </a:r>
            <a:r>
              <a:rPr lang="en-IN" sz="2400" kern="1200">
                <a:solidFill>
                  <a:srgbClr val="0000FF"/>
                </a:solidFill>
              </a:rPr>
              <a:t>accelerating masses</a:t>
            </a:r>
            <a:r>
              <a:rPr lang="en-IN" sz="2400" kern="120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IN" sz="2400" kern="1200"/>
              <a:t>All machines have some accelerating parts, dynamic forces are always present when machine operates.</a:t>
            </a:r>
          </a:p>
          <a:p>
            <a:pPr>
              <a:buFont typeface="Wingdings" pitchFamily="2" charset="2"/>
              <a:buChar char="§"/>
            </a:pPr>
            <a:r>
              <a:rPr lang="en-IN" sz="2400" kern="1200"/>
              <a:t>Dynamic force leads to </a:t>
            </a:r>
            <a:r>
              <a:rPr lang="en-IN" sz="2400" kern="1200">
                <a:solidFill>
                  <a:srgbClr val="0000FF"/>
                </a:solidFill>
              </a:rPr>
              <a:t>vibrations</a:t>
            </a:r>
            <a:r>
              <a:rPr lang="en-IN" sz="2400" kern="1200"/>
              <a:t>, </a:t>
            </a:r>
            <a:r>
              <a:rPr lang="en-IN" sz="2400" kern="1200">
                <a:solidFill>
                  <a:srgbClr val="0000FF"/>
                </a:solidFill>
              </a:rPr>
              <a:t>wear</a:t>
            </a:r>
            <a:r>
              <a:rPr lang="en-IN" sz="2400" kern="1200"/>
              <a:t>, </a:t>
            </a:r>
            <a:r>
              <a:rPr lang="en-IN" sz="2400" kern="1200">
                <a:solidFill>
                  <a:srgbClr val="0000FF"/>
                </a:solidFill>
              </a:rPr>
              <a:t>noise</a:t>
            </a:r>
            <a:r>
              <a:rPr lang="en-IN" sz="2400" kern="1200"/>
              <a:t> or </a:t>
            </a:r>
            <a:r>
              <a:rPr lang="en-IN" sz="2400" kern="1200">
                <a:solidFill>
                  <a:srgbClr val="0000FF"/>
                </a:solidFill>
              </a:rPr>
              <a:t>even machine failure</a:t>
            </a:r>
            <a:r>
              <a:rPr lang="en-IN" sz="2400" kern="1200"/>
              <a:t>.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Why Dynamic Analysis?</a:t>
            </a:r>
            <a:endParaRPr lang="en-IN" sz="29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3575" y="423863"/>
              <a:ext cx="422275" cy="336550"/>
            </p14:xfrm>
          </p:contentPart>
        </mc:Choice>
        <mc:Fallback xmlns="">
          <p:pic>
            <p:nvPicPr>
              <p:cNvPr id="40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4191" y="414494"/>
                <a:ext cx="441043" cy="35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7850" y="254000"/>
              <a:ext cx="574675" cy="368300"/>
            </p14:xfrm>
          </p:contentPart>
        </mc:Choice>
        <mc:Fallback xmlns="">
          <p:pic>
            <p:nvPicPr>
              <p:cNvPr id="40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8494" y="244630"/>
                <a:ext cx="593387" cy="387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0400" y="755650"/>
              <a:ext cx="4954588" cy="917575"/>
            </p14:xfrm>
          </p:contentPart>
        </mc:Choice>
        <mc:Fallback xmlns="">
          <p:pic>
            <p:nvPicPr>
              <p:cNvPr id="41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1043" y="746280"/>
                <a:ext cx="4973302" cy="936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8575" y="2051050"/>
              <a:ext cx="1468438" cy="523875"/>
            </p14:xfrm>
          </p:contentPart>
        </mc:Choice>
        <mc:Fallback xmlns="">
          <p:pic>
            <p:nvPicPr>
              <p:cNvPr id="41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210" y="2041695"/>
                <a:ext cx="1487167" cy="542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7850" y="1397000"/>
              <a:ext cx="5935663" cy="1154113"/>
            </p14:xfrm>
          </p:contentPart>
        </mc:Choice>
        <mc:Fallback xmlns=""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8483" y="1387672"/>
                <a:ext cx="5954398" cy="1172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5175" y="1920875"/>
              <a:ext cx="1181100" cy="320675"/>
            </p14:xfrm>
          </p:contentPart>
        </mc:Choice>
        <mc:Fallback xmlns="">
          <p:pic>
            <p:nvPicPr>
              <p:cNvPr id="41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5818" y="1911507"/>
                <a:ext cx="1199813" cy="33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72800" y="1955800"/>
              <a:ext cx="560388" cy="244475"/>
            </p14:xfrm>
          </p:contentPart>
        </mc:Choice>
        <mc:Fallback xmlns="">
          <p:pic>
            <p:nvPicPr>
              <p:cNvPr id="41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63430" y="1946425"/>
                <a:ext cx="579128" cy="26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7475" y="2449513"/>
              <a:ext cx="263525" cy="428625"/>
            </p14:xfrm>
          </p:contentPart>
        </mc:Choice>
        <mc:Fallback xmlns="">
          <p:pic>
            <p:nvPicPr>
              <p:cNvPr id="41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68128" y="2440148"/>
                <a:ext cx="282220" cy="447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96538" y="3513138"/>
              <a:ext cx="257175" cy="430212"/>
            </p14:xfrm>
          </p:contentPart>
        </mc:Choice>
        <mc:Fallback xmlns="">
          <p:pic>
            <p:nvPicPr>
              <p:cNvPr id="4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87147" y="3503778"/>
                <a:ext cx="275957" cy="44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9263" y="4443413"/>
              <a:ext cx="169862" cy="417512"/>
            </p14:xfrm>
          </p:contentPart>
        </mc:Choice>
        <mc:Fallback xmlns="">
          <p:pic>
            <p:nvPicPr>
              <p:cNvPr id="4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99985" y="4434087"/>
                <a:ext cx="188418" cy="436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02813" y="3003550"/>
              <a:ext cx="1389062" cy="323850"/>
            </p14:xfrm>
          </p:contentPart>
        </mc:Choice>
        <mc:Fallback xmlns="">
          <p:pic>
            <p:nvPicPr>
              <p:cNvPr id="4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93447" y="2994184"/>
                <a:ext cx="1407794" cy="342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63175" y="4095750"/>
              <a:ext cx="641350" cy="254000"/>
            </p14:xfrm>
          </p:contentPart>
        </mc:Choice>
        <mc:Fallback xmlns="">
          <p:pic>
            <p:nvPicPr>
              <p:cNvPr id="4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53817" y="4086369"/>
                <a:ext cx="660065" cy="272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5913" y="4684713"/>
              <a:ext cx="2790825" cy="1052512"/>
            </p14:xfrm>
          </p:contentPart>
        </mc:Choice>
        <mc:Fallback xmlns="">
          <p:pic>
            <p:nvPicPr>
              <p:cNvPr id="41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96560" y="4675361"/>
                <a:ext cx="2809531" cy="1071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63250" y="5487988"/>
              <a:ext cx="52388" cy="111125"/>
            </p14:xfrm>
          </p:contentPart>
        </mc:Choice>
        <mc:Fallback xmlns="">
          <p:pic>
            <p:nvPicPr>
              <p:cNvPr id="4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53856" y="5478668"/>
                <a:ext cx="71175" cy="12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10888" y="5487988"/>
              <a:ext cx="61912" cy="112712"/>
            </p14:xfrm>
          </p:contentPart>
        </mc:Choice>
        <mc:Fallback xmlns="">
          <p:pic>
            <p:nvPicPr>
              <p:cNvPr id="41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01637" y="5478655"/>
                <a:ext cx="80414" cy="131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74413" y="5464175"/>
              <a:ext cx="317500" cy="244475"/>
            </p14:xfrm>
          </p:contentPart>
        </mc:Choice>
        <mc:Fallback xmlns="">
          <p:pic>
            <p:nvPicPr>
              <p:cNvPr id="4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65096" y="5454841"/>
                <a:ext cx="336134" cy="26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24950" y="2073275"/>
              <a:ext cx="650875" cy="3292475"/>
            </p14:xfrm>
          </p:contentPart>
        </mc:Choice>
        <mc:Fallback xmlns="">
          <p:pic>
            <p:nvPicPr>
              <p:cNvPr id="4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15507" y="2063902"/>
                <a:ext cx="669762" cy="33112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kern="1200"/>
              <a:t>Where      = length of the connecting rod</a:t>
            </a:r>
          </a:p>
          <a:p>
            <a:pPr>
              <a:buNone/>
            </a:pPr>
            <a:r>
              <a:rPr lang="en-IN" sz="2400" kern="1200"/>
              <a:t>		          = length of the crank</a:t>
            </a:r>
          </a:p>
          <a:p>
            <a:pPr>
              <a:buNone/>
            </a:pPr>
            <a:r>
              <a:rPr lang="en-IN" sz="2400" kern="1200"/>
              <a:t>		          = obliquity ratio</a:t>
            </a:r>
          </a:p>
          <a:p>
            <a:pPr>
              <a:buNone/>
            </a:pPr>
            <a:r>
              <a:rPr lang="en-IN" sz="2400" kern="1200"/>
              <a:t>		     x   = displacement of piston from I.D.C</a:t>
            </a:r>
          </a:p>
          <a:p>
            <a:pPr>
              <a:buNone/>
            </a:pPr>
            <a:r>
              <a:rPr lang="en-IN" sz="2400" kern="1200"/>
              <a:t> 		     </a:t>
            </a:r>
            <a:r>
              <a:rPr lang="el-GR" sz="2400" kern="1200"/>
              <a:t>θ</a:t>
            </a:r>
            <a:r>
              <a:rPr lang="en-IN" sz="2400" kern="1200"/>
              <a:t>   = inclination of the crank to I.D.C</a:t>
            </a:r>
          </a:p>
          <a:p>
            <a:pPr>
              <a:buNone/>
            </a:pPr>
            <a:r>
              <a:rPr lang="en-IN" sz="2400" kern="1200"/>
              <a:t>		     </a:t>
            </a:r>
            <a:r>
              <a:rPr lang="el-GR" sz="2400" kern="1200"/>
              <a:t>β</a:t>
            </a:r>
            <a:r>
              <a:rPr lang="en-IN" sz="2400" kern="1200"/>
              <a:t>   = inclination of connecting rod to the line of stroke</a:t>
            </a:r>
          </a:p>
          <a:p>
            <a:pPr>
              <a:buNone/>
            </a:pPr>
            <a:r>
              <a:rPr lang="en-IN" sz="2400"/>
              <a:t>		          </a:t>
            </a:r>
            <a:r>
              <a:rPr lang="en-IN" sz="2400" kern="1200"/>
              <a:t>= displacement of piston</a:t>
            </a:r>
          </a:p>
          <a:p>
            <a:pPr>
              <a:buNone/>
            </a:pPr>
            <a:r>
              <a:rPr lang="en-IN" sz="2400"/>
              <a:t>		          </a:t>
            </a:r>
            <a:r>
              <a:rPr lang="en-IN" sz="2400" kern="1200"/>
              <a:t>= Velocity of piston</a:t>
            </a:r>
          </a:p>
          <a:p>
            <a:pPr>
              <a:buNone/>
            </a:pPr>
            <a:r>
              <a:rPr lang="en-IN" sz="2400" kern="1200"/>
              <a:t>		          = Velocity of piston</a:t>
            </a:r>
          </a:p>
          <a:p>
            <a:pPr>
              <a:buNone/>
            </a:pPr>
            <a:r>
              <a:rPr lang="en-IN" sz="2400" kern="1200"/>
              <a:t>		      </a:t>
            </a: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Dynamic Analysis of Slider crank mechanism</a:t>
            </a:r>
            <a:endParaRPr lang="en-IN" sz="2900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8595" y="4071943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4143381"/>
            <a:ext cx="357191" cy="493763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3714753"/>
            <a:ext cx="357191" cy="524623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2445" y="3286124"/>
            <a:ext cx="357191" cy="508726"/>
          </a:xfrm>
          <a:prstGeom prst="rect">
            <a:avLst/>
          </a:prstGeom>
          <a:noFill/>
        </p:spPr>
      </p:pic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2" y="1571612"/>
            <a:ext cx="571499" cy="558800"/>
          </a:xfrm>
          <a:prstGeom prst="rect">
            <a:avLst/>
          </a:prstGeom>
          <a:noFill/>
        </p:spPr>
      </p:pic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1" y="10160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3885" y="785794"/>
            <a:ext cx="82549" cy="311150"/>
          </a:xfrm>
          <a:prstGeom prst="rect">
            <a:avLst/>
          </a:prstGeom>
          <a:noFill/>
        </p:spPr>
      </p:pic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3885" y="1214422"/>
            <a:ext cx="114299" cy="311150"/>
          </a:xfrm>
          <a:prstGeom prst="rect">
            <a:avLst/>
          </a:prstGeom>
          <a:noFill/>
        </p:spPr>
      </p:pic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5350" y="4760913"/>
              <a:ext cx="5764213" cy="877887"/>
            </p14:xfrm>
          </p:contentPart>
        </mc:Choice>
        <mc:Fallback xmlns="">
          <p:pic>
            <p:nvPicPr>
              <p:cNvPr id="51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5988" y="4751566"/>
                <a:ext cx="5782937" cy="896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7188" y="741363"/>
              <a:ext cx="325437" cy="188912"/>
            </p14:xfrm>
          </p:contentPart>
        </mc:Choice>
        <mc:Fallback xmlns="">
          <p:pic>
            <p:nvPicPr>
              <p:cNvPr id="5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7838" y="732025"/>
                <a:ext cx="344136" cy="207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8613" y="560388"/>
              <a:ext cx="1298575" cy="44450"/>
            </p14:xfrm>
          </p:contentPart>
        </mc:Choice>
        <mc:Fallback xmlns="">
          <p:pic>
            <p:nvPicPr>
              <p:cNvPr id="51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9250" y="550757"/>
                <a:ext cx="1317301" cy="63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5050" y="1035050"/>
              <a:ext cx="1693863" cy="1168400"/>
            </p14:xfrm>
          </p:contentPart>
        </mc:Choice>
        <mc:Fallback xmlns="">
          <p:pic>
            <p:nvPicPr>
              <p:cNvPr id="51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5694" y="1025697"/>
                <a:ext cx="1712576" cy="1187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40963" y="865188"/>
              <a:ext cx="606425" cy="266700"/>
            </p14:xfrm>
          </p:contentPart>
        </mc:Choice>
        <mc:Fallback xmlns="">
          <p:pic>
            <p:nvPicPr>
              <p:cNvPr id="51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31600" y="855817"/>
                <a:ext cx="625151" cy="285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6575" y="4826000"/>
              <a:ext cx="93663" cy="130175"/>
            </p14:xfrm>
          </p:contentPart>
        </mc:Choice>
        <mc:Fallback xmlns="">
          <p:pic>
            <p:nvPicPr>
              <p:cNvPr id="5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7245" y="4816727"/>
                <a:ext cx="112324" cy="1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1560513"/>
              <a:ext cx="3295650" cy="568325"/>
            </p14:xfrm>
          </p:contentPart>
        </mc:Choice>
        <mc:Fallback xmlns="">
          <p:pic>
            <p:nvPicPr>
              <p:cNvPr id="51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14656" y="1551155"/>
                <a:ext cx="3314363" cy="587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8988" y="1409700"/>
              <a:ext cx="2898775" cy="1285875"/>
            </p14:xfrm>
          </p:contentPart>
        </mc:Choice>
        <mc:Fallback xmlns="">
          <p:pic>
            <p:nvPicPr>
              <p:cNvPr id="5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99628" y="1400311"/>
                <a:ext cx="2917495" cy="1304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75" y="1624013"/>
              <a:ext cx="1141413" cy="590550"/>
            </p14:xfrm>
          </p:contentPart>
        </mc:Choice>
        <mc:Fallback xmlns="">
          <p:pic>
            <p:nvPicPr>
              <p:cNvPr id="51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501" y="1614673"/>
                <a:ext cx="1160160" cy="609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8413" y="3411538"/>
              <a:ext cx="1219200" cy="663575"/>
            </p14:xfrm>
          </p:contentPart>
        </mc:Choice>
        <mc:Fallback xmlns="">
          <p:pic>
            <p:nvPicPr>
              <p:cNvPr id="51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69059" y="3402192"/>
                <a:ext cx="1237907" cy="682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9075" y="4430713"/>
              <a:ext cx="871538" cy="104775"/>
            </p14:xfrm>
          </p:contentPart>
        </mc:Choice>
        <mc:Fallback xmlns="">
          <p:pic>
            <p:nvPicPr>
              <p:cNvPr id="51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49700" y="4421954"/>
                <a:ext cx="890289" cy="122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8463" y="4122738"/>
              <a:ext cx="811212" cy="833437"/>
            </p14:xfrm>
          </p:contentPart>
        </mc:Choice>
        <mc:Fallback xmlns="">
          <p:pic>
            <p:nvPicPr>
              <p:cNvPr id="5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59114" y="4113374"/>
                <a:ext cx="829910" cy="852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0188" y="2327275"/>
              <a:ext cx="762000" cy="1347788"/>
            </p14:xfrm>
          </p:contentPart>
        </mc:Choice>
        <mc:Fallback xmlns="">
          <p:pic>
            <p:nvPicPr>
              <p:cNvPr id="5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90803" y="2317903"/>
                <a:ext cx="780770" cy="136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4579938"/>
              <a:ext cx="933450" cy="238125"/>
            </p14:xfrm>
          </p:contentPart>
        </mc:Choice>
        <mc:Fallback xmlns="">
          <p:pic>
            <p:nvPicPr>
              <p:cNvPr id="5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76703" y="4570529"/>
                <a:ext cx="952169" cy="25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50625" y="5487988"/>
              <a:ext cx="481013" cy="53975"/>
            </p14:xfrm>
          </p:contentPart>
        </mc:Choice>
        <mc:Fallback xmlns="">
          <p:pic>
            <p:nvPicPr>
              <p:cNvPr id="5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41285" y="5478632"/>
                <a:ext cx="499693" cy="7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1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1575" y="5059363"/>
              <a:ext cx="158750" cy="284162"/>
            </p14:xfrm>
          </p:contentPart>
        </mc:Choice>
        <mc:Fallback xmlns="">
          <p:pic>
            <p:nvPicPr>
              <p:cNvPr id="51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52173" y="5050011"/>
                <a:ext cx="177554" cy="30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58338" y="1495425"/>
              <a:ext cx="677862" cy="201613"/>
            </p14:xfrm>
          </p:contentPart>
        </mc:Choice>
        <mc:Fallback xmlns="">
          <p:pic>
            <p:nvPicPr>
              <p:cNvPr id="51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48973" y="1486048"/>
                <a:ext cx="696591" cy="220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1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71150" y="1279525"/>
              <a:ext cx="889000" cy="498475"/>
            </p14:xfrm>
          </p:contentPart>
        </mc:Choice>
        <mc:Fallback xmlns="">
          <p:pic>
            <p:nvPicPr>
              <p:cNvPr id="51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61792" y="1270167"/>
                <a:ext cx="907716" cy="5171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651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b="1"/>
              <a:t>Dynamic Analysis of Slider crank mechanism </a:t>
            </a:r>
            <a:r>
              <a:rPr lang="en-US" sz="2200" b="1">
                <a:solidFill>
                  <a:srgbClr val="0000FF"/>
                </a:solidFill>
              </a:rPr>
              <a:t>(Displacement of piston)</a:t>
            </a:r>
            <a:endParaRPr lang="en-IN" sz="2200" b="1">
              <a:solidFill>
                <a:srgbClr val="0000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81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8330" y="3071810"/>
            <a:ext cx="1962150" cy="298450"/>
          </a:xfrm>
          <a:prstGeom prst="rect">
            <a:avLst/>
          </a:prstGeom>
          <a:noFill/>
        </p:spPr>
      </p:pic>
      <p:pic>
        <p:nvPicPr>
          <p:cNvPr id="113680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4" y="3500438"/>
            <a:ext cx="2324100" cy="273050"/>
          </a:xfrm>
          <a:prstGeom prst="rect">
            <a:avLst/>
          </a:prstGeom>
          <a:noFill/>
        </p:spPr>
      </p:pic>
      <p:pic>
        <p:nvPicPr>
          <p:cNvPr id="113679" name="Picture 1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5" y="4000504"/>
            <a:ext cx="2825749" cy="273050"/>
          </a:xfrm>
          <a:prstGeom prst="rect">
            <a:avLst/>
          </a:prstGeom>
          <a:noFill/>
        </p:spPr>
      </p:pic>
      <p:pic>
        <p:nvPicPr>
          <p:cNvPr id="113678" name="Picture 1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6" y="4500570"/>
            <a:ext cx="3117849" cy="273050"/>
          </a:xfrm>
          <a:prstGeom prst="rect">
            <a:avLst/>
          </a:prstGeom>
          <a:noFill/>
        </p:spPr>
      </p:pic>
      <p:pic>
        <p:nvPicPr>
          <p:cNvPr id="113677" name="Picture 1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2644" y="4929198"/>
            <a:ext cx="2940050" cy="273050"/>
          </a:xfrm>
          <a:prstGeom prst="rect">
            <a:avLst/>
          </a:prstGeom>
          <a:noFill/>
        </p:spPr>
      </p:pic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87" name="Picture 2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23437" y="2285992"/>
            <a:ext cx="1727200" cy="1562100"/>
          </a:xfrm>
          <a:prstGeom prst="rect">
            <a:avLst/>
          </a:prstGeom>
          <a:noFill/>
        </p:spPr>
      </p:pic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93" name="Picture 2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51999" y="4214819"/>
            <a:ext cx="2171699" cy="2108200"/>
          </a:xfrm>
          <a:prstGeom prst="rect">
            <a:avLst/>
          </a:prstGeom>
          <a:noFill/>
        </p:spPr>
      </p:pic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700" name="Rectangle 3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3699" name="Picture 3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893" y="5643578"/>
            <a:ext cx="4184650" cy="457200"/>
          </a:xfrm>
          <a:prstGeom prst="rect">
            <a:avLst/>
          </a:prstGeom>
          <a:noFill/>
        </p:spPr>
      </p:pic>
      <p:sp>
        <p:nvSpPr>
          <p:cNvPr id="113701" name="Rectangle 37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6875" y="3155950"/>
              <a:ext cx="2005013" cy="2046288"/>
            </p14:xfrm>
          </p:contentPart>
        </mc:Choice>
        <mc:Fallback xmlns="">
          <p:pic>
            <p:nvPicPr>
              <p:cNvPr id="61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07514" y="3146586"/>
                <a:ext cx="2023735" cy="2065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48950" y="3244850"/>
              <a:ext cx="1433513" cy="2106613"/>
            </p14:xfrm>
          </p:contentPart>
        </mc:Choice>
        <mc:Fallback xmlns=""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39585" y="3235494"/>
                <a:ext cx="1452242" cy="212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0663" y="5664200"/>
              <a:ext cx="801687" cy="682625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01291" y="5654794"/>
                <a:ext cx="820431" cy="701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83850" y="5837238"/>
              <a:ext cx="1419225" cy="398462"/>
            </p14:xfrm>
          </p:contentPart>
        </mc:Choice>
        <mc:Fallback xmlns="">
          <p:pic>
            <p:nvPicPr>
              <p:cNvPr id="61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74482" y="5827871"/>
                <a:ext cx="1437961" cy="41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82150" y="1027113"/>
              <a:ext cx="355600" cy="261937"/>
            </p14:xfrm>
          </p:contentPart>
        </mc:Choice>
        <mc:Fallback xmlns="">
          <p:pic>
            <p:nvPicPr>
              <p:cNvPr id="61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72764" y="1017758"/>
                <a:ext cx="374373" cy="280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61588" y="979488"/>
              <a:ext cx="1577975" cy="587375"/>
            </p14:xfrm>
          </p:contentPart>
        </mc:Choice>
        <mc:Fallback xmlns="">
          <p:pic>
            <p:nvPicPr>
              <p:cNvPr id="61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52219" y="970119"/>
                <a:ext cx="1596713" cy="60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1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9263" y="1976438"/>
              <a:ext cx="1466850" cy="484187"/>
            </p14:xfrm>
          </p:contentPart>
        </mc:Choice>
        <mc:Fallback xmlns="">
          <p:pic>
            <p:nvPicPr>
              <p:cNvPr id="61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9904" y="1967071"/>
                <a:ext cx="1485568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71100" y="1241425"/>
              <a:ext cx="1482725" cy="738188"/>
            </p14:xfrm>
          </p:contentPart>
        </mc:Choice>
        <mc:Fallback xmlns=""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61743" y="1232063"/>
                <a:ext cx="1501439" cy="756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1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8075" y="2517775"/>
              <a:ext cx="233363" cy="117475"/>
            </p14:xfrm>
          </p:contentPart>
        </mc:Choice>
        <mc:Fallback xmlns="">
          <p:pic>
            <p:nvPicPr>
              <p:cNvPr id="61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18755" y="2508377"/>
                <a:ext cx="252003" cy="13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1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50338" y="2366963"/>
              <a:ext cx="441325" cy="200025"/>
            </p14:xfrm>
          </p:contentPart>
        </mc:Choice>
        <mc:Fallback xmlns="">
          <p:pic>
            <p:nvPicPr>
              <p:cNvPr id="61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40994" y="2357542"/>
                <a:ext cx="460013" cy="218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0913" y="2979738"/>
              <a:ext cx="381000" cy="147637"/>
            </p14:xfrm>
          </p:contentPart>
        </mc:Choice>
        <mc:Fallback xmlns="">
          <p:pic>
            <p:nvPicPr>
              <p:cNvPr id="6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61559" y="2970398"/>
                <a:ext cx="399708" cy="166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4763" y="3082925"/>
              <a:ext cx="390525" cy="231775"/>
            </p14:xfrm>
          </p:contentPart>
        </mc:Choice>
        <mc:Fallback xmlns="">
          <p:pic>
            <p:nvPicPr>
              <p:cNvPr id="61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15388" y="3073553"/>
                <a:ext cx="409276" cy="25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0063" y="3114675"/>
              <a:ext cx="127000" cy="82550"/>
            </p14:xfrm>
          </p:contentPart>
        </mc:Choice>
        <mc:Fallback xmlns="">
          <p:pic>
            <p:nvPicPr>
              <p:cNvPr id="61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0682" y="3105384"/>
                <a:ext cx="145761" cy="101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8025" y="3022600"/>
              <a:ext cx="120650" cy="271463"/>
            </p14:xfrm>
          </p:contentPart>
        </mc:Choice>
        <mc:Fallback xmlns="">
          <p:pic>
            <p:nvPicPr>
              <p:cNvPr id="61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18717" y="3013239"/>
                <a:ext cx="139267" cy="29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09063" y="2886075"/>
              <a:ext cx="430212" cy="182563"/>
            </p14:xfrm>
          </p:contentPart>
        </mc:Choice>
        <mc:Fallback xmlns="">
          <p:pic>
            <p:nvPicPr>
              <p:cNvPr id="6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99711" y="2876713"/>
                <a:ext cx="448917" cy="20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1284288"/>
              <a:ext cx="565150" cy="561975"/>
            </p14:xfrm>
          </p:contentPart>
        </mc:Choice>
        <mc:Fallback xmlns=""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9861" y="1274940"/>
                <a:ext cx="583904" cy="58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6088" y="3662363"/>
              <a:ext cx="679450" cy="474662"/>
            </p14:xfrm>
          </p:contentPart>
        </mc:Choice>
        <mc:Fallback xmlns=""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56731" y="3652992"/>
                <a:ext cx="698164" cy="49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5488" y="4278313"/>
              <a:ext cx="2932112" cy="1030287"/>
            </p14:xfrm>
          </p:contentPart>
        </mc:Choice>
        <mc:Fallback xmlns="">
          <p:pic>
            <p:nvPicPr>
              <p:cNvPr id="61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96121" y="4268957"/>
                <a:ext cx="2950845" cy="10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3238" y="5156200"/>
              <a:ext cx="1506537" cy="446088"/>
            </p14:xfrm>
          </p:contentPart>
        </mc:Choice>
        <mc:Fallback xmlns="">
          <p:pic>
            <p:nvPicPr>
              <p:cNvPr id="61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73876" y="5146847"/>
                <a:ext cx="1525261" cy="4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1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0488" y="5121275"/>
              <a:ext cx="1547812" cy="555625"/>
            </p14:xfrm>
          </p:contentPart>
        </mc:Choice>
        <mc:Fallback xmlns="">
          <p:pic>
            <p:nvPicPr>
              <p:cNvPr id="61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01131" y="5111888"/>
                <a:ext cx="1566525" cy="574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7475" y="5407025"/>
              <a:ext cx="5465763" cy="866775"/>
            </p14:xfrm>
          </p:contentPart>
        </mc:Choice>
        <mc:Fallback xmlns=""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48113" y="5397639"/>
                <a:ext cx="5484486" cy="885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1788" y="3052763"/>
              <a:ext cx="444500" cy="982662"/>
            </p14:xfrm>
          </p:contentPart>
        </mc:Choice>
        <mc:Fallback xmlns="">
          <p:pic>
            <p:nvPicPr>
              <p:cNvPr id="61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92400" y="3043404"/>
                <a:ext cx="463277" cy="10013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3"/>
          </a:xfrm>
        </p:spPr>
        <p:txBody>
          <a:bodyPr/>
          <a:lstStyle/>
          <a:p>
            <a:pPr>
              <a:buNone/>
            </a:pPr>
            <a:endParaRPr lang="en-IN" sz="2400" kern="1200"/>
          </a:p>
          <a:p>
            <a:pPr>
              <a:buNone/>
            </a:pPr>
            <a:endParaRPr lang="en-IN" sz="2400"/>
          </a:p>
          <a:p>
            <a:pPr>
              <a:buNone/>
            </a:pPr>
            <a:endParaRPr lang="en-IN" sz="2400" kern="1200"/>
          </a:p>
          <a:p>
            <a:pPr>
              <a:buNone/>
            </a:pPr>
            <a:r>
              <a:rPr lang="en-IN" sz="2400" kern="1200"/>
              <a:t>		</a:t>
            </a:r>
          </a:p>
          <a:p>
            <a:pPr>
              <a:buNone/>
            </a:pPr>
            <a:r>
              <a:rPr lang="en-IN" sz="2400" kern="1200"/>
              <a:t>		     </a:t>
            </a:r>
            <a:endParaRPr lang="en-US" sz="2400" kern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7" y="571481"/>
            <a:ext cx="6597636" cy="21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7556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" y="75565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" y="1028700"/>
            <a:ext cx="4110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				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" y="1301750"/>
            <a:ext cx="20906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0" y="1574800"/>
            <a:ext cx="2550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1" y="20193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1" y="2565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65456" y="3000372"/>
            <a:ext cx="4184650" cy="457200"/>
          </a:xfrm>
          <a:prstGeom prst="rect">
            <a:avLst/>
          </a:prstGeom>
          <a:noFill/>
        </p:spPr>
      </p:pic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" y="914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5125" y="3643314"/>
            <a:ext cx="10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/>
              <a:t> If connecting rod (l) is very large as compared to the crank (r),               , </a:t>
            </a:r>
            <a:endParaRPr lang="en-US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697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08859" y="3714752"/>
            <a:ext cx="742950" cy="311150"/>
          </a:xfrm>
          <a:prstGeom prst="rect">
            <a:avLst/>
          </a:prstGeom>
          <a:noFill/>
        </p:spPr>
      </p:pic>
      <p:pic>
        <p:nvPicPr>
          <p:cNvPr id="114696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08990" y="3643314"/>
            <a:ext cx="635001" cy="438150"/>
          </a:xfrm>
          <a:prstGeom prst="rect">
            <a:avLst/>
          </a:prstGeom>
          <a:noFill/>
        </p:spPr>
      </p:pic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" y="1663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1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51668" y="4143380"/>
            <a:ext cx="2082800" cy="317500"/>
          </a:xfrm>
          <a:prstGeom prst="rect">
            <a:avLst/>
          </a:prstGeom>
          <a:noFill/>
        </p:spPr>
      </p:pic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1" y="7747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4" name="Picture 1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296" y="4572008"/>
            <a:ext cx="1212850" cy="311150"/>
          </a:xfrm>
          <a:prstGeom prst="rect">
            <a:avLst/>
          </a:prstGeom>
          <a:noFill/>
        </p:spPr>
      </p:pic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1" y="7683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707" name="Picture 1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94148" y="5072074"/>
            <a:ext cx="2071702" cy="361185"/>
          </a:xfrm>
          <a:prstGeom prst="rect">
            <a:avLst/>
          </a:prstGeom>
          <a:noFill/>
        </p:spPr>
      </p:pic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" y="793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116651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Analysis of Slider crank mechanism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(Displacement of piston)</a:t>
            </a:r>
            <a:endParaRPr kumimoji="0" lang="en-IN" sz="22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1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2413" y="2768600"/>
              <a:ext cx="509587" cy="687388"/>
            </p14:xfrm>
          </p:contentPart>
        </mc:Choice>
        <mc:Fallback xmlns="">
          <p:pic>
            <p:nvPicPr>
              <p:cNvPr id="71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3043" y="2759223"/>
                <a:ext cx="528327" cy="70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9513" y="2944813"/>
              <a:ext cx="527050" cy="280987"/>
            </p14:xfrm>
          </p:contentPart>
        </mc:Choice>
        <mc:Fallback xmlns="">
          <p:pic>
            <p:nvPicPr>
              <p:cNvPr id="7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20049" y="2935459"/>
                <a:ext cx="545977" cy="299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1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34400" y="2470150"/>
              <a:ext cx="1643063" cy="430213"/>
            </p14:xfrm>
          </p:contentPart>
        </mc:Choice>
        <mc:Fallback xmlns="">
          <p:pic>
            <p:nvPicPr>
              <p:cNvPr id="71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25042" y="2460798"/>
                <a:ext cx="1661779" cy="448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1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9638" y="3443288"/>
              <a:ext cx="698500" cy="763587"/>
            </p14:xfrm>
          </p:contentPart>
        </mc:Choice>
        <mc:Fallback xmlns="">
          <p:pic>
            <p:nvPicPr>
              <p:cNvPr id="71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50281" y="3433901"/>
                <a:ext cx="717213" cy="782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1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88600" y="5610225"/>
              <a:ext cx="184150" cy="138113"/>
            </p14:xfrm>
          </p:contentPart>
        </mc:Choice>
        <mc:Fallback xmlns="">
          <p:pic>
            <p:nvPicPr>
              <p:cNvPr id="71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79249" y="5600874"/>
                <a:ext cx="202853" cy="156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4088" y="4481513"/>
              <a:ext cx="738187" cy="554037"/>
            </p14:xfrm>
          </p:contentPart>
        </mc:Choice>
        <mc:Fallback xmlns="">
          <p:pic>
            <p:nvPicPr>
              <p:cNvPr id="71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4730" y="4472141"/>
                <a:ext cx="756903" cy="572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59900" y="5627688"/>
              <a:ext cx="506413" cy="242887"/>
            </p14:xfrm>
          </p:contentPart>
        </mc:Choice>
        <mc:Fallback xmlns="">
          <p:pic>
            <p:nvPicPr>
              <p:cNvPr id="71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50529" y="5618291"/>
                <a:ext cx="525156" cy="261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0213" y="5176838"/>
              <a:ext cx="782637" cy="158750"/>
            </p14:xfrm>
          </p:contentPart>
        </mc:Choice>
        <mc:Fallback xmlns="">
          <p:pic>
            <p:nvPicPr>
              <p:cNvPr id="71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60844" y="5167521"/>
                <a:ext cx="801374" cy="17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1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4951413"/>
              <a:ext cx="674688" cy="341312"/>
            </p14:xfrm>
          </p:contentPart>
        </mc:Choice>
        <mc:Fallback xmlns="">
          <p:pic>
            <p:nvPicPr>
              <p:cNvPr id="71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24779" y="4942052"/>
                <a:ext cx="693379" cy="360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1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31225" y="4968875"/>
              <a:ext cx="2095500" cy="395288"/>
            </p14:xfrm>
          </p:contentPart>
        </mc:Choice>
        <mc:Fallback xmlns="">
          <p:pic>
            <p:nvPicPr>
              <p:cNvPr id="71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21867" y="4959489"/>
                <a:ext cx="2114216" cy="41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1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37700" y="852488"/>
              <a:ext cx="1211263" cy="755650"/>
            </p14:xfrm>
          </p:contentPart>
        </mc:Choice>
        <mc:Fallback xmlns="">
          <p:pic>
            <p:nvPicPr>
              <p:cNvPr id="71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28333" y="843128"/>
                <a:ext cx="1229998" cy="774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37750" y="2063750"/>
              <a:ext cx="1470025" cy="280988"/>
            </p14:xfrm>
          </p:contentPart>
        </mc:Choice>
        <mc:Fallback xmlns="">
          <p:pic>
            <p:nvPicPr>
              <p:cNvPr id="71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28382" y="2054384"/>
                <a:ext cx="1488761" cy="29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28338" y="935038"/>
              <a:ext cx="1236662" cy="428625"/>
            </p14:xfrm>
          </p:contentPart>
        </mc:Choice>
        <mc:Fallback xmlns="">
          <p:pic>
            <p:nvPicPr>
              <p:cNvPr id="71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18975" y="925681"/>
                <a:ext cx="1255388" cy="44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86950" y="3387725"/>
              <a:ext cx="417513" cy="414338"/>
            </p14:xfrm>
          </p:contentPart>
        </mc:Choice>
        <mc:Fallback xmlns="">
          <p:pic>
            <p:nvPicPr>
              <p:cNvPr id="71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77584" y="3378390"/>
                <a:ext cx="436245" cy="433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1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31475" y="3502025"/>
              <a:ext cx="995363" cy="225425"/>
            </p14:xfrm>
          </p:contentPart>
        </mc:Choice>
        <mc:Fallback xmlns="">
          <p:pic>
            <p:nvPicPr>
              <p:cNvPr id="71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22119" y="3492479"/>
                <a:ext cx="1014076" cy="244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1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4300" y="4294188"/>
              <a:ext cx="3240088" cy="539750"/>
            </p14:xfrm>
          </p:contentPart>
        </mc:Choice>
        <mc:Fallback xmlns="">
          <p:pic>
            <p:nvPicPr>
              <p:cNvPr id="71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44941" y="4284801"/>
                <a:ext cx="3258806" cy="55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1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4738" y="3154363"/>
              <a:ext cx="617537" cy="241300"/>
            </p14:xfrm>
          </p:contentPart>
        </mc:Choice>
        <mc:Fallback xmlns="">
          <p:pic>
            <p:nvPicPr>
              <p:cNvPr id="71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35381" y="3145055"/>
                <a:ext cx="636250" cy="259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1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1400" y="1312863"/>
              <a:ext cx="107950" cy="153987"/>
            </p14:xfrm>
          </p:contentPart>
        </mc:Choice>
        <mc:Fallback xmlns="">
          <p:pic>
            <p:nvPicPr>
              <p:cNvPr id="71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42044" y="1303487"/>
                <a:ext cx="126661" cy="1727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3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508B3E152C444911F3CA7CA32C45E" ma:contentTypeVersion="4" ma:contentTypeDescription="Create a new document." ma:contentTypeScope="" ma:versionID="61b90add8440a7b2b2814f75ed75fdae">
  <xsd:schema xmlns:xsd="http://www.w3.org/2001/XMLSchema" xmlns:xs="http://www.w3.org/2001/XMLSchema" xmlns:p="http://schemas.microsoft.com/office/2006/metadata/properties" xmlns:ns2="16f12a20-e7a9-4421-ae16-d8c44e1cf3e3" targetNamespace="http://schemas.microsoft.com/office/2006/metadata/properties" ma:root="true" ma:fieldsID="1876b9ae17f084ed4ae90673d3617423" ns2:_="">
    <xsd:import namespace="16f12a20-e7a9-4421-ae16-d8c44e1cf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12a20-e7a9-4421-ae16-d8c44e1cf3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B13C1F-A32C-49FE-8391-687D3F5F85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D689BB-5EE4-4E3B-A6B8-FA9A36EEAFD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6f12a20-e7a9-4421-ae16-d8c44e1cf3e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1B2F-FBE4-4860-90C4-6C92FCB1CE43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Application>Microsoft Office PowerPoint</Application>
  <PresentationFormat>Custom</PresentationFormat>
  <Slides>36</Slides>
  <Notes>6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Theme3</vt:lpstr>
      <vt:lpstr>默认设计模板</vt:lpstr>
      <vt:lpstr>Theme2</vt:lpstr>
      <vt:lpstr>1_默认设计模板</vt:lpstr>
      <vt:lpstr>1_Theme2</vt:lpstr>
      <vt:lpstr>2_默认设计模板</vt:lpstr>
      <vt:lpstr>2_Theme2</vt:lpstr>
      <vt:lpstr>3_默认设计模板</vt:lpstr>
      <vt:lpstr>Mechanics of Machines Dynamic Force Analysis Module 5: D’Alembert’s Principle, Dynamic Analysis of Planer Mechanism  </vt:lpstr>
      <vt:lpstr>Dynamic Force Analysis:</vt:lpstr>
      <vt:lpstr>D’Alembert’s Principle :</vt:lpstr>
      <vt:lpstr>D’Alembert’s Principle :</vt:lpstr>
      <vt:lpstr>Why D’Alembert’s Principle?</vt:lpstr>
      <vt:lpstr>Why Dynamic Analysis?</vt:lpstr>
      <vt:lpstr>Dynamic Analysis of Slider crank mechanism</vt:lpstr>
      <vt:lpstr>Dynamic Analysis of Slider crank mechanism (Displacement of piston)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PowerPoint Presentation</vt:lpstr>
      <vt:lpstr>PowerPoint Presentation</vt:lpstr>
      <vt:lpstr>PowerPoint Presentation</vt:lpstr>
      <vt:lpstr>Problem 2:</vt:lpstr>
      <vt:lpstr>PowerPoint Presentation</vt:lpstr>
      <vt:lpstr>Problem 3:</vt:lpstr>
      <vt:lpstr>PowerPoint Presentation</vt:lpstr>
      <vt:lpstr>PowerPoint Presentation</vt:lpstr>
      <vt:lpstr>Problem 4:</vt:lpstr>
      <vt:lpstr>PowerPoint Presentation</vt:lpstr>
      <vt:lpstr>Engine force Analysis:</vt:lpstr>
      <vt:lpstr>Engine force Analysis:</vt:lpstr>
      <vt:lpstr>Engine force Analysis:</vt:lpstr>
      <vt:lpstr>Turning moment on crankshaft:</vt:lpstr>
      <vt:lpstr>Problem 5:</vt:lpstr>
      <vt:lpstr>PowerPoint Presentation</vt:lpstr>
      <vt:lpstr>PowerPoint Presentation</vt:lpstr>
      <vt:lpstr>Problem 6: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sony</dc:creator>
  <cp:lastModifiedBy>918779198174</cp:lastModifiedBy>
  <cp:revision>6</cp:revision>
  <dcterms:created xsi:type="dcterms:W3CDTF">2018-11-09T18:21:32Z</dcterms:created>
  <dcterms:modified xsi:type="dcterms:W3CDTF">2021-06-06T11:05:19Z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0x010100DBE508B3E152C444911F3CA7CA32C45E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